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49"/>
  </p:notesMasterIdLst>
  <p:handoutMasterIdLst>
    <p:handoutMasterId r:id="rId50"/>
  </p:handoutMasterIdLst>
  <p:sldIdLst>
    <p:sldId id="310" r:id="rId2"/>
    <p:sldId id="311" r:id="rId3"/>
    <p:sldId id="316" r:id="rId4"/>
    <p:sldId id="291" r:id="rId5"/>
    <p:sldId id="256" r:id="rId6"/>
    <p:sldId id="257" r:id="rId7"/>
    <p:sldId id="283" r:id="rId8"/>
    <p:sldId id="284" r:id="rId9"/>
    <p:sldId id="258" r:id="rId10"/>
    <p:sldId id="259" r:id="rId11"/>
    <p:sldId id="260" r:id="rId12"/>
    <p:sldId id="261" r:id="rId13"/>
    <p:sldId id="262" r:id="rId14"/>
    <p:sldId id="264" r:id="rId15"/>
    <p:sldId id="266" r:id="rId16"/>
    <p:sldId id="272" r:id="rId17"/>
    <p:sldId id="271" r:id="rId18"/>
    <p:sldId id="273" r:id="rId19"/>
    <p:sldId id="268" r:id="rId20"/>
    <p:sldId id="270" r:id="rId21"/>
    <p:sldId id="274" r:id="rId22"/>
    <p:sldId id="288" r:id="rId23"/>
    <p:sldId id="275" r:id="rId24"/>
    <p:sldId id="277" r:id="rId25"/>
    <p:sldId id="278" r:id="rId26"/>
    <p:sldId id="279" r:id="rId27"/>
    <p:sldId id="280" r:id="rId28"/>
    <p:sldId id="305" r:id="rId29"/>
    <p:sldId id="286" r:id="rId30"/>
    <p:sldId id="287" r:id="rId31"/>
    <p:sldId id="299" r:id="rId32"/>
    <p:sldId id="320" r:id="rId33"/>
    <p:sldId id="302" r:id="rId34"/>
    <p:sldId id="303" r:id="rId35"/>
    <p:sldId id="317" r:id="rId36"/>
    <p:sldId id="292" r:id="rId37"/>
    <p:sldId id="307" r:id="rId38"/>
    <p:sldId id="309" r:id="rId39"/>
    <p:sldId id="308" r:id="rId40"/>
    <p:sldId id="319" r:id="rId41"/>
    <p:sldId id="324" r:id="rId42"/>
    <p:sldId id="323" r:id="rId43"/>
    <p:sldId id="325" r:id="rId44"/>
    <p:sldId id="326" r:id="rId45"/>
    <p:sldId id="318" r:id="rId46"/>
    <p:sldId id="321" r:id="rId47"/>
    <p:sldId id="322" r:id="rId48"/>
  </p:sldIdLst>
  <p:sldSz cx="9144000" cy="6858000" type="screen4x3"/>
  <p:notesSz cx="6743700" cy="9875838"/>
  <p:custDataLst>
    <p:tags r:id="rId51"/>
  </p:custDataLst>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CC66"/>
    <a:srgbClr val="00CC00"/>
    <a:srgbClr val="CC3300"/>
    <a:srgbClr val="FF9900"/>
    <a:srgbClr val="008000"/>
    <a:srgbClr val="FFCC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46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21574" cy="493471"/>
          </a:xfrm>
          <a:prstGeom prst="rect">
            <a:avLst/>
          </a:prstGeom>
          <a:noFill/>
          <a:ln w="9525">
            <a:noFill/>
            <a:miter lim="800000"/>
            <a:headEnd/>
            <a:tailEnd/>
          </a:ln>
          <a:effectLst/>
        </p:spPr>
        <p:txBody>
          <a:bodyPr vert="horz" wrap="square" lIns="92528" tIns="46264" rIns="92528" bIns="46264" numCol="1" anchor="t" anchorCtr="0" compatLnSpc="1">
            <a:prstTxWarp prst="textNoShape">
              <a:avLst/>
            </a:prstTxWarp>
          </a:bodyPr>
          <a:lstStyle>
            <a:lvl1pPr eaLnBrk="1" hangingPunct="1">
              <a:defRPr sz="1200"/>
            </a:lvl1pPr>
          </a:lstStyle>
          <a:p>
            <a:endParaRPr lang="en-US"/>
          </a:p>
        </p:txBody>
      </p:sp>
      <p:sp>
        <p:nvSpPr>
          <p:cNvPr id="25603" name="Rectangle 3"/>
          <p:cNvSpPr>
            <a:spLocks noGrp="1" noChangeArrowheads="1"/>
          </p:cNvSpPr>
          <p:nvPr>
            <p:ph type="dt" sz="quarter" idx="1"/>
          </p:nvPr>
        </p:nvSpPr>
        <p:spPr bwMode="auto">
          <a:xfrm>
            <a:off x="3820520" y="0"/>
            <a:ext cx="2921574" cy="493471"/>
          </a:xfrm>
          <a:prstGeom prst="rect">
            <a:avLst/>
          </a:prstGeom>
          <a:noFill/>
          <a:ln w="9525">
            <a:noFill/>
            <a:miter lim="800000"/>
            <a:headEnd/>
            <a:tailEnd/>
          </a:ln>
          <a:effectLst/>
        </p:spPr>
        <p:txBody>
          <a:bodyPr vert="horz" wrap="square" lIns="92528" tIns="46264" rIns="92528" bIns="46264" numCol="1" anchor="t" anchorCtr="0" compatLnSpc="1">
            <a:prstTxWarp prst="textNoShape">
              <a:avLst/>
            </a:prstTxWarp>
          </a:bodyPr>
          <a:lstStyle>
            <a:lvl1pPr algn="r" eaLnBrk="1" hangingPunct="1">
              <a:defRPr sz="1200"/>
            </a:lvl1pPr>
          </a:lstStyle>
          <a:p>
            <a:endParaRPr lang="en-US"/>
          </a:p>
        </p:txBody>
      </p:sp>
      <p:sp>
        <p:nvSpPr>
          <p:cNvPr id="25604" name="Rectangle 4"/>
          <p:cNvSpPr>
            <a:spLocks noGrp="1" noChangeArrowheads="1"/>
          </p:cNvSpPr>
          <p:nvPr>
            <p:ph type="ftr" sz="quarter" idx="2"/>
          </p:nvPr>
        </p:nvSpPr>
        <p:spPr bwMode="auto">
          <a:xfrm>
            <a:off x="0" y="9380761"/>
            <a:ext cx="2921574" cy="493471"/>
          </a:xfrm>
          <a:prstGeom prst="rect">
            <a:avLst/>
          </a:prstGeom>
          <a:noFill/>
          <a:ln w="9525">
            <a:noFill/>
            <a:miter lim="800000"/>
            <a:headEnd/>
            <a:tailEnd/>
          </a:ln>
          <a:effectLst/>
        </p:spPr>
        <p:txBody>
          <a:bodyPr vert="horz" wrap="square" lIns="92528" tIns="46264" rIns="92528" bIns="46264" numCol="1" anchor="b" anchorCtr="0" compatLnSpc="1">
            <a:prstTxWarp prst="textNoShape">
              <a:avLst/>
            </a:prstTxWarp>
          </a:bodyPr>
          <a:lstStyle>
            <a:lvl1pPr eaLnBrk="1" hangingPunct="1">
              <a:defRPr sz="1200"/>
            </a:lvl1pPr>
          </a:lstStyle>
          <a:p>
            <a:endParaRPr lang="en-US"/>
          </a:p>
        </p:txBody>
      </p:sp>
      <p:sp>
        <p:nvSpPr>
          <p:cNvPr id="25605" name="Rectangle 5"/>
          <p:cNvSpPr>
            <a:spLocks noGrp="1" noChangeArrowheads="1"/>
          </p:cNvSpPr>
          <p:nvPr>
            <p:ph type="sldNum" sz="quarter" idx="3"/>
          </p:nvPr>
        </p:nvSpPr>
        <p:spPr bwMode="auto">
          <a:xfrm>
            <a:off x="3820520" y="9380761"/>
            <a:ext cx="2921574" cy="493471"/>
          </a:xfrm>
          <a:prstGeom prst="rect">
            <a:avLst/>
          </a:prstGeom>
          <a:noFill/>
          <a:ln w="9525">
            <a:noFill/>
            <a:miter lim="800000"/>
            <a:headEnd/>
            <a:tailEnd/>
          </a:ln>
          <a:effectLst/>
        </p:spPr>
        <p:txBody>
          <a:bodyPr vert="horz" wrap="square" lIns="92528" tIns="46264" rIns="92528" bIns="46264" numCol="1" anchor="b" anchorCtr="0" compatLnSpc="1">
            <a:prstTxWarp prst="textNoShape">
              <a:avLst/>
            </a:prstTxWarp>
          </a:bodyPr>
          <a:lstStyle>
            <a:lvl1pPr algn="r" eaLnBrk="1" hangingPunct="1">
              <a:defRPr sz="1200"/>
            </a:lvl1pPr>
          </a:lstStyle>
          <a:p>
            <a:fld id="{0D4EAAFD-2EF9-4364-A5BE-30F7925AE3C6}" type="slidenum">
              <a:rPr lang="en-US"/>
              <a:pPr/>
              <a:t>‹#›</a:t>
            </a:fld>
            <a:endParaRPr lang="en-US"/>
          </a:p>
        </p:txBody>
      </p:sp>
    </p:spTree>
    <p:extLst>
      <p:ext uri="{BB962C8B-B14F-4D97-AF65-F5344CB8AC3E}">
        <p14:creationId xmlns:p14="http://schemas.microsoft.com/office/powerpoint/2010/main" val="161431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588" cy="49371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19525" y="0"/>
            <a:ext cx="2922588" cy="493713"/>
          </a:xfrm>
          <a:prstGeom prst="rect">
            <a:avLst/>
          </a:prstGeom>
        </p:spPr>
        <p:txBody>
          <a:bodyPr vert="horz" lIns="91440" tIns="45720" rIns="91440" bIns="45720" rtlCol="0"/>
          <a:lstStyle>
            <a:lvl1pPr algn="r">
              <a:defRPr sz="1200"/>
            </a:lvl1pPr>
          </a:lstStyle>
          <a:p>
            <a:fld id="{75962B5D-AABA-4BF7-BA07-3A2274034C1D}" type="datetimeFigureOut">
              <a:rPr lang="en-AU" smtClean="0"/>
              <a:t>29/05/2012</a:t>
            </a:fld>
            <a:endParaRPr lang="en-AU"/>
          </a:p>
        </p:txBody>
      </p:sp>
      <p:sp>
        <p:nvSpPr>
          <p:cNvPr id="4" name="Slide Image Placeholder 3"/>
          <p:cNvSpPr>
            <a:spLocks noGrp="1" noRot="1" noChangeAspect="1"/>
          </p:cNvSpPr>
          <p:nvPr>
            <p:ph type="sldImg" idx="2"/>
          </p:nvPr>
        </p:nvSpPr>
        <p:spPr>
          <a:xfrm>
            <a:off x="904875" y="741363"/>
            <a:ext cx="4933950" cy="370205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4688" y="4691063"/>
            <a:ext cx="5394325" cy="4443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80538"/>
            <a:ext cx="2922588" cy="49371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19525" y="9380538"/>
            <a:ext cx="2922588" cy="493712"/>
          </a:xfrm>
          <a:prstGeom prst="rect">
            <a:avLst/>
          </a:prstGeom>
        </p:spPr>
        <p:txBody>
          <a:bodyPr vert="horz" lIns="91440" tIns="45720" rIns="91440" bIns="45720" rtlCol="0" anchor="b"/>
          <a:lstStyle>
            <a:lvl1pPr algn="r">
              <a:defRPr sz="1200"/>
            </a:lvl1pPr>
          </a:lstStyle>
          <a:p>
            <a:fld id="{95868986-3276-4C65-BA9B-E5E3A263EDA0}" type="slidenum">
              <a:rPr lang="en-AU" smtClean="0"/>
              <a:t>‹#›</a:t>
            </a:fld>
            <a:endParaRPr lang="en-AU"/>
          </a:p>
        </p:txBody>
      </p:sp>
    </p:spTree>
    <p:extLst>
      <p:ext uri="{BB962C8B-B14F-4D97-AF65-F5344CB8AC3E}">
        <p14:creationId xmlns:p14="http://schemas.microsoft.com/office/powerpoint/2010/main" val="3698064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1</a:t>
            </a:r>
            <a:r>
              <a:rPr lang="en-AU" baseline="30000" dirty="0" smtClean="0"/>
              <a:t>st</a:t>
            </a:r>
            <a:r>
              <a:rPr lang="en-AU" dirty="0" smtClean="0"/>
              <a:t> statement high modality leaves no room for discussion. The other statements modify the position and provide greater scope for discussion</a:t>
            </a:r>
          </a:p>
          <a:p>
            <a:endParaRPr lang="en-AU" dirty="0"/>
          </a:p>
        </p:txBody>
      </p:sp>
      <p:sp>
        <p:nvSpPr>
          <p:cNvPr id="4" name="Slide Number Placeholder 3"/>
          <p:cNvSpPr>
            <a:spLocks noGrp="1"/>
          </p:cNvSpPr>
          <p:nvPr>
            <p:ph type="sldNum" sz="quarter" idx="10"/>
          </p:nvPr>
        </p:nvSpPr>
        <p:spPr/>
        <p:txBody>
          <a:bodyPr/>
          <a:lstStyle/>
          <a:p>
            <a:fld id="{95868986-3276-4C65-BA9B-E5E3A263EDA0}" type="slidenum">
              <a:rPr lang="en-AU" smtClean="0"/>
              <a:t>35</a:t>
            </a:fld>
            <a:endParaRPr lang="en-AU"/>
          </a:p>
        </p:txBody>
      </p:sp>
    </p:spTree>
    <p:extLst>
      <p:ext uri="{BB962C8B-B14F-4D97-AF65-F5344CB8AC3E}">
        <p14:creationId xmlns:p14="http://schemas.microsoft.com/office/powerpoint/2010/main" val="931045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5868986-3276-4C65-BA9B-E5E3A263EDA0}" type="slidenum">
              <a:rPr lang="en-AU" smtClean="0"/>
              <a:t>40</a:t>
            </a:fld>
            <a:endParaRPr lang="en-AU"/>
          </a:p>
        </p:txBody>
      </p:sp>
    </p:spTree>
    <p:extLst>
      <p:ext uri="{BB962C8B-B14F-4D97-AF65-F5344CB8AC3E}">
        <p14:creationId xmlns:p14="http://schemas.microsoft.com/office/powerpoint/2010/main" val="72663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5868986-3276-4C65-BA9B-E5E3A263EDA0}" type="slidenum">
              <a:rPr lang="en-AU" smtClean="0"/>
              <a:t>41</a:t>
            </a:fld>
            <a:endParaRPr lang="en-AU"/>
          </a:p>
        </p:txBody>
      </p:sp>
    </p:spTree>
    <p:extLst>
      <p:ext uri="{BB962C8B-B14F-4D97-AF65-F5344CB8AC3E}">
        <p14:creationId xmlns:p14="http://schemas.microsoft.com/office/powerpoint/2010/main" val="72663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5868986-3276-4C65-BA9B-E5E3A263EDA0}" type="slidenum">
              <a:rPr lang="en-AU" smtClean="0"/>
              <a:t>42</a:t>
            </a:fld>
            <a:endParaRPr lang="en-AU"/>
          </a:p>
        </p:txBody>
      </p:sp>
    </p:spTree>
    <p:extLst>
      <p:ext uri="{BB962C8B-B14F-4D97-AF65-F5344CB8AC3E}">
        <p14:creationId xmlns:p14="http://schemas.microsoft.com/office/powerpoint/2010/main" val="72663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5868986-3276-4C65-BA9B-E5E3A263EDA0}" type="slidenum">
              <a:rPr lang="en-AU" smtClean="0"/>
              <a:t>43</a:t>
            </a:fld>
            <a:endParaRPr lang="en-AU"/>
          </a:p>
        </p:txBody>
      </p:sp>
    </p:spTree>
    <p:extLst>
      <p:ext uri="{BB962C8B-B14F-4D97-AF65-F5344CB8AC3E}">
        <p14:creationId xmlns:p14="http://schemas.microsoft.com/office/powerpoint/2010/main" val="726635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5868986-3276-4C65-BA9B-E5E3A263EDA0}" type="slidenum">
              <a:rPr lang="en-AU" smtClean="0"/>
              <a:t>44</a:t>
            </a:fld>
            <a:endParaRPr lang="en-AU"/>
          </a:p>
        </p:txBody>
      </p:sp>
    </p:spTree>
    <p:extLst>
      <p:ext uri="{BB962C8B-B14F-4D97-AF65-F5344CB8AC3E}">
        <p14:creationId xmlns:p14="http://schemas.microsoft.com/office/powerpoint/2010/main" val="72663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Nominalisations are a feature of particular types of writing such as expositions, essays</a:t>
            </a:r>
            <a:r>
              <a:rPr lang="en-AU" baseline="0" dirty="0" smtClean="0"/>
              <a:t> and technical writing that require the use of abstract ideas and concepts. Arguments often use nominalisations, as they can effectively remove agency and time from statements. (</a:t>
            </a:r>
            <a:r>
              <a:rPr lang="en-AU" dirty="0" smtClean="0"/>
              <a:t>Conceals those</a:t>
            </a:r>
            <a:r>
              <a:rPr lang="en-AU" baseline="0" dirty="0" smtClean="0"/>
              <a:t> responsible for the action).  In this way nominalisations render propositions more difficult to refute, which makes them an effective tool in persuasive texts and arguments. Nominalisations also allows for the information to be condensed and placed at the beginning of the sentences.</a:t>
            </a:r>
          </a:p>
          <a:p>
            <a:endParaRPr lang="en-AU" baseline="0" dirty="0" smtClean="0"/>
          </a:p>
          <a:p>
            <a:r>
              <a:rPr lang="en-AU" baseline="0" dirty="0" smtClean="0"/>
              <a:t>If texts are too highly nominalised they can become very difficult to understand.</a:t>
            </a:r>
            <a:endParaRPr lang="en-AU" dirty="0" smtClean="0"/>
          </a:p>
          <a:p>
            <a:endParaRPr lang="en-AU" dirty="0"/>
          </a:p>
        </p:txBody>
      </p:sp>
      <p:sp>
        <p:nvSpPr>
          <p:cNvPr id="4" name="Slide Number Placeholder 3"/>
          <p:cNvSpPr>
            <a:spLocks noGrp="1"/>
          </p:cNvSpPr>
          <p:nvPr>
            <p:ph type="sldNum" sz="quarter" idx="10"/>
          </p:nvPr>
        </p:nvSpPr>
        <p:spPr/>
        <p:txBody>
          <a:bodyPr/>
          <a:lstStyle/>
          <a:p>
            <a:fld id="{95868986-3276-4C65-BA9B-E5E3A263EDA0}" type="slidenum">
              <a:rPr lang="en-AU" smtClean="0"/>
              <a:t>45</a:t>
            </a:fld>
            <a:endParaRPr lang="en-AU"/>
          </a:p>
        </p:txBody>
      </p:sp>
    </p:spTree>
    <p:extLst>
      <p:ext uri="{BB962C8B-B14F-4D97-AF65-F5344CB8AC3E}">
        <p14:creationId xmlns:p14="http://schemas.microsoft.com/office/powerpoint/2010/main" val="1501030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609E28-C57D-4F14-80B1-94146838D9D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C5A7CC-6DC8-44AB-8526-218AFC35E2A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6016EB-9696-4164-B948-D6B43588998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3827D08-4746-4ADD-A782-E50EDF053BE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A7A9C8-56E1-4307-AB15-2B39F558CBE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95A506F-011C-4277-AB99-17596B97D48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94FA338-9A5C-4367-A0B1-DE1388CC6A2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4466B8D-9637-40B9-A2D1-BFC83D84C83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56894D9-D09D-4FC2-A753-FB16CCBC9C4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DDC5E1B-2A4E-4C02-B043-279074FD93D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F6FC6C2-C470-469E-BBA8-32AB9B1B8CF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2A54"/>
            </a:gs>
            <a:gs pos="100000">
              <a:srgbClr val="00458A"/>
            </a:gs>
          </a:gsLst>
          <a:lin ang="5400000" scaled="1"/>
        </a:gra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41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174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1741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AF977AE7-79D7-4B54-BE14-CAA2E0FB50C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7.xml"/><Relationship Id="rId5" Type="http://schemas.openxmlformats.org/officeDocument/2006/relationships/image" Target="../media/image9.wmf"/><Relationship Id="rId4" Type="http://schemas.openxmlformats.org/officeDocument/2006/relationships/image" Target="../media/image8.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7.xml"/><Relationship Id="rId4" Type="http://schemas.openxmlformats.org/officeDocument/2006/relationships/image" Target="../media/image12.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7.xml"/><Relationship Id="rId4" Type="http://schemas.openxmlformats.org/officeDocument/2006/relationships/image" Target="../media/image16.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5145435"/>
          </a:xfrm>
        </p:spPr>
        <p:txBody>
          <a:bodyPr/>
          <a:lstStyle/>
          <a:p>
            <a:pPr marL="0" indent="0" algn="ctr">
              <a:buNone/>
            </a:pPr>
            <a:endParaRPr lang="en-AU" dirty="0" smtClean="0">
              <a:solidFill>
                <a:schemeClr val="accent3"/>
              </a:solidFill>
            </a:endParaRPr>
          </a:p>
          <a:p>
            <a:pPr marL="0" indent="0" algn="ctr">
              <a:buNone/>
            </a:pPr>
            <a:endParaRPr lang="en-AU" dirty="0">
              <a:solidFill>
                <a:schemeClr val="accent3"/>
              </a:solidFill>
            </a:endParaRPr>
          </a:p>
          <a:p>
            <a:pPr marL="0" indent="0" algn="ctr">
              <a:buNone/>
            </a:pPr>
            <a:r>
              <a:rPr lang="en-AU" sz="4000" dirty="0" smtClean="0">
                <a:solidFill>
                  <a:srgbClr val="FF0000"/>
                </a:solidFill>
              </a:rPr>
              <a:t>Writing </a:t>
            </a:r>
            <a:r>
              <a:rPr lang="en-AU" sz="4000" dirty="0">
                <a:solidFill>
                  <a:srgbClr val="FF0000"/>
                </a:solidFill>
              </a:rPr>
              <a:t>Across Secondary Subjects</a:t>
            </a:r>
          </a:p>
          <a:p>
            <a:pPr marL="0" indent="0" algn="ctr">
              <a:buNone/>
            </a:pPr>
            <a:endParaRPr lang="en-AU" dirty="0">
              <a:solidFill>
                <a:schemeClr val="accent3"/>
              </a:solidFill>
            </a:endParaRPr>
          </a:p>
          <a:p>
            <a:pPr marL="0" indent="0" algn="ctr">
              <a:buNone/>
            </a:pPr>
            <a:r>
              <a:rPr lang="en-AU" dirty="0">
                <a:solidFill>
                  <a:srgbClr val="FFC000"/>
                </a:solidFill>
              </a:rPr>
              <a:t>Workshop </a:t>
            </a:r>
            <a:r>
              <a:rPr lang="en-AU" dirty="0" smtClean="0">
                <a:solidFill>
                  <a:srgbClr val="FFC000"/>
                </a:solidFill>
              </a:rPr>
              <a:t>2: What are the teaching points ?</a:t>
            </a:r>
            <a:endParaRPr lang="en-AU" dirty="0" smtClean="0">
              <a:solidFill>
                <a:srgbClr val="FFC000"/>
              </a:solidFill>
            </a:endParaRPr>
          </a:p>
          <a:p>
            <a:pPr marL="0" indent="0" algn="ctr">
              <a:buNone/>
            </a:pPr>
            <a:endParaRPr lang="en-AU" dirty="0">
              <a:solidFill>
                <a:srgbClr val="FFC000"/>
              </a:solidFill>
            </a:endParaRPr>
          </a:p>
          <a:p>
            <a:pPr marL="0" indent="0" algn="ctr">
              <a:buNone/>
            </a:pPr>
            <a:r>
              <a:rPr lang="en-AU" sz="2800" dirty="0" smtClean="0"/>
              <a:t>May </a:t>
            </a:r>
            <a:r>
              <a:rPr lang="en-AU" sz="2800" dirty="0" smtClean="0"/>
              <a:t>30   2012</a:t>
            </a:r>
            <a:endParaRPr lang="en-AU" sz="2800" dirty="0"/>
          </a:p>
          <a:p>
            <a:endParaRPr lang="en-AU" dirty="0"/>
          </a:p>
        </p:txBody>
      </p:sp>
    </p:spTree>
    <p:extLst>
      <p:ext uri="{BB962C8B-B14F-4D97-AF65-F5344CB8AC3E}">
        <p14:creationId xmlns:p14="http://schemas.microsoft.com/office/powerpoint/2010/main" val="3595969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ChangeArrowheads="1"/>
          </p:cNvSpPr>
          <p:nvPr/>
        </p:nvSpPr>
        <p:spPr bwMode="auto">
          <a:xfrm>
            <a:off x="1619250" y="0"/>
            <a:ext cx="59182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Adjectives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20485" name="Text Box 5"/>
          <p:cNvSpPr txBox="1">
            <a:spLocks noChangeArrowheads="1"/>
          </p:cNvSpPr>
          <p:nvPr/>
        </p:nvSpPr>
        <p:spPr bwMode="auto">
          <a:xfrm>
            <a:off x="611188" y="836613"/>
            <a:ext cx="8135937" cy="13112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An adjective is a word that describes, defines or evaluates a noun.</a:t>
            </a:r>
          </a:p>
          <a:p>
            <a:pPr>
              <a:spcBef>
                <a:spcPct val="50000"/>
              </a:spcBef>
            </a:pPr>
            <a:r>
              <a:rPr lang="en-US" sz="2000" i="1">
                <a:solidFill>
                  <a:srgbClr val="FFFFCC"/>
                </a:solidFill>
                <a:latin typeface="Comic Sans MS" pitchFamily="66" charset="0"/>
              </a:rPr>
              <a:t>Eg a big room, a windowless room, an awful room, a poky room.</a:t>
            </a:r>
          </a:p>
          <a:p>
            <a:pPr>
              <a:spcBef>
                <a:spcPct val="50000"/>
              </a:spcBef>
            </a:pPr>
            <a:r>
              <a:rPr lang="en-US" sz="2000">
                <a:solidFill>
                  <a:srgbClr val="FFFFCC"/>
                </a:solidFill>
                <a:latin typeface="Comic Sans MS" pitchFamily="66" charset="0"/>
              </a:rPr>
              <a:t>An adjective can tell us much about the noun.	</a:t>
            </a:r>
            <a:endParaRPr lang="en-US" sz="2000" i="1">
              <a:solidFill>
                <a:srgbClr val="FFFFCC"/>
              </a:solidFill>
              <a:latin typeface="Comic Sans MS" pitchFamily="66" charset="0"/>
            </a:endParaRPr>
          </a:p>
        </p:txBody>
      </p:sp>
      <p:graphicFrame>
        <p:nvGraphicFramePr>
          <p:cNvPr id="20513" name="Group 33"/>
          <p:cNvGraphicFramePr>
            <a:graphicFrameLocks noGrp="1"/>
          </p:cNvGraphicFramePr>
          <p:nvPr>
            <p:extLst>
              <p:ext uri="{D42A27DB-BD31-4B8C-83A1-F6EECF244321}">
                <p14:modId xmlns:p14="http://schemas.microsoft.com/office/powerpoint/2010/main" val="660155485"/>
              </p:ext>
            </p:extLst>
          </p:nvPr>
        </p:nvGraphicFramePr>
        <p:xfrm>
          <a:off x="250825" y="2349500"/>
          <a:ext cx="8675688" cy="4312920"/>
        </p:xfrm>
        <a:graphic>
          <a:graphicData uri="http://schemas.openxmlformats.org/drawingml/2006/table">
            <a:tbl>
              <a:tblPr/>
              <a:tblGrid>
                <a:gridCol w="4249738"/>
                <a:gridCol w="4425950"/>
              </a:tblGrid>
              <a:tr h="366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FFFFCC"/>
                          </a:solidFill>
                          <a:effectLst/>
                          <a:latin typeface="Comic Sans MS" pitchFamily="66" charset="0"/>
                          <a:cs typeface="Times New Roman" pitchFamily="18" charset="0"/>
                        </a:rPr>
                        <a:t>TYPES OF ADJECTIVES</a:t>
                      </a:r>
                      <a:endParaRPr kumimoji="0" lang="en-US" sz="1900" b="0" i="0" u="none" strike="noStrike" cap="none" normalizeH="0" baseline="0" dirty="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1" i="1" u="none" strike="noStrike" cap="none" normalizeH="0" baseline="0" smtClean="0">
                          <a:ln>
                            <a:noFill/>
                          </a:ln>
                          <a:solidFill>
                            <a:srgbClr val="FFFFCC"/>
                          </a:solidFill>
                          <a:effectLst/>
                          <a:latin typeface="Comic Sans MS" pitchFamily="66" charset="0"/>
                          <a:cs typeface="Times New Roman" pitchFamily="18" charset="0"/>
                        </a:rPr>
                        <a:t>EXAMPLES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1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DEMONSTRATIVE ADJECTIVE – draw the reader’s attention to particular objects or persons.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this, that, these, those</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POSSESSION</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my, your, his, its, our, their, David’s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QUANTITY – tell “how many”, “how much”, and “in which order”.  </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one, two , a  hundred, first, most, little, both, every, such, no, either, some.</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EVALUATIVE – gives the writer’s opinion of the thing in question.</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wonderful, funny, horrible, pleasant</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1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dirty="0" smtClean="0">
                          <a:ln>
                            <a:noFill/>
                          </a:ln>
                          <a:solidFill>
                            <a:srgbClr val="FFFFCC"/>
                          </a:solidFill>
                          <a:effectLst/>
                          <a:latin typeface="Comic Sans MS" pitchFamily="66" charset="0"/>
                          <a:cs typeface="Times New Roman" pitchFamily="18" charset="0"/>
                        </a:rPr>
                        <a:t>FACTUAL – describes something in an objective way in terms of size, shape, age, </a:t>
                      </a:r>
                      <a:r>
                        <a:rPr kumimoji="0" lang="en-US" sz="1900" b="0" i="0" u="none" strike="noStrike" cap="none" normalizeH="0" baseline="0" dirty="0" err="1" smtClean="0">
                          <a:ln>
                            <a:noFill/>
                          </a:ln>
                          <a:solidFill>
                            <a:srgbClr val="FFFFCC"/>
                          </a:solidFill>
                          <a:effectLst/>
                          <a:latin typeface="Comic Sans MS" pitchFamily="66" charset="0"/>
                          <a:cs typeface="Times New Roman" pitchFamily="18" charset="0"/>
                        </a:rPr>
                        <a:t>colour</a:t>
                      </a:r>
                      <a:r>
                        <a:rPr kumimoji="0" lang="en-US" sz="1900" b="0" i="0" u="none" strike="noStrike" cap="none" normalizeH="0" baseline="0" dirty="0" smtClean="0">
                          <a:ln>
                            <a:noFill/>
                          </a:ln>
                          <a:solidFill>
                            <a:srgbClr val="FFFFCC"/>
                          </a:solidFill>
                          <a:effectLst/>
                          <a:latin typeface="Comic Sans MS" pitchFamily="66" charset="0"/>
                          <a:cs typeface="Times New Roman" pitchFamily="18" charset="0"/>
                        </a:rPr>
                        <a:t>.</a:t>
                      </a:r>
                      <a:endParaRPr kumimoji="0" lang="en-US" sz="1900" b="0" i="0" u="none" strike="noStrike" cap="none" normalizeH="0" baseline="0" dirty="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long, smooth, purple, sharp-clawed.</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1692275" y="0"/>
            <a:ext cx="59182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Adjectives cont’</a:t>
            </a:r>
            <a:endParaRPr lang="en-AU" sz="3600" b="1">
              <a:solidFill>
                <a:srgbClr val="FFA74F"/>
              </a:solidFill>
              <a:effectLst>
                <a:outerShdw blurRad="38100" dist="38100" dir="2700000" algn="tl">
                  <a:srgbClr val="000000"/>
                </a:outerShdw>
              </a:effectLst>
              <a:latin typeface="Comic Sans MS" pitchFamily="66" charset="0"/>
            </a:endParaRPr>
          </a:p>
        </p:txBody>
      </p:sp>
      <p:graphicFrame>
        <p:nvGraphicFramePr>
          <p:cNvPr id="22605" name="Group 77"/>
          <p:cNvGraphicFramePr>
            <a:graphicFrameLocks noGrp="1"/>
          </p:cNvGraphicFramePr>
          <p:nvPr/>
        </p:nvGraphicFramePr>
        <p:xfrm>
          <a:off x="323850" y="836613"/>
          <a:ext cx="8640763" cy="2590800"/>
        </p:xfrm>
        <a:graphic>
          <a:graphicData uri="http://schemas.openxmlformats.org/drawingml/2006/table">
            <a:tbl>
              <a:tblPr/>
              <a:tblGrid>
                <a:gridCol w="4895850"/>
                <a:gridCol w="3744913"/>
              </a:tblGrid>
              <a:tr h="366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smtClean="0">
                          <a:ln>
                            <a:noFill/>
                          </a:ln>
                          <a:solidFill>
                            <a:srgbClr val="FFFFCC"/>
                          </a:solidFill>
                          <a:effectLst/>
                          <a:latin typeface="Comic Sans MS" pitchFamily="66" charset="0"/>
                          <a:cs typeface="Times New Roman" pitchFamily="18" charset="0"/>
                        </a:rPr>
                        <a:t>TYPES OF ADJECTIVES</a:t>
                      </a:r>
                      <a:endParaRPr kumimoji="0" lang="en-US" sz="1900" b="0" i="0" u="none" strike="noStrike" cap="none" normalizeH="0" baseline="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1" i="1" u="none" strike="noStrike" cap="none" normalizeH="0" baseline="0" smtClean="0">
                          <a:ln>
                            <a:noFill/>
                          </a:ln>
                          <a:solidFill>
                            <a:srgbClr val="FFFFCC"/>
                          </a:solidFill>
                          <a:effectLst/>
                          <a:latin typeface="Comic Sans MS" pitchFamily="66" charset="0"/>
                          <a:cs typeface="Times New Roman" pitchFamily="18" charset="0"/>
                        </a:rPr>
                        <a:t>EXAMPLES</a:t>
                      </a:r>
                      <a:endParaRPr kumimoji="0" lang="en-US" sz="1900" b="0" i="0" u="none" strike="noStrike" cap="none" normalizeH="0" baseline="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COMPARISON – indicates the relative quality of items.</a:t>
                      </a:r>
                      <a:endParaRPr kumimoji="0" lang="en-US" sz="1900" b="0" i="0" u="none" strike="noStrike" cap="none" normalizeH="0" baseline="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little/less/least, careful/more careful/most careful.</a:t>
                      </a:r>
                      <a:endParaRPr kumimoji="0" lang="en-US" sz="1900" b="0" i="0" u="none" strike="noStrike" cap="none" normalizeH="0" baseline="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CLASSIFICATION – places the noun into a particular group. They include adjectives indicating nationality, location, origin and/or the material that something is made out of.</a:t>
                      </a:r>
                      <a:endParaRPr kumimoji="0" lang="en-US" sz="1900" b="0" i="0" u="none" strike="noStrike" cap="none" normalizeH="0" baseline="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washing machine, art lesson, Australian art, plastic shoes.</a:t>
                      </a:r>
                      <a:endParaRPr kumimoji="0" lang="en-US" sz="1900" b="0" i="0" u="none" strike="noStrike" cap="none" normalizeH="0" baseline="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2597" name="Rectangle 69"/>
          <p:cNvSpPr>
            <a:spLocks noChangeArrowheads="1"/>
          </p:cNvSpPr>
          <p:nvPr/>
        </p:nvSpPr>
        <p:spPr bwMode="auto">
          <a:xfrm>
            <a:off x="0" y="4249738"/>
            <a:ext cx="9144000" cy="0"/>
          </a:xfrm>
          <a:prstGeom prst="rect">
            <a:avLst/>
          </a:prstGeom>
          <a:noFill/>
          <a:ln w="9525">
            <a:noFill/>
            <a:miter lim="800000"/>
            <a:headEnd/>
            <a:tailEnd/>
          </a:ln>
          <a:effectLst/>
        </p:spPr>
        <p:txBody>
          <a:bodyPr wrap="none" anchor="ctr">
            <a:spAutoFit/>
          </a:bodyPr>
          <a:lstStyle/>
          <a:p>
            <a:pPr eaLnBrk="1" hangingPunct="1"/>
            <a:endParaRPr lang="en-AU"/>
          </a:p>
        </p:txBody>
      </p:sp>
      <p:sp>
        <p:nvSpPr>
          <p:cNvPr id="22607" name="Text Box 79"/>
          <p:cNvSpPr txBox="1">
            <a:spLocks noChangeArrowheads="1"/>
          </p:cNvSpPr>
          <p:nvPr/>
        </p:nvSpPr>
        <p:spPr bwMode="auto">
          <a:xfrm>
            <a:off x="323850" y="3860800"/>
            <a:ext cx="8569325" cy="10064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Adjectives are usually used before the noun (eg the </a:t>
            </a:r>
            <a:r>
              <a:rPr lang="en-US" sz="2000" i="1">
                <a:solidFill>
                  <a:srgbClr val="FFFFCC"/>
                </a:solidFill>
                <a:latin typeface="Comic Sans MS" pitchFamily="66" charset="0"/>
              </a:rPr>
              <a:t>big, red, steam</a:t>
            </a:r>
            <a:r>
              <a:rPr lang="en-US" sz="2000">
                <a:solidFill>
                  <a:srgbClr val="FFFFCC"/>
                </a:solidFill>
                <a:latin typeface="Comic Sans MS" pitchFamily="66" charset="0"/>
              </a:rPr>
              <a:t> train), but this has not always been the case and we still have expressions such as “his lady fair” and “life eternal”. </a:t>
            </a:r>
          </a:p>
        </p:txBody>
      </p:sp>
      <p:sp>
        <p:nvSpPr>
          <p:cNvPr id="22608" name="Text Box 80"/>
          <p:cNvSpPr txBox="1">
            <a:spLocks noChangeArrowheads="1"/>
          </p:cNvSpPr>
          <p:nvPr/>
        </p:nvSpPr>
        <p:spPr bwMode="auto">
          <a:xfrm>
            <a:off x="395288" y="5084763"/>
            <a:ext cx="8424862" cy="14636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Adjectives can also be used after the verb.</a:t>
            </a:r>
          </a:p>
          <a:p>
            <a:pPr>
              <a:spcBef>
                <a:spcPct val="50000"/>
              </a:spcBef>
            </a:pPr>
            <a:r>
              <a:rPr lang="en-US" sz="2000">
                <a:solidFill>
                  <a:srgbClr val="FFFFCC"/>
                </a:solidFill>
                <a:latin typeface="Comic Sans MS" pitchFamily="66" charset="0"/>
              </a:rPr>
              <a:t>Eg. </a:t>
            </a:r>
            <a:r>
              <a:rPr lang="en-US" sz="2000" i="1">
                <a:solidFill>
                  <a:srgbClr val="FFFFCC"/>
                </a:solidFill>
                <a:latin typeface="Comic Sans MS" pitchFamily="66" charset="0"/>
              </a:rPr>
              <a:t>The building is </a:t>
            </a:r>
            <a:r>
              <a:rPr lang="en-US" sz="2000" b="1" i="1">
                <a:solidFill>
                  <a:srgbClr val="FFFFCC"/>
                </a:solidFill>
                <a:latin typeface="Comic Sans MS" pitchFamily="66" charset="0"/>
              </a:rPr>
              <a:t>new.</a:t>
            </a:r>
            <a:r>
              <a:rPr lang="en-US" sz="2000" i="1">
                <a:solidFill>
                  <a:srgbClr val="FFFFCC"/>
                </a:solidFill>
                <a:latin typeface="Comic Sans MS" pitchFamily="66" charset="0"/>
              </a:rPr>
              <a:t> I feel </a:t>
            </a:r>
            <a:r>
              <a:rPr lang="en-US" sz="2000" b="1" i="1">
                <a:solidFill>
                  <a:srgbClr val="FFFFCC"/>
                </a:solidFill>
                <a:latin typeface="Comic Sans MS" pitchFamily="66" charset="0"/>
              </a:rPr>
              <a:t>uncomfortable.</a:t>
            </a:r>
            <a:r>
              <a:rPr lang="en-US" sz="2000" i="1">
                <a:solidFill>
                  <a:srgbClr val="FFFFCC"/>
                </a:solidFill>
                <a:latin typeface="Comic Sans MS" pitchFamily="66" charset="0"/>
              </a:rPr>
              <a:t> Tim's backpack felt </a:t>
            </a:r>
            <a:r>
              <a:rPr lang="en-US" sz="2000" b="1" i="1">
                <a:solidFill>
                  <a:srgbClr val="FFFFCC"/>
                </a:solidFill>
                <a:latin typeface="Comic Sans MS" pitchFamily="66" charset="0"/>
              </a:rPr>
              <a:t>very heavy</a:t>
            </a:r>
            <a:r>
              <a:rPr lang="en-US" sz="2000" i="1">
                <a:solidFill>
                  <a:srgbClr val="FFFFCC"/>
                </a:solidFill>
                <a:latin typeface="Comic Sans MS" pitchFamily="66" charset="0"/>
              </a:rPr>
              <a:t>. Which painting is f</a:t>
            </a:r>
            <a:r>
              <a:rPr lang="en-US" sz="2000" b="1" i="1">
                <a:solidFill>
                  <a:srgbClr val="FFFFCC"/>
                </a:solidFill>
                <a:latin typeface="Comic Sans MS" pitchFamily="66" charset="0"/>
              </a:rPr>
              <a:t>amous</a:t>
            </a:r>
            <a:r>
              <a:rPr lang="en-US" sz="2000" i="1">
                <a:solidFill>
                  <a:srgbClr val="FFFFCC"/>
                </a:solidFill>
                <a:latin typeface="Comic Sans MS" pitchFamily="66" charset="0"/>
              </a:rPr>
              <a:t>? The storm remained </a:t>
            </a:r>
            <a:r>
              <a:rPr lang="en-US" sz="2000" b="1" i="1">
                <a:solidFill>
                  <a:srgbClr val="FFFFCC"/>
                </a:solidFill>
                <a:latin typeface="Comic Sans MS" pitchFamily="66" charset="0"/>
              </a:rPr>
              <a:t>strong </a:t>
            </a:r>
            <a:r>
              <a:rPr lang="en-US" sz="2000" i="1">
                <a:solidFill>
                  <a:srgbClr val="FFFFCC"/>
                </a:solidFill>
                <a:latin typeface="Comic Sans MS" pitchFamily="66" charset="0"/>
              </a:rPr>
              <a:t>for several days.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ChangeArrowheads="1"/>
          </p:cNvSpPr>
          <p:nvPr/>
        </p:nvSpPr>
        <p:spPr bwMode="auto">
          <a:xfrm>
            <a:off x="1908175" y="0"/>
            <a:ext cx="54864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Prepositions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24581" name="Text Box 5"/>
          <p:cNvSpPr txBox="1">
            <a:spLocks noChangeArrowheads="1"/>
          </p:cNvSpPr>
          <p:nvPr/>
        </p:nvSpPr>
        <p:spPr bwMode="auto">
          <a:xfrm>
            <a:off x="539750" y="836613"/>
            <a:ext cx="8135938" cy="1569660"/>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Prepositions </a:t>
            </a:r>
            <a:r>
              <a:rPr lang="en-US" sz="2000" dirty="0" smtClean="0">
                <a:solidFill>
                  <a:srgbClr val="FFFFCC"/>
                </a:solidFill>
                <a:latin typeface="Comic Sans MS" pitchFamily="66" charset="0"/>
              </a:rPr>
              <a:t>indicate </a:t>
            </a:r>
            <a:r>
              <a:rPr lang="en-US" sz="2000" dirty="0">
                <a:solidFill>
                  <a:srgbClr val="FFFFCC"/>
                </a:solidFill>
                <a:latin typeface="Comic Sans MS" pitchFamily="66" charset="0"/>
              </a:rPr>
              <a:t>the location or position of something in time or space. The preposition details an object’s physical location or direction, or a more abstract relationship to other things.   </a:t>
            </a:r>
          </a:p>
          <a:p>
            <a:pPr>
              <a:spcBef>
                <a:spcPct val="50000"/>
              </a:spcBef>
            </a:pPr>
            <a:endParaRPr lang="en-US" sz="4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The most common prepositions are:</a:t>
            </a:r>
          </a:p>
        </p:txBody>
      </p:sp>
      <p:graphicFrame>
        <p:nvGraphicFramePr>
          <p:cNvPr id="24662" name="Group 86"/>
          <p:cNvGraphicFramePr>
            <a:graphicFrameLocks noGrp="1"/>
          </p:cNvGraphicFramePr>
          <p:nvPr/>
        </p:nvGraphicFramePr>
        <p:xfrm>
          <a:off x="539750" y="2420938"/>
          <a:ext cx="8280400" cy="1905000"/>
        </p:xfrm>
        <a:graphic>
          <a:graphicData uri="http://schemas.openxmlformats.org/drawingml/2006/table">
            <a:tbl>
              <a:tblPr/>
              <a:tblGrid>
                <a:gridCol w="1182688"/>
                <a:gridCol w="1182687"/>
                <a:gridCol w="1182688"/>
                <a:gridCol w="1184275"/>
                <a:gridCol w="1182687"/>
                <a:gridCol w="1182688"/>
                <a:gridCol w="1182687"/>
              </a:tblGrid>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about</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above</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across</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after</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along</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around</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as</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cap="flat">
                      <a:noFill/>
                    </a:lnR>
                    <a:lnT cap="fla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at</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before</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below</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beside</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between</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by</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down</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cap="flat">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for</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from</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in</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into</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like</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near</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of</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cap="flat">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off</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on</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onto</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over</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past</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since</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till</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cap="flat">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than</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through</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to</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under</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until</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up</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with/out</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cap="flat">
                      <a:noFill/>
                    </a:lnR>
                    <a:lnT>
                      <a:noFill/>
                    </a:lnT>
                    <a:lnB cap="flat">
                      <a:noFill/>
                    </a:lnB>
                    <a:lnTlToBr>
                      <a:noFill/>
                    </a:lnTlToBr>
                    <a:lnBlToTr>
                      <a:noFill/>
                    </a:lnBlToTr>
                    <a:noFill/>
                  </a:tcPr>
                </a:tc>
              </a:tr>
            </a:tbl>
          </a:graphicData>
        </a:graphic>
      </p:graphicFrame>
      <p:sp>
        <p:nvSpPr>
          <p:cNvPr id="24659" name="Rectangle 83"/>
          <p:cNvSpPr>
            <a:spLocks noChangeArrowheads="1"/>
          </p:cNvSpPr>
          <p:nvPr/>
        </p:nvSpPr>
        <p:spPr bwMode="auto">
          <a:xfrm>
            <a:off x="0" y="4114800"/>
            <a:ext cx="9144000" cy="0"/>
          </a:xfrm>
          <a:prstGeom prst="rect">
            <a:avLst/>
          </a:prstGeom>
          <a:noFill/>
          <a:ln w="9525">
            <a:noFill/>
            <a:miter lim="800000"/>
            <a:headEnd/>
            <a:tailEnd/>
          </a:ln>
          <a:effectLst/>
        </p:spPr>
        <p:txBody>
          <a:bodyPr wrap="none" anchor="ctr">
            <a:spAutoFit/>
          </a:bodyPr>
          <a:lstStyle/>
          <a:p>
            <a:pPr eaLnBrk="1" hangingPunct="1"/>
            <a:endParaRPr lang="en-AU"/>
          </a:p>
        </p:txBody>
      </p:sp>
      <p:sp>
        <p:nvSpPr>
          <p:cNvPr id="24663" name="Text Box 87"/>
          <p:cNvSpPr txBox="1">
            <a:spLocks noChangeArrowheads="1"/>
          </p:cNvSpPr>
          <p:nvPr/>
        </p:nvSpPr>
        <p:spPr bwMode="auto">
          <a:xfrm>
            <a:off x="611188" y="4508500"/>
            <a:ext cx="7632700" cy="8540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English also has a number of complex prepositions:</a:t>
            </a:r>
          </a:p>
          <a:p>
            <a:pPr>
              <a:spcBef>
                <a:spcPct val="50000"/>
              </a:spcBef>
            </a:pPr>
            <a:endParaRPr lang="en-US" sz="2000">
              <a:solidFill>
                <a:srgbClr val="FFFFCC"/>
              </a:solidFill>
              <a:latin typeface="Comic Sans MS" pitchFamily="66" charset="0"/>
            </a:endParaRPr>
          </a:p>
        </p:txBody>
      </p:sp>
      <p:sp>
        <p:nvSpPr>
          <p:cNvPr id="24776" name="Rectangle 200"/>
          <p:cNvSpPr>
            <a:spLocks noChangeArrowheads="1"/>
          </p:cNvSpPr>
          <p:nvPr/>
        </p:nvSpPr>
        <p:spPr bwMode="auto">
          <a:xfrm>
            <a:off x="0" y="4237038"/>
            <a:ext cx="9144000" cy="0"/>
          </a:xfrm>
          <a:prstGeom prst="rect">
            <a:avLst/>
          </a:prstGeom>
          <a:noFill/>
          <a:ln w="9525">
            <a:noFill/>
            <a:miter lim="800000"/>
            <a:headEnd/>
            <a:tailEnd/>
          </a:ln>
          <a:effectLst/>
        </p:spPr>
        <p:txBody>
          <a:bodyPr wrap="none" anchor="ctr">
            <a:spAutoFit/>
          </a:bodyPr>
          <a:lstStyle/>
          <a:p>
            <a:pPr eaLnBrk="1" hangingPunct="1"/>
            <a:endParaRPr lang="en-AU"/>
          </a:p>
        </p:txBody>
      </p:sp>
      <p:graphicFrame>
        <p:nvGraphicFramePr>
          <p:cNvPr id="24920" name="Group 344"/>
          <p:cNvGraphicFramePr>
            <a:graphicFrameLocks noGrp="1"/>
          </p:cNvGraphicFramePr>
          <p:nvPr/>
        </p:nvGraphicFramePr>
        <p:xfrm>
          <a:off x="755650" y="5013325"/>
          <a:ext cx="7848600" cy="1524000"/>
        </p:xfrm>
        <a:graphic>
          <a:graphicData uri="http://schemas.openxmlformats.org/drawingml/2006/table">
            <a:tbl>
              <a:tblPr/>
              <a:tblGrid>
                <a:gridCol w="2879725"/>
                <a:gridCol w="1252538"/>
                <a:gridCol w="1268412"/>
                <a:gridCol w="2447925"/>
              </a:tblGrid>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in front of</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cap="flat">
                      <a:noFill/>
                    </a:lnL>
                    <a:lnR>
                      <a:noFill/>
                    </a:lnR>
                    <a:lnT cap="fla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instead of</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cap="flat">
                      <a:noFill/>
                    </a:lnT>
                    <a:lnB>
                      <a:noFill/>
                    </a:lnB>
                    <a:lnTlToBr>
                      <a:noFill/>
                    </a:lnTlToBr>
                    <a:lnBlToTr>
                      <a:noFill/>
                    </a:lnBlToTr>
                    <a:noFill/>
                  </a:tcPr>
                </a:tc>
                <a:tc hMerge="1">
                  <a:txBody>
                    <a:bodyPr/>
                    <a:lstStyle/>
                    <a:p>
                      <a:endParaRPr lang="en-AU"/>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on top of</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cap="flat">
                      <a:noFill/>
                    </a:lnR>
                    <a:lnT cap="fla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out of</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cap="flat">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due to</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hMerge="1">
                  <a:txBody>
                    <a:bodyPr/>
                    <a:lstStyle/>
                    <a:p>
                      <a:endParaRPr lang="en-AU"/>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in regard to</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cap="flat">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next to</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cap="flat">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owing to</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a:noFill/>
                    </a:lnR>
                    <a:lnT>
                      <a:noFill/>
                    </a:lnT>
                    <a:lnB>
                      <a:noFill/>
                    </a:lnB>
                    <a:lnTlToBr>
                      <a:noFill/>
                    </a:lnTlToBr>
                    <a:lnBlToTr>
                      <a:noFill/>
                    </a:lnBlToTr>
                    <a:noFill/>
                  </a:tcPr>
                </a:tc>
                <a:tc hMerge="1">
                  <a:txBody>
                    <a:bodyPr/>
                    <a:lstStyle/>
                    <a:p>
                      <a:endParaRPr lang="en-AU"/>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because of</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cap="flat">
                      <a:noFill/>
                    </a:lnR>
                    <a:lnT>
                      <a:noFill/>
                    </a:lnT>
                    <a:lnB>
                      <a:noFill/>
                    </a:lnB>
                    <a:lnTlToBr>
                      <a:noFill/>
                    </a:lnTlToBr>
                    <a:lnBlToTr>
                      <a:noFill/>
                    </a:lnBlToTr>
                    <a:noFill/>
                  </a:tcPr>
                </a:tc>
              </a:tr>
              <a:tr h="274638">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with reference to</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cap="flat">
                      <a:noFill/>
                    </a:lnL>
                    <a:lnR>
                      <a:noFill/>
                    </a:lnR>
                    <a:lnT>
                      <a:noFill/>
                    </a:lnT>
                    <a:lnB cap="flat">
                      <a:noFill/>
                    </a:lnB>
                    <a:lnTlToBr>
                      <a:noFill/>
                    </a:lnTlToBr>
                    <a:lnBlToTr>
                      <a:noFill/>
                    </a:lnBlToTr>
                    <a:noFill/>
                  </a:tcPr>
                </a:tc>
                <a:tc hMerge="1">
                  <a:txBody>
                    <a:bodyPr/>
                    <a:lstStyle/>
                    <a:p>
                      <a:endParaRPr lang="en-AU"/>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1" u="none" strike="noStrike" cap="none" normalizeH="0" baseline="0" smtClean="0">
                          <a:ln>
                            <a:noFill/>
                          </a:ln>
                          <a:solidFill>
                            <a:srgbClr val="FFFFCC"/>
                          </a:solidFill>
                          <a:effectLst/>
                          <a:latin typeface="Comic Sans MS" pitchFamily="66" charset="0"/>
                          <a:cs typeface="Times New Roman" pitchFamily="18" charset="0"/>
                        </a:rPr>
                        <a:t>in accordance with</a:t>
                      </a:r>
                      <a:endParaRPr kumimoji="0" lang="en-US" sz="1900" b="0" i="1" u="none" strike="noStrike" cap="none" normalizeH="0" baseline="0" smtClean="0">
                        <a:ln>
                          <a:noFill/>
                        </a:ln>
                        <a:solidFill>
                          <a:srgbClr val="FFFFCC"/>
                        </a:solidFill>
                        <a:effectLst/>
                        <a:latin typeface="Comic Sans MS" pitchFamily="66" charset="0"/>
                      </a:endParaRPr>
                    </a:p>
                  </a:txBody>
                  <a:tcPr horzOverflow="overflow">
                    <a:lnL>
                      <a:noFill/>
                    </a:lnL>
                    <a:lnR cap="flat">
                      <a:noFill/>
                    </a:lnR>
                    <a:lnT>
                      <a:noFill/>
                    </a:lnT>
                    <a:lnB cap="flat">
                      <a:noFill/>
                    </a:lnB>
                    <a:lnTlToBr>
                      <a:noFill/>
                    </a:lnTlToBr>
                    <a:lnBlToTr>
                      <a:noFill/>
                    </a:lnBlToTr>
                    <a:noFill/>
                  </a:tcPr>
                </a:tc>
                <a:tc hMerge="1">
                  <a:txBody>
                    <a:bodyPr/>
                    <a:lstStyle/>
                    <a:p>
                      <a:endParaRPr lang="en-AU"/>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ChangeArrowheads="1"/>
          </p:cNvSpPr>
          <p:nvPr/>
        </p:nvSpPr>
        <p:spPr bwMode="auto">
          <a:xfrm>
            <a:off x="1116013" y="188913"/>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Noun Groups / Noun Phrases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27653" name="Text Box 5"/>
          <p:cNvSpPr txBox="1">
            <a:spLocks noChangeArrowheads="1"/>
          </p:cNvSpPr>
          <p:nvPr/>
        </p:nvSpPr>
        <p:spPr bwMode="auto">
          <a:xfrm>
            <a:off x="539750" y="1125538"/>
            <a:ext cx="8135938" cy="568642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A noun group can consist of a single noun or pronoun but can be expanded by adding modifying words on either side of the head noun. The example below shows how a common noun (head noun) can be embellished:</a:t>
            </a:r>
          </a:p>
          <a:p>
            <a:pPr>
              <a:spcBef>
                <a:spcPct val="50000"/>
              </a:spcBef>
            </a:pPr>
            <a:r>
              <a:rPr lang="en-US" sz="2000" i="1" dirty="0">
                <a:solidFill>
                  <a:srgbClr val="FFFFCC"/>
                </a:solidFill>
                <a:latin typeface="Comic Sans MS" pitchFamily="66" charset="0"/>
              </a:rPr>
              <a:t>those very fine old Greek </a:t>
            </a:r>
            <a:r>
              <a:rPr lang="en-US" sz="2000" dirty="0">
                <a:solidFill>
                  <a:srgbClr val="FFFFCC"/>
                </a:solidFill>
                <a:latin typeface="Comic Sans MS" pitchFamily="66" charset="0"/>
              </a:rPr>
              <a:t>vases</a:t>
            </a:r>
            <a:r>
              <a:rPr lang="en-US" sz="2000" i="1" dirty="0">
                <a:solidFill>
                  <a:srgbClr val="FFFFCC"/>
                </a:solidFill>
                <a:latin typeface="Comic Sans MS" pitchFamily="66" charset="0"/>
              </a:rPr>
              <a:t> from the site of an ancient temple</a:t>
            </a:r>
          </a:p>
          <a:p>
            <a:pPr>
              <a:spcBef>
                <a:spcPct val="50000"/>
              </a:spcBef>
            </a:pPr>
            <a:r>
              <a:rPr lang="en-US" sz="2000" i="1" dirty="0">
                <a:solidFill>
                  <a:srgbClr val="FFFFCC"/>
                </a:solidFill>
                <a:latin typeface="Comic Sans MS" pitchFamily="66" charset="0"/>
              </a:rPr>
              <a:t>         </a:t>
            </a:r>
            <a:r>
              <a:rPr lang="en-US" sz="2000" i="1" dirty="0" err="1">
                <a:solidFill>
                  <a:srgbClr val="FFFFCC"/>
                </a:solidFill>
                <a:latin typeface="Comic Sans MS" pitchFamily="66" charset="0"/>
              </a:rPr>
              <a:t>premodifiers</a:t>
            </a:r>
            <a:r>
              <a:rPr lang="en-US" sz="2000" i="1" dirty="0">
                <a:solidFill>
                  <a:srgbClr val="FFFFCC"/>
                </a:solidFill>
                <a:latin typeface="Comic Sans MS" pitchFamily="66" charset="0"/>
              </a:rPr>
              <a:t>            </a:t>
            </a:r>
            <a:r>
              <a:rPr lang="en-US" sz="2000" dirty="0">
                <a:solidFill>
                  <a:srgbClr val="FFFFCC"/>
                </a:solidFill>
                <a:latin typeface="Comic Sans MS" pitchFamily="66" charset="0"/>
              </a:rPr>
              <a:t>head                 </a:t>
            </a:r>
            <a:r>
              <a:rPr lang="en-US" sz="2000" dirty="0" err="1">
                <a:solidFill>
                  <a:srgbClr val="FFFFCC"/>
                </a:solidFill>
                <a:latin typeface="Comic Sans MS" pitchFamily="66" charset="0"/>
              </a:rPr>
              <a:t>postmodifiers</a:t>
            </a:r>
            <a:r>
              <a:rPr lang="en-US" sz="2000" dirty="0">
                <a:solidFill>
                  <a:srgbClr val="FFFFCC"/>
                </a:solidFill>
                <a:latin typeface="Comic Sans MS" pitchFamily="66" charset="0"/>
              </a:rPr>
              <a:t>  </a:t>
            </a:r>
          </a:p>
          <a:p>
            <a:pPr>
              <a:spcBef>
                <a:spcPct val="50000"/>
              </a:spcBef>
            </a:pPr>
            <a:endParaRPr lang="en-US" sz="8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When there are two or more adjectives, their order is from least to most specific, so that the most definitive one (</a:t>
            </a:r>
            <a:r>
              <a:rPr lang="en-US" sz="2000" i="1" dirty="0">
                <a:solidFill>
                  <a:srgbClr val="FFFFCC"/>
                </a:solidFill>
                <a:latin typeface="Comic Sans MS" pitchFamily="66" charset="0"/>
              </a:rPr>
              <a:t>Greek</a:t>
            </a:r>
            <a:r>
              <a:rPr lang="en-US" sz="2000" dirty="0">
                <a:solidFill>
                  <a:srgbClr val="FFFFCC"/>
                </a:solidFill>
                <a:latin typeface="Comic Sans MS" pitchFamily="66" charset="0"/>
              </a:rPr>
              <a:t>) is closest to the head, and any evaluative </a:t>
            </a:r>
            <a:r>
              <a:rPr lang="en-US" sz="2000" dirty="0" smtClean="0">
                <a:solidFill>
                  <a:srgbClr val="FFFFCC"/>
                </a:solidFill>
                <a:latin typeface="Comic Sans MS" pitchFamily="66" charset="0"/>
              </a:rPr>
              <a:t>ones </a:t>
            </a:r>
            <a:r>
              <a:rPr lang="en-US" sz="2000" dirty="0">
                <a:solidFill>
                  <a:srgbClr val="FFFFCC"/>
                </a:solidFill>
                <a:latin typeface="Comic Sans MS" pitchFamily="66" charset="0"/>
              </a:rPr>
              <a:t>(</a:t>
            </a:r>
            <a:r>
              <a:rPr lang="en-US" sz="2000" i="1" dirty="0">
                <a:solidFill>
                  <a:srgbClr val="FFFFCC"/>
                </a:solidFill>
                <a:latin typeface="Comic Sans MS" pitchFamily="66" charset="0"/>
              </a:rPr>
              <a:t>fine</a:t>
            </a:r>
            <a:r>
              <a:rPr lang="en-US" sz="2000" dirty="0">
                <a:solidFill>
                  <a:srgbClr val="FFFFCC"/>
                </a:solidFill>
                <a:latin typeface="Comic Sans MS" pitchFamily="66" charset="0"/>
              </a:rPr>
              <a:t>) are further away. </a:t>
            </a:r>
          </a:p>
          <a:p>
            <a:pPr>
              <a:spcBef>
                <a:spcPct val="50000"/>
              </a:spcBef>
            </a:pPr>
            <a:r>
              <a:rPr lang="en-US" sz="2000" dirty="0">
                <a:solidFill>
                  <a:srgbClr val="FFFFCC"/>
                </a:solidFill>
                <a:latin typeface="Comic Sans MS" pitchFamily="66" charset="0"/>
              </a:rPr>
              <a:t>Adverbs (such as </a:t>
            </a:r>
            <a:r>
              <a:rPr lang="en-US" sz="2000" i="1" dirty="0">
                <a:solidFill>
                  <a:srgbClr val="FFFFCC"/>
                </a:solidFill>
                <a:latin typeface="Comic Sans MS" pitchFamily="66" charset="0"/>
              </a:rPr>
              <a:t>very</a:t>
            </a:r>
            <a:r>
              <a:rPr lang="en-US" sz="2000" dirty="0">
                <a:solidFill>
                  <a:srgbClr val="FFFFCC"/>
                </a:solidFill>
                <a:latin typeface="Comic Sans MS" pitchFamily="66" charset="0"/>
              </a:rPr>
              <a:t>) come in front of the adjective they modify.</a:t>
            </a:r>
          </a:p>
          <a:p>
            <a:pPr>
              <a:spcBef>
                <a:spcPct val="50000"/>
              </a:spcBef>
            </a:pPr>
            <a:endParaRPr lang="en-US" sz="1000" dirty="0">
              <a:solidFill>
                <a:srgbClr val="FFFFCC"/>
              </a:solidFill>
              <a:latin typeface="Comic Sans MS" pitchFamily="66" charset="0"/>
            </a:endParaRPr>
          </a:p>
          <a:p>
            <a:pPr>
              <a:spcBef>
                <a:spcPct val="50000"/>
              </a:spcBef>
            </a:pPr>
            <a:r>
              <a:rPr lang="en-US" sz="2000" dirty="0" err="1">
                <a:solidFill>
                  <a:srgbClr val="FFFFCC"/>
                </a:solidFill>
                <a:latin typeface="Comic Sans MS" pitchFamily="66" charset="0"/>
              </a:rPr>
              <a:t>Postmodification</a:t>
            </a:r>
            <a:r>
              <a:rPr lang="en-US" sz="2000" dirty="0">
                <a:solidFill>
                  <a:srgbClr val="FFFFCC"/>
                </a:solidFill>
                <a:latin typeface="Comic Sans MS" pitchFamily="66" charset="0"/>
              </a:rPr>
              <a:t> (in a noun group) almost always involves prepositional phrases. </a:t>
            </a:r>
          </a:p>
          <a:p>
            <a:pPr>
              <a:spcBef>
                <a:spcPct val="50000"/>
              </a:spcBef>
            </a:pPr>
            <a:r>
              <a:rPr lang="en-US" sz="2000" dirty="0">
                <a:solidFill>
                  <a:srgbClr val="FFFFCC"/>
                </a:solidFill>
                <a:latin typeface="Comic Sans MS" pitchFamily="66" charset="0"/>
              </a:rPr>
              <a:t>However </a:t>
            </a:r>
            <a:r>
              <a:rPr lang="en-US" sz="2000" dirty="0" err="1">
                <a:solidFill>
                  <a:srgbClr val="FFFFCC"/>
                </a:solidFill>
                <a:latin typeface="Comic Sans MS" pitchFamily="66" charset="0"/>
              </a:rPr>
              <a:t>postmodification</a:t>
            </a:r>
            <a:r>
              <a:rPr lang="en-US" sz="2000" dirty="0">
                <a:solidFill>
                  <a:srgbClr val="FFFFCC"/>
                </a:solidFill>
                <a:latin typeface="Comic Sans MS" pitchFamily="66" charset="0"/>
              </a:rPr>
              <a:t> of a head noun can also involve a non-finite clause or an adjectival clause. (See Sentence structure)      </a:t>
            </a:r>
            <a:endParaRPr lang="en-US" sz="2000" i="1" dirty="0">
              <a:solidFill>
                <a:srgbClr val="FFFFCC"/>
              </a:solidFill>
              <a:latin typeface="Comic Sans MS" pitchFamily="66" charset="0"/>
            </a:endParaRPr>
          </a:p>
        </p:txBody>
      </p:sp>
      <p:sp>
        <p:nvSpPr>
          <p:cNvPr id="27654" name="Oval 6"/>
          <p:cNvSpPr>
            <a:spLocks noChangeArrowheads="1"/>
          </p:cNvSpPr>
          <p:nvPr/>
        </p:nvSpPr>
        <p:spPr bwMode="auto">
          <a:xfrm>
            <a:off x="4427538" y="2492375"/>
            <a:ext cx="649287" cy="431800"/>
          </a:xfrm>
          <a:prstGeom prst="ellipse">
            <a:avLst/>
          </a:prstGeom>
          <a:noFill/>
          <a:ln w="9525">
            <a:solidFill>
              <a:srgbClr val="FFFFCC"/>
            </a:solidFill>
            <a:round/>
            <a:headEnd/>
            <a:tailEnd/>
          </a:ln>
          <a:effectLst/>
        </p:spPr>
        <p:txBody>
          <a:bodyPr wrap="none" anchor="ctr"/>
          <a:lstStyle/>
          <a:p>
            <a:endParaRPr lang="en-A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ChangeArrowheads="1"/>
          </p:cNvSpPr>
          <p:nvPr/>
        </p:nvSpPr>
        <p:spPr bwMode="auto">
          <a:xfrm>
            <a:off x="1116013" y="0"/>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Kinds of Verbs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29701" name="Text Box 5"/>
          <p:cNvSpPr txBox="1">
            <a:spLocks noChangeArrowheads="1"/>
          </p:cNvSpPr>
          <p:nvPr/>
        </p:nvSpPr>
        <p:spPr bwMode="auto">
          <a:xfrm>
            <a:off x="827088" y="757238"/>
            <a:ext cx="8135937" cy="5724644"/>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	There are five main kinds of verbs:</a:t>
            </a:r>
          </a:p>
          <a:p>
            <a:pPr>
              <a:spcBef>
                <a:spcPct val="50000"/>
              </a:spcBef>
            </a:pPr>
            <a:endParaRPr lang="en-US" sz="400" dirty="0">
              <a:solidFill>
                <a:srgbClr val="FFFFCC"/>
              </a:solidFill>
              <a:latin typeface="Comic Sans MS" pitchFamily="66" charset="0"/>
            </a:endParaRPr>
          </a:p>
          <a:p>
            <a:pPr>
              <a:spcBef>
                <a:spcPct val="50000"/>
              </a:spcBef>
            </a:pPr>
            <a:r>
              <a:rPr lang="en-US" sz="2000" u="sng" dirty="0">
                <a:solidFill>
                  <a:srgbClr val="FFFFCC"/>
                </a:solidFill>
                <a:latin typeface="Comic Sans MS" pitchFamily="66" charset="0"/>
              </a:rPr>
              <a:t>Action/doing</a:t>
            </a:r>
            <a:r>
              <a:rPr lang="en-US" sz="2000" dirty="0">
                <a:solidFill>
                  <a:srgbClr val="FFFFCC"/>
                </a:solidFill>
                <a:latin typeface="Comic Sans MS" pitchFamily="66" charset="0"/>
              </a:rPr>
              <a:t> – describes physical events that                                    		can be observed                                                                                   		</a:t>
            </a:r>
            <a:r>
              <a:rPr lang="en-US" sz="1900" i="1" dirty="0" err="1">
                <a:solidFill>
                  <a:srgbClr val="FFFFCC"/>
                </a:solidFill>
                <a:latin typeface="Comic Sans MS" pitchFamily="66" charset="0"/>
              </a:rPr>
              <a:t>Eg</a:t>
            </a:r>
            <a:r>
              <a:rPr lang="en-US" sz="1900" i="1" dirty="0">
                <a:solidFill>
                  <a:srgbClr val="FFFFCC"/>
                </a:solidFill>
                <a:latin typeface="Comic Sans MS" pitchFamily="66" charset="0"/>
              </a:rPr>
              <a:t> dance, run, climb, wave.</a:t>
            </a:r>
          </a:p>
          <a:p>
            <a:pPr>
              <a:spcBef>
                <a:spcPct val="50000"/>
              </a:spcBef>
            </a:pPr>
            <a:endParaRPr lang="en-US" sz="400" dirty="0">
              <a:solidFill>
                <a:srgbClr val="FFFFCC"/>
              </a:solidFill>
              <a:latin typeface="Comic Sans MS" pitchFamily="66" charset="0"/>
            </a:endParaRPr>
          </a:p>
          <a:p>
            <a:pPr>
              <a:spcBef>
                <a:spcPct val="50000"/>
              </a:spcBef>
            </a:pPr>
            <a:r>
              <a:rPr lang="en-US" sz="2000" u="sng" dirty="0">
                <a:solidFill>
                  <a:srgbClr val="FFFFCC"/>
                </a:solidFill>
                <a:latin typeface="Comic Sans MS" pitchFamily="66" charset="0"/>
              </a:rPr>
              <a:t>Saying</a:t>
            </a:r>
            <a:r>
              <a:rPr lang="en-US" sz="2000" dirty="0">
                <a:solidFill>
                  <a:srgbClr val="FFFFCC"/>
                </a:solidFill>
                <a:latin typeface="Comic Sans MS" pitchFamily="66" charset="0"/>
              </a:rPr>
              <a:t> – verbs of communicating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whisper, shout, call, said</a:t>
            </a:r>
          </a:p>
          <a:p>
            <a:pPr>
              <a:spcBef>
                <a:spcPct val="50000"/>
              </a:spcBef>
            </a:pPr>
            <a:endParaRPr lang="en-US" sz="800" dirty="0">
              <a:solidFill>
                <a:srgbClr val="FFFFCC"/>
              </a:solidFill>
              <a:latin typeface="Comic Sans MS" pitchFamily="66" charset="0"/>
            </a:endParaRPr>
          </a:p>
          <a:p>
            <a:pPr>
              <a:spcBef>
                <a:spcPct val="50000"/>
              </a:spcBef>
            </a:pPr>
            <a:r>
              <a:rPr lang="en-US" sz="2000" u="sng" dirty="0">
                <a:solidFill>
                  <a:srgbClr val="FFFFCC"/>
                </a:solidFill>
                <a:latin typeface="Comic Sans MS" pitchFamily="66" charset="0"/>
              </a:rPr>
              <a:t>Thinking</a:t>
            </a:r>
            <a:r>
              <a:rPr lang="en-US" sz="2000" dirty="0">
                <a:solidFill>
                  <a:srgbClr val="FFFFCC"/>
                </a:solidFill>
                <a:latin typeface="Comic Sans MS" pitchFamily="66" charset="0"/>
              </a:rPr>
              <a:t> – expresses internal, mental thoughts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forget, believe, wish, remember</a:t>
            </a:r>
          </a:p>
          <a:p>
            <a:pPr>
              <a:spcBef>
                <a:spcPct val="50000"/>
              </a:spcBef>
            </a:pPr>
            <a:endParaRPr lang="en-US" sz="400" dirty="0">
              <a:solidFill>
                <a:srgbClr val="FFFFCC"/>
              </a:solidFill>
              <a:latin typeface="Comic Sans MS" pitchFamily="66" charset="0"/>
            </a:endParaRPr>
          </a:p>
          <a:p>
            <a:pPr>
              <a:spcBef>
                <a:spcPct val="50000"/>
              </a:spcBef>
            </a:pPr>
            <a:r>
              <a:rPr lang="en-US" sz="2000" u="sng" dirty="0">
                <a:solidFill>
                  <a:srgbClr val="FFFFCC"/>
                </a:solidFill>
                <a:latin typeface="Comic Sans MS" pitchFamily="66" charset="0"/>
              </a:rPr>
              <a:t>Feeling</a:t>
            </a:r>
            <a:r>
              <a:rPr lang="en-US" sz="2000" dirty="0">
                <a:solidFill>
                  <a:srgbClr val="FFFFCC"/>
                </a:solidFill>
                <a:latin typeface="Comic Sans MS" pitchFamily="66" charset="0"/>
              </a:rPr>
              <a:t> – expresses internal emotion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like, want, hope</a:t>
            </a:r>
          </a:p>
          <a:p>
            <a:pPr>
              <a:spcBef>
                <a:spcPct val="50000"/>
              </a:spcBef>
            </a:pPr>
            <a:endParaRPr lang="en-US" sz="400" dirty="0">
              <a:solidFill>
                <a:srgbClr val="FFFFCC"/>
              </a:solidFill>
              <a:latin typeface="Comic Sans MS" pitchFamily="66" charset="0"/>
            </a:endParaRPr>
          </a:p>
          <a:p>
            <a:pPr>
              <a:spcBef>
                <a:spcPct val="50000"/>
              </a:spcBef>
            </a:pPr>
            <a:r>
              <a:rPr lang="en-US" sz="2000" u="sng" dirty="0">
                <a:solidFill>
                  <a:srgbClr val="FFFFCC"/>
                </a:solidFill>
                <a:latin typeface="Comic Sans MS" pitchFamily="66" charset="0"/>
              </a:rPr>
              <a:t>Relating</a:t>
            </a:r>
            <a:r>
              <a:rPr lang="en-US" sz="2000" dirty="0">
                <a:solidFill>
                  <a:srgbClr val="FFFFCC"/>
                </a:solidFill>
                <a:latin typeface="Comic Sans MS" pitchFamily="66" charset="0"/>
              </a:rPr>
              <a:t> – the verb “to be” and the verb “to have”                                       	    (the most frequently used verb in English)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are, is, was, were, am, has, have                                 	</a:t>
            </a:r>
          </a:p>
        </p:txBody>
      </p:sp>
      <p:pic>
        <p:nvPicPr>
          <p:cNvPr id="29702" name="Picture 6" descr="MCj04246500000[1]"/>
          <p:cNvPicPr>
            <a:picLocks noChangeAspect="1" noChangeArrowheads="1"/>
          </p:cNvPicPr>
          <p:nvPr/>
        </p:nvPicPr>
        <p:blipFill>
          <a:blip r:embed="rId2" cstate="print"/>
          <a:srcRect/>
          <a:stretch>
            <a:fillRect/>
          </a:stretch>
        </p:blipFill>
        <p:spPr bwMode="auto">
          <a:xfrm>
            <a:off x="7308850" y="1268413"/>
            <a:ext cx="920750" cy="936625"/>
          </a:xfrm>
          <a:prstGeom prst="rect">
            <a:avLst/>
          </a:prstGeom>
          <a:noFill/>
        </p:spPr>
      </p:pic>
      <p:pic>
        <p:nvPicPr>
          <p:cNvPr id="29703" name="Picture 7" descr="j0423820"/>
          <p:cNvPicPr>
            <a:picLocks noChangeAspect="1" noChangeArrowheads="1"/>
          </p:cNvPicPr>
          <p:nvPr/>
        </p:nvPicPr>
        <p:blipFill>
          <a:blip r:embed="rId3" cstate="print"/>
          <a:srcRect/>
          <a:stretch>
            <a:fillRect/>
          </a:stretch>
        </p:blipFill>
        <p:spPr bwMode="auto">
          <a:xfrm>
            <a:off x="6300788" y="2276475"/>
            <a:ext cx="936625" cy="844550"/>
          </a:xfrm>
          <a:prstGeom prst="rect">
            <a:avLst/>
          </a:prstGeom>
          <a:noFill/>
        </p:spPr>
      </p:pic>
      <p:pic>
        <p:nvPicPr>
          <p:cNvPr id="29704" name="Picture 8" descr="MCj03831880000[1]"/>
          <p:cNvPicPr>
            <a:picLocks noChangeAspect="1" noChangeArrowheads="1"/>
          </p:cNvPicPr>
          <p:nvPr/>
        </p:nvPicPr>
        <p:blipFill>
          <a:blip r:embed="rId4" cstate="print"/>
          <a:srcRect/>
          <a:stretch>
            <a:fillRect/>
          </a:stretch>
        </p:blipFill>
        <p:spPr bwMode="auto">
          <a:xfrm>
            <a:off x="7667625" y="3284538"/>
            <a:ext cx="642938" cy="931862"/>
          </a:xfrm>
          <a:prstGeom prst="rect">
            <a:avLst/>
          </a:prstGeom>
          <a:noFill/>
        </p:spPr>
      </p:pic>
      <p:pic>
        <p:nvPicPr>
          <p:cNvPr id="29705" name="Picture 9" descr="j0149428"/>
          <p:cNvPicPr>
            <a:picLocks noChangeAspect="1" noChangeArrowheads="1"/>
          </p:cNvPicPr>
          <p:nvPr/>
        </p:nvPicPr>
        <p:blipFill>
          <a:blip r:embed="rId5" cstate="print"/>
          <a:srcRect/>
          <a:stretch>
            <a:fillRect/>
          </a:stretch>
        </p:blipFill>
        <p:spPr bwMode="auto">
          <a:xfrm>
            <a:off x="7667625" y="5229225"/>
            <a:ext cx="1036638" cy="1147763"/>
          </a:xfrm>
          <a:prstGeom prst="rect">
            <a:avLst/>
          </a:prstGeom>
          <a:noFill/>
        </p:spPr>
      </p:pic>
      <p:grpSp>
        <p:nvGrpSpPr>
          <p:cNvPr id="29707" name="Group 11"/>
          <p:cNvGrpSpPr>
            <a:grpSpLocks noChangeAspect="1"/>
          </p:cNvGrpSpPr>
          <p:nvPr/>
        </p:nvGrpSpPr>
        <p:grpSpPr bwMode="auto">
          <a:xfrm>
            <a:off x="5508625" y="4149725"/>
            <a:ext cx="596900" cy="877888"/>
            <a:chOff x="1134" y="72"/>
            <a:chExt cx="940" cy="1383"/>
          </a:xfrm>
        </p:grpSpPr>
        <p:sp>
          <p:nvSpPr>
            <p:cNvPr id="29708" name="AutoShape 12"/>
            <p:cNvSpPr>
              <a:spLocks noChangeAspect="1" noChangeArrowheads="1"/>
            </p:cNvSpPr>
            <p:nvPr/>
          </p:nvSpPr>
          <p:spPr bwMode="auto">
            <a:xfrm>
              <a:off x="1134" y="72"/>
              <a:ext cx="940" cy="1383"/>
            </a:xfrm>
            <a:prstGeom prst="rect">
              <a:avLst/>
            </a:prstGeom>
            <a:noFill/>
            <a:ln w="9525">
              <a:noFill/>
              <a:miter lim="800000"/>
              <a:headEnd/>
              <a:tailEnd/>
            </a:ln>
          </p:spPr>
          <p:txBody>
            <a:bodyPr/>
            <a:lstStyle/>
            <a:p>
              <a:endParaRPr lang="en-AU"/>
            </a:p>
          </p:txBody>
        </p:sp>
        <p:sp>
          <p:nvSpPr>
            <p:cNvPr id="29709" name="Freeform 13"/>
            <p:cNvSpPr>
              <a:spLocks/>
            </p:cNvSpPr>
            <p:nvPr/>
          </p:nvSpPr>
          <p:spPr bwMode="auto">
            <a:xfrm>
              <a:off x="1147" y="80"/>
              <a:ext cx="847" cy="367"/>
            </a:xfrm>
            <a:custGeom>
              <a:avLst/>
              <a:gdLst/>
              <a:ahLst/>
              <a:cxnLst>
                <a:cxn ang="0">
                  <a:pos x="1218" y="42"/>
                </a:cxn>
                <a:cxn ang="0">
                  <a:pos x="1280" y="81"/>
                </a:cxn>
                <a:cxn ang="0">
                  <a:pos x="1359" y="93"/>
                </a:cxn>
                <a:cxn ang="0">
                  <a:pos x="1442" y="109"/>
                </a:cxn>
                <a:cxn ang="0">
                  <a:pos x="1516" y="137"/>
                </a:cxn>
                <a:cxn ang="0">
                  <a:pos x="1584" y="176"/>
                </a:cxn>
                <a:cxn ang="0">
                  <a:pos x="1627" y="230"/>
                </a:cxn>
                <a:cxn ang="0">
                  <a:pos x="1622" y="317"/>
                </a:cxn>
                <a:cxn ang="0">
                  <a:pos x="1594" y="342"/>
                </a:cxn>
                <a:cxn ang="0">
                  <a:pos x="1644" y="385"/>
                </a:cxn>
                <a:cxn ang="0">
                  <a:pos x="1693" y="458"/>
                </a:cxn>
                <a:cxn ang="0">
                  <a:pos x="1677" y="515"/>
                </a:cxn>
                <a:cxn ang="0">
                  <a:pos x="1639" y="550"/>
                </a:cxn>
                <a:cxn ang="0">
                  <a:pos x="1572" y="577"/>
                </a:cxn>
                <a:cxn ang="0">
                  <a:pos x="1494" y="595"/>
                </a:cxn>
                <a:cxn ang="0">
                  <a:pos x="1411" y="601"/>
                </a:cxn>
                <a:cxn ang="0">
                  <a:pos x="1326" y="598"/>
                </a:cxn>
                <a:cxn ang="0">
                  <a:pos x="1281" y="643"/>
                </a:cxn>
                <a:cxn ang="0">
                  <a:pos x="1225" y="691"/>
                </a:cxn>
                <a:cxn ang="0">
                  <a:pos x="1150" y="713"/>
                </a:cxn>
                <a:cxn ang="0">
                  <a:pos x="1073" y="720"/>
                </a:cxn>
                <a:cxn ang="0">
                  <a:pos x="997" y="715"/>
                </a:cxn>
                <a:cxn ang="0">
                  <a:pos x="924" y="694"/>
                </a:cxn>
                <a:cxn ang="0">
                  <a:pos x="849" y="714"/>
                </a:cxn>
                <a:cxn ang="0">
                  <a:pos x="759" y="731"/>
                </a:cxn>
                <a:cxn ang="0">
                  <a:pos x="661" y="731"/>
                </a:cxn>
                <a:cxn ang="0">
                  <a:pos x="570" y="717"/>
                </a:cxn>
                <a:cxn ang="0">
                  <a:pos x="442" y="669"/>
                </a:cxn>
                <a:cxn ang="0">
                  <a:pos x="319" y="593"/>
                </a:cxn>
                <a:cxn ang="0">
                  <a:pos x="216" y="567"/>
                </a:cxn>
                <a:cxn ang="0">
                  <a:pos x="113" y="550"/>
                </a:cxn>
                <a:cxn ang="0">
                  <a:pos x="43" y="522"/>
                </a:cxn>
                <a:cxn ang="0">
                  <a:pos x="3" y="478"/>
                </a:cxn>
                <a:cxn ang="0">
                  <a:pos x="15" y="380"/>
                </a:cxn>
                <a:cxn ang="0">
                  <a:pos x="78" y="326"/>
                </a:cxn>
                <a:cxn ang="0">
                  <a:pos x="144" y="297"/>
                </a:cxn>
                <a:cxn ang="0">
                  <a:pos x="146" y="265"/>
                </a:cxn>
                <a:cxn ang="0">
                  <a:pos x="146" y="233"/>
                </a:cxn>
                <a:cxn ang="0">
                  <a:pos x="171" y="180"/>
                </a:cxn>
                <a:cxn ang="0">
                  <a:pos x="236" y="143"/>
                </a:cxn>
                <a:cxn ang="0">
                  <a:pos x="322" y="116"/>
                </a:cxn>
                <a:cxn ang="0">
                  <a:pos x="413" y="105"/>
                </a:cxn>
                <a:cxn ang="0">
                  <a:pos x="508" y="100"/>
                </a:cxn>
                <a:cxn ang="0">
                  <a:pos x="598" y="64"/>
                </a:cxn>
                <a:cxn ang="0">
                  <a:pos x="711" y="23"/>
                </a:cxn>
                <a:cxn ang="0">
                  <a:pos x="819" y="4"/>
                </a:cxn>
                <a:cxn ang="0">
                  <a:pos x="917" y="0"/>
                </a:cxn>
                <a:cxn ang="0">
                  <a:pos x="1015" y="7"/>
                </a:cxn>
                <a:cxn ang="0">
                  <a:pos x="1113" y="20"/>
                </a:cxn>
              </a:cxnLst>
              <a:rect l="0" t="0" r="r" b="b"/>
              <a:pathLst>
                <a:path w="1693" h="734">
                  <a:moveTo>
                    <a:pt x="1163" y="26"/>
                  </a:moveTo>
                  <a:lnTo>
                    <a:pt x="1183" y="31"/>
                  </a:lnTo>
                  <a:lnTo>
                    <a:pt x="1201" y="35"/>
                  </a:lnTo>
                  <a:lnTo>
                    <a:pt x="1218" y="42"/>
                  </a:lnTo>
                  <a:lnTo>
                    <a:pt x="1236" y="51"/>
                  </a:lnTo>
                  <a:lnTo>
                    <a:pt x="1251" y="61"/>
                  </a:lnTo>
                  <a:lnTo>
                    <a:pt x="1266" y="71"/>
                  </a:lnTo>
                  <a:lnTo>
                    <a:pt x="1280" y="81"/>
                  </a:lnTo>
                  <a:lnTo>
                    <a:pt x="1293" y="93"/>
                  </a:lnTo>
                  <a:lnTo>
                    <a:pt x="1316" y="92"/>
                  </a:lnTo>
                  <a:lnTo>
                    <a:pt x="1338" y="92"/>
                  </a:lnTo>
                  <a:lnTo>
                    <a:pt x="1359" y="93"/>
                  </a:lnTo>
                  <a:lnTo>
                    <a:pt x="1381" y="96"/>
                  </a:lnTo>
                  <a:lnTo>
                    <a:pt x="1401" y="99"/>
                  </a:lnTo>
                  <a:lnTo>
                    <a:pt x="1422" y="103"/>
                  </a:lnTo>
                  <a:lnTo>
                    <a:pt x="1442" y="109"/>
                  </a:lnTo>
                  <a:lnTo>
                    <a:pt x="1461" y="115"/>
                  </a:lnTo>
                  <a:lnTo>
                    <a:pt x="1479" y="122"/>
                  </a:lnTo>
                  <a:lnTo>
                    <a:pt x="1499" y="129"/>
                  </a:lnTo>
                  <a:lnTo>
                    <a:pt x="1516" y="137"/>
                  </a:lnTo>
                  <a:lnTo>
                    <a:pt x="1534" y="147"/>
                  </a:lnTo>
                  <a:lnTo>
                    <a:pt x="1550" y="156"/>
                  </a:lnTo>
                  <a:lnTo>
                    <a:pt x="1567" y="166"/>
                  </a:lnTo>
                  <a:lnTo>
                    <a:pt x="1584" y="176"/>
                  </a:lnTo>
                  <a:lnTo>
                    <a:pt x="1600" y="186"/>
                  </a:lnTo>
                  <a:lnTo>
                    <a:pt x="1614" y="198"/>
                  </a:lnTo>
                  <a:lnTo>
                    <a:pt x="1622" y="214"/>
                  </a:lnTo>
                  <a:lnTo>
                    <a:pt x="1627" y="230"/>
                  </a:lnTo>
                  <a:lnTo>
                    <a:pt x="1637" y="244"/>
                  </a:lnTo>
                  <a:lnTo>
                    <a:pt x="1639" y="270"/>
                  </a:lnTo>
                  <a:lnTo>
                    <a:pt x="1634" y="295"/>
                  </a:lnTo>
                  <a:lnTo>
                    <a:pt x="1622" y="317"/>
                  </a:lnTo>
                  <a:lnTo>
                    <a:pt x="1605" y="334"/>
                  </a:lnTo>
                  <a:lnTo>
                    <a:pt x="1602" y="337"/>
                  </a:lnTo>
                  <a:lnTo>
                    <a:pt x="1597" y="339"/>
                  </a:lnTo>
                  <a:lnTo>
                    <a:pt x="1594" y="342"/>
                  </a:lnTo>
                  <a:lnTo>
                    <a:pt x="1592" y="346"/>
                  </a:lnTo>
                  <a:lnTo>
                    <a:pt x="1609" y="359"/>
                  </a:lnTo>
                  <a:lnTo>
                    <a:pt x="1627" y="372"/>
                  </a:lnTo>
                  <a:lnTo>
                    <a:pt x="1644" y="385"/>
                  </a:lnTo>
                  <a:lnTo>
                    <a:pt x="1662" y="401"/>
                  </a:lnTo>
                  <a:lnTo>
                    <a:pt x="1677" y="419"/>
                  </a:lnTo>
                  <a:lnTo>
                    <a:pt x="1687" y="438"/>
                  </a:lnTo>
                  <a:lnTo>
                    <a:pt x="1693" y="458"/>
                  </a:lnTo>
                  <a:lnTo>
                    <a:pt x="1693" y="480"/>
                  </a:lnTo>
                  <a:lnTo>
                    <a:pt x="1690" y="492"/>
                  </a:lnTo>
                  <a:lnTo>
                    <a:pt x="1683" y="503"/>
                  </a:lnTo>
                  <a:lnTo>
                    <a:pt x="1677" y="515"/>
                  </a:lnTo>
                  <a:lnTo>
                    <a:pt x="1670" y="525"/>
                  </a:lnTo>
                  <a:lnTo>
                    <a:pt x="1660" y="535"/>
                  </a:lnTo>
                  <a:lnTo>
                    <a:pt x="1650" y="542"/>
                  </a:lnTo>
                  <a:lnTo>
                    <a:pt x="1639" y="550"/>
                  </a:lnTo>
                  <a:lnTo>
                    <a:pt x="1627" y="554"/>
                  </a:lnTo>
                  <a:lnTo>
                    <a:pt x="1609" y="563"/>
                  </a:lnTo>
                  <a:lnTo>
                    <a:pt x="1590" y="570"/>
                  </a:lnTo>
                  <a:lnTo>
                    <a:pt x="1572" y="577"/>
                  </a:lnTo>
                  <a:lnTo>
                    <a:pt x="1554" y="583"/>
                  </a:lnTo>
                  <a:lnTo>
                    <a:pt x="1534" y="588"/>
                  </a:lnTo>
                  <a:lnTo>
                    <a:pt x="1514" y="592"/>
                  </a:lnTo>
                  <a:lnTo>
                    <a:pt x="1494" y="595"/>
                  </a:lnTo>
                  <a:lnTo>
                    <a:pt x="1474" y="598"/>
                  </a:lnTo>
                  <a:lnTo>
                    <a:pt x="1452" y="599"/>
                  </a:lnTo>
                  <a:lnTo>
                    <a:pt x="1432" y="601"/>
                  </a:lnTo>
                  <a:lnTo>
                    <a:pt x="1411" y="601"/>
                  </a:lnTo>
                  <a:lnTo>
                    <a:pt x="1391" y="601"/>
                  </a:lnTo>
                  <a:lnTo>
                    <a:pt x="1369" y="601"/>
                  </a:lnTo>
                  <a:lnTo>
                    <a:pt x="1348" y="599"/>
                  </a:lnTo>
                  <a:lnTo>
                    <a:pt x="1326" y="598"/>
                  </a:lnTo>
                  <a:lnTo>
                    <a:pt x="1304" y="595"/>
                  </a:lnTo>
                  <a:lnTo>
                    <a:pt x="1298" y="612"/>
                  </a:lnTo>
                  <a:lnTo>
                    <a:pt x="1291" y="628"/>
                  </a:lnTo>
                  <a:lnTo>
                    <a:pt x="1281" y="643"/>
                  </a:lnTo>
                  <a:lnTo>
                    <a:pt x="1270" y="656"/>
                  </a:lnTo>
                  <a:lnTo>
                    <a:pt x="1256" y="669"/>
                  </a:lnTo>
                  <a:lnTo>
                    <a:pt x="1241" y="681"/>
                  </a:lnTo>
                  <a:lnTo>
                    <a:pt x="1225" y="691"/>
                  </a:lnTo>
                  <a:lnTo>
                    <a:pt x="1206" y="699"/>
                  </a:lnTo>
                  <a:lnTo>
                    <a:pt x="1188" y="704"/>
                  </a:lnTo>
                  <a:lnTo>
                    <a:pt x="1170" y="708"/>
                  </a:lnTo>
                  <a:lnTo>
                    <a:pt x="1150" y="713"/>
                  </a:lnTo>
                  <a:lnTo>
                    <a:pt x="1132" y="715"/>
                  </a:lnTo>
                  <a:lnTo>
                    <a:pt x="1112" y="717"/>
                  </a:lnTo>
                  <a:lnTo>
                    <a:pt x="1093" y="718"/>
                  </a:lnTo>
                  <a:lnTo>
                    <a:pt x="1073" y="720"/>
                  </a:lnTo>
                  <a:lnTo>
                    <a:pt x="1053" y="720"/>
                  </a:lnTo>
                  <a:lnTo>
                    <a:pt x="1035" y="720"/>
                  </a:lnTo>
                  <a:lnTo>
                    <a:pt x="1015" y="717"/>
                  </a:lnTo>
                  <a:lnTo>
                    <a:pt x="997" y="715"/>
                  </a:lnTo>
                  <a:lnTo>
                    <a:pt x="979" y="711"/>
                  </a:lnTo>
                  <a:lnTo>
                    <a:pt x="959" y="707"/>
                  </a:lnTo>
                  <a:lnTo>
                    <a:pt x="940" y="701"/>
                  </a:lnTo>
                  <a:lnTo>
                    <a:pt x="924" y="694"/>
                  </a:lnTo>
                  <a:lnTo>
                    <a:pt x="906" y="685"/>
                  </a:lnTo>
                  <a:lnTo>
                    <a:pt x="889" y="697"/>
                  </a:lnTo>
                  <a:lnTo>
                    <a:pt x="869" y="705"/>
                  </a:lnTo>
                  <a:lnTo>
                    <a:pt x="849" y="714"/>
                  </a:lnTo>
                  <a:lnTo>
                    <a:pt x="827" y="720"/>
                  </a:lnTo>
                  <a:lnTo>
                    <a:pt x="806" y="726"/>
                  </a:lnTo>
                  <a:lnTo>
                    <a:pt x="783" y="730"/>
                  </a:lnTo>
                  <a:lnTo>
                    <a:pt x="759" y="731"/>
                  </a:lnTo>
                  <a:lnTo>
                    <a:pt x="734" y="733"/>
                  </a:lnTo>
                  <a:lnTo>
                    <a:pt x="711" y="734"/>
                  </a:lnTo>
                  <a:lnTo>
                    <a:pt x="686" y="733"/>
                  </a:lnTo>
                  <a:lnTo>
                    <a:pt x="661" y="731"/>
                  </a:lnTo>
                  <a:lnTo>
                    <a:pt x="638" y="729"/>
                  </a:lnTo>
                  <a:lnTo>
                    <a:pt x="615" y="726"/>
                  </a:lnTo>
                  <a:lnTo>
                    <a:pt x="591" y="721"/>
                  </a:lnTo>
                  <a:lnTo>
                    <a:pt x="570" y="717"/>
                  </a:lnTo>
                  <a:lnTo>
                    <a:pt x="548" y="711"/>
                  </a:lnTo>
                  <a:lnTo>
                    <a:pt x="513" y="698"/>
                  </a:lnTo>
                  <a:lnTo>
                    <a:pt x="477" y="683"/>
                  </a:lnTo>
                  <a:lnTo>
                    <a:pt x="442" y="669"/>
                  </a:lnTo>
                  <a:lnTo>
                    <a:pt x="409" y="652"/>
                  </a:lnTo>
                  <a:lnTo>
                    <a:pt x="375" y="634"/>
                  </a:lnTo>
                  <a:lnTo>
                    <a:pt x="345" y="614"/>
                  </a:lnTo>
                  <a:lnTo>
                    <a:pt x="319" y="593"/>
                  </a:lnTo>
                  <a:lnTo>
                    <a:pt x="294" y="570"/>
                  </a:lnTo>
                  <a:lnTo>
                    <a:pt x="267" y="570"/>
                  </a:lnTo>
                  <a:lnTo>
                    <a:pt x="241" y="569"/>
                  </a:lnTo>
                  <a:lnTo>
                    <a:pt x="216" y="567"/>
                  </a:lnTo>
                  <a:lnTo>
                    <a:pt x="189" y="564"/>
                  </a:lnTo>
                  <a:lnTo>
                    <a:pt x="162" y="560"/>
                  </a:lnTo>
                  <a:lnTo>
                    <a:pt x="138" y="556"/>
                  </a:lnTo>
                  <a:lnTo>
                    <a:pt x="113" y="550"/>
                  </a:lnTo>
                  <a:lnTo>
                    <a:pt x="88" y="542"/>
                  </a:lnTo>
                  <a:lnTo>
                    <a:pt x="73" y="537"/>
                  </a:lnTo>
                  <a:lnTo>
                    <a:pt x="58" y="529"/>
                  </a:lnTo>
                  <a:lnTo>
                    <a:pt x="43" y="522"/>
                  </a:lnTo>
                  <a:lnTo>
                    <a:pt x="30" y="513"/>
                  </a:lnTo>
                  <a:lnTo>
                    <a:pt x="18" y="503"/>
                  </a:lnTo>
                  <a:lnTo>
                    <a:pt x="10" y="492"/>
                  </a:lnTo>
                  <a:lnTo>
                    <a:pt x="3" y="478"/>
                  </a:lnTo>
                  <a:lnTo>
                    <a:pt x="1" y="464"/>
                  </a:lnTo>
                  <a:lnTo>
                    <a:pt x="0" y="438"/>
                  </a:lnTo>
                  <a:lnTo>
                    <a:pt x="3" y="407"/>
                  </a:lnTo>
                  <a:lnTo>
                    <a:pt x="15" y="380"/>
                  </a:lnTo>
                  <a:lnTo>
                    <a:pt x="35" y="355"/>
                  </a:lnTo>
                  <a:lnTo>
                    <a:pt x="48" y="345"/>
                  </a:lnTo>
                  <a:lnTo>
                    <a:pt x="63" y="334"/>
                  </a:lnTo>
                  <a:lnTo>
                    <a:pt x="78" y="326"/>
                  </a:lnTo>
                  <a:lnTo>
                    <a:pt x="93" y="317"/>
                  </a:lnTo>
                  <a:lnTo>
                    <a:pt x="109" y="310"/>
                  </a:lnTo>
                  <a:lnTo>
                    <a:pt x="126" y="304"/>
                  </a:lnTo>
                  <a:lnTo>
                    <a:pt x="144" y="297"/>
                  </a:lnTo>
                  <a:lnTo>
                    <a:pt x="161" y="289"/>
                  </a:lnTo>
                  <a:lnTo>
                    <a:pt x="159" y="281"/>
                  </a:lnTo>
                  <a:lnTo>
                    <a:pt x="153" y="272"/>
                  </a:lnTo>
                  <a:lnTo>
                    <a:pt x="146" y="265"/>
                  </a:lnTo>
                  <a:lnTo>
                    <a:pt x="143" y="254"/>
                  </a:lnTo>
                  <a:lnTo>
                    <a:pt x="144" y="254"/>
                  </a:lnTo>
                  <a:lnTo>
                    <a:pt x="144" y="244"/>
                  </a:lnTo>
                  <a:lnTo>
                    <a:pt x="146" y="233"/>
                  </a:lnTo>
                  <a:lnTo>
                    <a:pt x="149" y="218"/>
                  </a:lnTo>
                  <a:lnTo>
                    <a:pt x="154" y="205"/>
                  </a:lnTo>
                  <a:lnTo>
                    <a:pt x="162" y="192"/>
                  </a:lnTo>
                  <a:lnTo>
                    <a:pt x="171" y="180"/>
                  </a:lnTo>
                  <a:lnTo>
                    <a:pt x="182" y="170"/>
                  </a:lnTo>
                  <a:lnTo>
                    <a:pt x="196" y="163"/>
                  </a:lnTo>
                  <a:lnTo>
                    <a:pt x="216" y="151"/>
                  </a:lnTo>
                  <a:lnTo>
                    <a:pt x="236" y="143"/>
                  </a:lnTo>
                  <a:lnTo>
                    <a:pt x="256" y="134"/>
                  </a:lnTo>
                  <a:lnTo>
                    <a:pt x="277" y="128"/>
                  </a:lnTo>
                  <a:lnTo>
                    <a:pt x="299" y="122"/>
                  </a:lnTo>
                  <a:lnTo>
                    <a:pt x="322" y="116"/>
                  </a:lnTo>
                  <a:lnTo>
                    <a:pt x="344" y="112"/>
                  </a:lnTo>
                  <a:lnTo>
                    <a:pt x="367" y="109"/>
                  </a:lnTo>
                  <a:lnTo>
                    <a:pt x="390" y="106"/>
                  </a:lnTo>
                  <a:lnTo>
                    <a:pt x="413" y="105"/>
                  </a:lnTo>
                  <a:lnTo>
                    <a:pt x="437" y="103"/>
                  </a:lnTo>
                  <a:lnTo>
                    <a:pt x="462" y="102"/>
                  </a:lnTo>
                  <a:lnTo>
                    <a:pt x="485" y="100"/>
                  </a:lnTo>
                  <a:lnTo>
                    <a:pt x="508" y="100"/>
                  </a:lnTo>
                  <a:lnTo>
                    <a:pt x="532" y="99"/>
                  </a:lnTo>
                  <a:lnTo>
                    <a:pt x="555" y="97"/>
                  </a:lnTo>
                  <a:lnTo>
                    <a:pt x="575" y="79"/>
                  </a:lnTo>
                  <a:lnTo>
                    <a:pt x="598" y="64"/>
                  </a:lnTo>
                  <a:lnTo>
                    <a:pt x="625" y="51"/>
                  </a:lnTo>
                  <a:lnTo>
                    <a:pt x="653" y="39"/>
                  </a:lnTo>
                  <a:lnTo>
                    <a:pt x="681" y="31"/>
                  </a:lnTo>
                  <a:lnTo>
                    <a:pt x="711" y="23"/>
                  </a:lnTo>
                  <a:lnTo>
                    <a:pt x="741" y="17"/>
                  </a:lnTo>
                  <a:lnTo>
                    <a:pt x="771" y="12"/>
                  </a:lnTo>
                  <a:lnTo>
                    <a:pt x="794" y="7"/>
                  </a:lnTo>
                  <a:lnTo>
                    <a:pt x="819" y="4"/>
                  </a:lnTo>
                  <a:lnTo>
                    <a:pt x="844" y="1"/>
                  </a:lnTo>
                  <a:lnTo>
                    <a:pt x="867" y="0"/>
                  </a:lnTo>
                  <a:lnTo>
                    <a:pt x="892" y="0"/>
                  </a:lnTo>
                  <a:lnTo>
                    <a:pt x="917" y="0"/>
                  </a:lnTo>
                  <a:lnTo>
                    <a:pt x="940" y="1"/>
                  </a:lnTo>
                  <a:lnTo>
                    <a:pt x="965" y="3"/>
                  </a:lnTo>
                  <a:lnTo>
                    <a:pt x="990" y="4"/>
                  </a:lnTo>
                  <a:lnTo>
                    <a:pt x="1015" y="7"/>
                  </a:lnTo>
                  <a:lnTo>
                    <a:pt x="1040" y="10"/>
                  </a:lnTo>
                  <a:lnTo>
                    <a:pt x="1065" y="13"/>
                  </a:lnTo>
                  <a:lnTo>
                    <a:pt x="1088" y="16"/>
                  </a:lnTo>
                  <a:lnTo>
                    <a:pt x="1113" y="20"/>
                  </a:lnTo>
                  <a:lnTo>
                    <a:pt x="1138" y="23"/>
                  </a:lnTo>
                  <a:lnTo>
                    <a:pt x="1163" y="26"/>
                  </a:lnTo>
                  <a:close/>
                </a:path>
              </a:pathLst>
            </a:custGeom>
            <a:solidFill>
              <a:srgbClr val="000000"/>
            </a:solidFill>
            <a:ln w="9525">
              <a:noFill/>
              <a:round/>
              <a:headEnd/>
              <a:tailEnd/>
            </a:ln>
          </p:spPr>
          <p:txBody>
            <a:bodyPr/>
            <a:lstStyle/>
            <a:p>
              <a:endParaRPr lang="en-AU"/>
            </a:p>
          </p:txBody>
        </p:sp>
        <p:sp>
          <p:nvSpPr>
            <p:cNvPr id="29710" name="Freeform 14"/>
            <p:cNvSpPr>
              <a:spLocks/>
            </p:cNvSpPr>
            <p:nvPr/>
          </p:nvSpPr>
          <p:spPr bwMode="auto">
            <a:xfrm>
              <a:off x="1163" y="96"/>
              <a:ext cx="815" cy="334"/>
            </a:xfrm>
            <a:custGeom>
              <a:avLst/>
              <a:gdLst/>
              <a:ahLst/>
              <a:cxnLst>
                <a:cxn ang="0">
                  <a:pos x="1230" y="80"/>
                </a:cxn>
                <a:cxn ang="0">
                  <a:pos x="1290" y="89"/>
                </a:cxn>
                <a:cxn ang="0">
                  <a:pos x="1370" y="97"/>
                </a:cxn>
                <a:cxn ang="0">
                  <a:pos x="1446" y="116"/>
                </a:cxn>
                <a:cxn ang="0">
                  <a:pos x="1514" y="147"/>
                </a:cxn>
                <a:cxn ang="0">
                  <a:pos x="1554" y="189"/>
                </a:cxn>
                <a:cxn ang="0">
                  <a:pos x="1571" y="241"/>
                </a:cxn>
                <a:cxn ang="0">
                  <a:pos x="1551" y="278"/>
                </a:cxn>
                <a:cxn ang="0">
                  <a:pos x="1518" y="294"/>
                </a:cxn>
                <a:cxn ang="0">
                  <a:pos x="1539" y="329"/>
                </a:cxn>
                <a:cxn ang="0">
                  <a:pos x="1601" y="380"/>
                </a:cxn>
                <a:cxn ang="0">
                  <a:pos x="1629" y="430"/>
                </a:cxn>
                <a:cxn ang="0">
                  <a:pos x="1606" y="480"/>
                </a:cxn>
                <a:cxn ang="0">
                  <a:pos x="1531" y="518"/>
                </a:cxn>
                <a:cxn ang="0">
                  <a:pos x="1443" y="532"/>
                </a:cxn>
                <a:cxn ang="0">
                  <a:pos x="1353" y="535"/>
                </a:cxn>
                <a:cxn ang="0">
                  <a:pos x="1278" y="534"/>
                </a:cxn>
                <a:cxn ang="0">
                  <a:pos x="1252" y="551"/>
                </a:cxn>
                <a:cxn ang="0">
                  <a:pos x="1215" y="598"/>
                </a:cxn>
                <a:cxn ang="0">
                  <a:pos x="1159" y="633"/>
                </a:cxn>
                <a:cxn ang="0">
                  <a:pos x="1084" y="651"/>
                </a:cxn>
                <a:cxn ang="0">
                  <a:pos x="1006" y="651"/>
                </a:cxn>
                <a:cxn ang="0">
                  <a:pos x="928" y="637"/>
                </a:cxn>
                <a:cxn ang="0">
                  <a:pos x="875" y="612"/>
                </a:cxn>
                <a:cxn ang="0">
                  <a:pos x="838" y="636"/>
                </a:cxn>
                <a:cxn ang="0">
                  <a:pos x="723" y="666"/>
                </a:cxn>
                <a:cxn ang="0">
                  <a:pos x="600" y="662"/>
                </a:cxn>
                <a:cxn ang="0">
                  <a:pos x="482" y="631"/>
                </a:cxn>
                <a:cxn ang="0">
                  <a:pos x="381" y="580"/>
                </a:cxn>
                <a:cxn ang="0">
                  <a:pos x="343" y="553"/>
                </a:cxn>
                <a:cxn ang="0">
                  <a:pos x="314" y="512"/>
                </a:cxn>
                <a:cxn ang="0">
                  <a:pos x="256" y="510"/>
                </a:cxn>
                <a:cxn ang="0">
                  <a:pos x="196" y="509"/>
                </a:cxn>
                <a:cxn ang="0">
                  <a:pos x="95" y="492"/>
                </a:cxn>
                <a:cxn ang="0">
                  <a:pos x="13" y="449"/>
                </a:cxn>
                <a:cxn ang="0">
                  <a:pos x="4" y="426"/>
                </a:cxn>
                <a:cxn ang="0">
                  <a:pos x="20" y="362"/>
                </a:cxn>
                <a:cxn ang="0">
                  <a:pos x="78" y="318"/>
                </a:cxn>
                <a:cxn ang="0">
                  <a:pos x="127" y="297"/>
                </a:cxn>
                <a:cxn ang="0">
                  <a:pos x="180" y="281"/>
                </a:cxn>
                <a:cxn ang="0">
                  <a:pos x="183" y="262"/>
                </a:cxn>
                <a:cxn ang="0">
                  <a:pos x="146" y="201"/>
                </a:cxn>
                <a:cxn ang="0">
                  <a:pos x="193" y="147"/>
                </a:cxn>
                <a:cxn ang="0">
                  <a:pos x="274" y="121"/>
                </a:cxn>
                <a:cxn ang="0">
                  <a:pos x="361" y="108"/>
                </a:cxn>
                <a:cxn ang="0">
                  <a:pos x="451" y="102"/>
                </a:cxn>
                <a:cxn ang="0">
                  <a:pos x="539" y="97"/>
                </a:cxn>
                <a:cxn ang="0">
                  <a:pos x="579" y="64"/>
                </a:cxn>
                <a:cxn ang="0">
                  <a:pos x="712" y="16"/>
                </a:cxn>
                <a:cxn ang="0">
                  <a:pos x="861" y="0"/>
                </a:cxn>
                <a:cxn ang="0">
                  <a:pos x="1011" y="9"/>
                </a:cxn>
                <a:cxn ang="0">
                  <a:pos x="1152" y="33"/>
                </a:cxn>
              </a:cxnLst>
              <a:rect l="0" t="0" r="r" b="b"/>
              <a:pathLst>
                <a:path w="1631" h="667">
                  <a:moveTo>
                    <a:pt x="1215" y="61"/>
                  </a:moveTo>
                  <a:lnTo>
                    <a:pt x="1220" y="67"/>
                  </a:lnTo>
                  <a:lnTo>
                    <a:pt x="1227" y="73"/>
                  </a:lnTo>
                  <a:lnTo>
                    <a:pt x="1230" y="80"/>
                  </a:lnTo>
                  <a:lnTo>
                    <a:pt x="1230" y="89"/>
                  </a:lnTo>
                  <a:lnTo>
                    <a:pt x="1250" y="89"/>
                  </a:lnTo>
                  <a:lnTo>
                    <a:pt x="1270" y="89"/>
                  </a:lnTo>
                  <a:lnTo>
                    <a:pt x="1290" y="89"/>
                  </a:lnTo>
                  <a:lnTo>
                    <a:pt x="1310" y="90"/>
                  </a:lnTo>
                  <a:lnTo>
                    <a:pt x="1330" y="93"/>
                  </a:lnTo>
                  <a:lnTo>
                    <a:pt x="1350" y="95"/>
                  </a:lnTo>
                  <a:lnTo>
                    <a:pt x="1370" y="97"/>
                  </a:lnTo>
                  <a:lnTo>
                    <a:pt x="1390" y="102"/>
                  </a:lnTo>
                  <a:lnTo>
                    <a:pt x="1410" y="106"/>
                  </a:lnTo>
                  <a:lnTo>
                    <a:pt x="1428" y="111"/>
                  </a:lnTo>
                  <a:lnTo>
                    <a:pt x="1446" y="116"/>
                  </a:lnTo>
                  <a:lnTo>
                    <a:pt x="1465" y="124"/>
                  </a:lnTo>
                  <a:lnTo>
                    <a:pt x="1481" y="131"/>
                  </a:lnTo>
                  <a:lnTo>
                    <a:pt x="1498" y="138"/>
                  </a:lnTo>
                  <a:lnTo>
                    <a:pt x="1514" y="147"/>
                  </a:lnTo>
                  <a:lnTo>
                    <a:pt x="1529" y="157"/>
                  </a:lnTo>
                  <a:lnTo>
                    <a:pt x="1538" y="167"/>
                  </a:lnTo>
                  <a:lnTo>
                    <a:pt x="1546" y="177"/>
                  </a:lnTo>
                  <a:lnTo>
                    <a:pt x="1554" y="189"/>
                  </a:lnTo>
                  <a:lnTo>
                    <a:pt x="1563" y="202"/>
                  </a:lnTo>
                  <a:lnTo>
                    <a:pt x="1568" y="214"/>
                  </a:lnTo>
                  <a:lnTo>
                    <a:pt x="1571" y="228"/>
                  </a:lnTo>
                  <a:lnTo>
                    <a:pt x="1571" y="241"/>
                  </a:lnTo>
                  <a:lnTo>
                    <a:pt x="1568" y="256"/>
                  </a:lnTo>
                  <a:lnTo>
                    <a:pt x="1563" y="265"/>
                  </a:lnTo>
                  <a:lnTo>
                    <a:pt x="1558" y="272"/>
                  </a:lnTo>
                  <a:lnTo>
                    <a:pt x="1551" y="278"/>
                  </a:lnTo>
                  <a:lnTo>
                    <a:pt x="1544" y="282"/>
                  </a:lnTo>
                  <a:lnTo>
                    <a:pt x="1536" y="288"/>
                  </a:lnTo>
                  <a:lnTo>
                    <a:pt x="1528" y="291"/>
                  </a:lnTo>
                  <a:lnTo>
                    <a:pt x="1518" y="294"/>
                  </a:lnTo>
                  <a:lnTo>
                    <a:pt x="1508" y="297"/>
                  </a:lnTo>
                  <a:lnTo>
                    <a:pt x="1501" y="308"/>
                  </a:lnTo>
                  <a:lnTo>
                    <a:pt x="1521" y="318"/>
                  </a:lnTo>
                  <a:lnTo>
                    <a:pt x="1539" y="329"/>
                  </a:lnTo>
                  <a:lnTo>
                    <a:pt x="1556" y="340"/>
                  </a:lnTo>
                  <a:lnTo>
                    <a:pt x="1573" y="352"/>
                  </a:lnTo>
                  <a:lnTo>
                    <a:pt x="1588" y="365"/>
                  </a:lnTo>
                  <a:lnTo>
                    <a:pt x="1601" y="380"/>
                  </a:lnTo>
                  <a:lnTo>
                    <a:pt x="1613" y="397"/>
                  </a:lnTo>
                  <a:lnTo>
                    <a:pt x="1621" y="416"/>
                  </a:lnTo>
                  <a:lnTo>
                    <a:pt x="1626" y="419"/>
                  </a:lnTo>
                  <a:lnTo>
                    <a:pt x="1629" y="430"/>
                  </a:lnTo>
                  <a:lnTo>
                    <a:pt x="1631" y="444"/>
                  </a:lnTo>
                  <a:lnTo>
                    <a:pt x="1629" y="457"/>
                  </a:lnTo>
                  <a:lnTo>
                    <a:pt x="1621" y="467"/>
                  </a:lnTo>
                  <a:lnTo>
                    <a:pt x="1606" y="480"/>
                  </a:lnTo>
                  <a:lnTo>
                    <a:pt x="1589" y="493"/>
                  </a:lnTo>
                  <a:lnTo>
                    <a:pt x="1571" y="502"/>
                  </a:lnTo>
                  <a:lnTo>
                    <a:pt x="1551" y="510"/>
                  </a:lnTo>
                  <a:lnTo>
                    <a:pt x="1531" y="518"/>
                  </a:lnTo>
                  <a:lnTo>
                    <a:pt x="1511" y="524"/>
                  </a:lnTo>
                  <a:lnTo>
                    <a:pt x="1490" y="528"/>
                  </a:lnTo>
                  <a:lnTo>
                    <a:pt x="1466" y="531"/>
                  </a:lnTo>
                  <a:lnTo>
                    <a:pt x="1443" y="532"/>
                  </a:lnTo>
                  <a:lnTo>
                    <a:pt x="1421" y="534"/>
                  </a:lnTo>
                  <a:lnTo>
                    <a:pt x="1398" y="535"/>
                  </a:lnTo>
                  <a:lnTo>
                    <a:pt x="1375" y="535"/>
                  </a:lnTo>
                  <a:lnTo>
                    <a:pt x="1353" y="535"/>
                  </a:lnTo>
                  <a:lnTo>
                    <a:pt x="1330" y="535"/>
                  </a:lnTo>
                  <a:lnTo>
                    <a:pt x="1308" y="535"/>
                  </a:lnTo>
                  <a:lnTo>
                    <a:pt x="1288" y="535"/>
                  </a:lnTo>
                  <a:lnTo>
                    <a:pt x="1278" y="534"/>
                  </a:lnTo>
                  <a:lnTo>
                    <a:pt x="1268" y="529"/>
                  </a:lnTo>
                  <a:lnTo>
                    <a:pt x="1260" y="528"/>
                  </a:lnTo>
                  <a:lnTo>
                    <a:pt x="1254" y="535"/>
                  </a:lnTo>
                  <a:lnTo>
                    <a:pt x="1252" y="551"/>
                  </a:lnTo>
                  <a:lnTo>
                    <a:pt x="1247" y="566"/>
                  </a:lnTo>
                  <a:lnTo>
                    <a:pt x="1239" y="577"/>
                  </a:lnTo>
                  <a:lnTo>
                    <a:pt x="1227" y="589"/>
                  </a:lnTo>
                  <a:lnTo>
                    <a:pt x="1215" y="598"/>
                  </a:lnTo>
                  <a:lnTo>
                    <a:pt x="1202" y="606"/>
                  </a:lnTo>
                  <a:lnTo>
                    <a:pt x="1189" y="617"/>
                  </a:lnTo>
                  <a:lnTo>
                    <a:pt x="1175" y="625"/>
                  </a:lnTo>
                  <a:lnTo>
                    <a:pt x="1159" y="633"/>
                  </a:lnTo>
                  <a:lnTo>
                    <a:pt x="1140" y="640"/>
                  </a:lnTo>
                  <a:lnTo>
                    <a:pt x="1122" y="644"/>
                  </a:lnTo>
                  <a:lnTo>
                    <a:pt x="1104" y="649"/>
                  </a:lnTo>
                  <a:lnTo>
                    <a:pt x="1084" y="651"/>
                  </a:lnTo>
                  <a:lnTo>
                    <a:pt x="1066" y="653"/>
                  </a:lnTo>
                  <a:lnTo>
                    <a:pt x="1046" y="653"/>
                  </a:lnTo>
                  <a:lnTo>
                    <a:pt x="1026" y="653"/>
                  </a:lnTo>
                  <a:lnTo>
                    <a:pt x="1006" y="651"/>
                  </a:lnTo>
                  <a:lnTo>
                    <a:pt x="986" y="649"/>
                  </a:lnTo>
                  <a:lnTo>
                    <a:pt x="966" y="646"/>
                  </a:lnTo>
                  <a:lnTo>
                    <a:pt x="946" y="641"/>
                  </a:lnTo>
                  <a:lnTo>
                    <a:pt x="928" y="637"/>
                  </a:lnTo>
                  <a:lnTo>
                    <a:pt x="909" y="631"/>
                  </a:lnTo>
                  <a:lnTo>
                    <a:pt x="893" y="624"/>
                  </a:lnTo>
                  <a:lnTo>
                    <a:pt x="876" y="617"/>
                  </a:lnTo>
                  <a:lnTo>
                    <a:pt x="875" y="612"/>
                  </a:lnTo>
                  <a:lnTo>
                    <a:pt x="863" y="615"/>
                  </a:lnTo>
                  <a:lnTo>
                    <a:pt x="855" y="622"/>
                  </a:lnTo>
                  <a:lnTo>
                    <a:pt x="846" y="630"/>
                  </a:lnTo>
                  <a:lnTo>
                    <a:pt x="838" y="636"/>
                  </a:lnTo>
                  <a:lnTo>
                    <a:pt x="811" y="647"/>
                  </a:lnTo>
                  <a:lnTo>
                    <a:pt x="783" y="656"/>
                  </a:lnTo>
                  <a:lnTo>
                    <a:pt x="753" y="662"/>
                  </a:lnTo>
                  <a:lnTo>
                    <a:pt x="723" y="666"/>
                  </a:lnTo>
                  <a:lnTo>
                    <a:pt x="693" y="667"/>
                  </a:lnTo>
                  <a:lnTo>
                    <a:pt x="662" y="667"/>
                  </a:lnTo>
                  <a:lnTo>
                    <a:pt x="632" y="666"/>
                  </a:lnTo>
                  <a:lnTo>
                    <a:pt x="600" y="662"/>
                  </a:lnTo>
                  <a:lnTo>
                    <a:pt x="570" y="657"/>
                  </a:lnTo>
                  <a:lnTo>
                    <a:pt x="540" y="650"/>
                  </a:lnTo>
                  <a:lnTo>
                    <a:pt x="510" y="641"/>
                  </a:lnTo>
                  <a:lnTo>
                    <a:pt x="482" y="631"/>
                  </a:lnTo>
                  <a:lnTo>
                    <a:pt x="454" y="621"/>
                  </a:lnTo>
                  <a:lnTo>
                    <a:pt x="429" y="608"/>
                  </a:lnTo>
                  <a:lnTo>
                    <a:pt x="404" y="595"/>
                  </a:lnTo>
                  <a:lnTo>
                    <a:pt x="381" y="580"/>
                  </a:lnTo>
                  <a:lnTo>
                    <a:pt x="373" y="573"/>
                  </a:lnTo>
                  <a:lnTo>
                    <a:pt x="364" y="567"/>
                  </a:lnTo>
                  <a:lnTo>
                    <a:pt x="353" y="560"/>
                  </a:lnTo>
                  <a:lnTo>
                    <a:pt x="343" y="553"/>
                  </a:lnTo>
                  <a:lnTo>
                    <a:pt x="331" y="544"/>
                  </a:lnTo>
                  <a:lnTo>
                    <a:pt x="323" y="534"/>
                  </a:lnTo>
                  <a:lnTo>
                    <a:pt x="318" y="524"/>
                  </a:lnTo>
                  <a:lnTo>
                    <a:pt x="314" y="512"/>
                  </a:lnTo>
                  <a:lnTo>
                    <a:pt x="301" y="509"/>
                  </a:lnTo>
                  <a:lnTo>
                    <a:pt x="286" y="509"/>
                  </a:lnTo>
                  <a:lnTo>
                    <a:pt x="271" y="509"/>
                  </a:lnTo>
                  <a:lnTo>
                    <a:pt x="256" y="510"/>
                  </a:lnTo>
                  <a:lnTo>
                    <a:pt x="241" y="510"/>
                  </a:lnTo>
                  <a:lnTo>
                    <a:pt x="226" y="512"/>
                  </a:lnTo>
                  <a:lnTo>
                    <a:pt x="211" y="512"/>
                  </a:lnTo>
                  <a:lnTo>
                    <a:pt x="196" y="509"/>
                  </a:lnTo>
                  <a:lnTo>
                    <a:pt x="171" y="506"/>
                  </a:lnTo>
                  <a:lnTo>
                    <a:pt x="145" y="502"/>
                  </a:lnTo>
                  <a:lnTo>
                    <a:pt x="120" y="497"/>
                  </a:lnTo>
                  <a:lnTo>
                    <a:pt x="95" y="492"/>
                  </a:lnTo>
                  <a:lnTo>
                    <a:pt x="72" y="486"/>
                  </a:lnTo>
                  <a:lnTo>
                    <a:pt x="50" y="476"/>
                  </a:lnTo>
                  <a:lnTo>
                    <a:pt x="30" y="464"/>
                  </a:lnTo>
                  <a:lnTo>
                    <a:pt x="13" y="449"/>
                  </a:lnTo>
                  <a:lnTo>
                    <a:pt x="10" y="444"/>
                  </a:lnTo>
                  <a:lnTo>
                    <a:pt x="7" y="439"/>
                  </a:lnTo>
                  <a:lnTo>
                    <a:pt x="4" y="433"/>
                  </a:lnTo>
                  <a:lnTo>
                    <a:pt x="4" y="426"/>
                  </a:lnTo>
                  <a:lnTo>
                    <a:pt x="0" y="407"/>
                  </a:lnTo>
                  <a:lnTo>
                    <a:pt x="4" y="390"/>
                  </a:lnTo>
                  <a:lnTo>
                    <a:pt x="10" y="375"/>
                  </a:lnTo>
                  <a:lnTo>
                    <a:pt x="20" y="362"/>
                  </a:lnTo>
                  <a:lnTo>
                    <a:pt x="33" y="350"/>
                  </a:lnTo>
                  <a:lnTo>
                    <a:pt x="48" y="339"/>
                  </a:lnTo>
                  <a:lnTo>
                    <a:pt x="63" y="329"/>
                  </a:lnTo>
                  <a:lnTo>
                    <a:pt x="78" y="318"/>
                  </a:lnTo>
                  <a:lnTo>
                    <a:pt x="92" y="314"/>
                  </a:lnTo>
                  <a:lnTo>
                    <a:pt x="103" y="308"/>
                  </a:lnTo>
                  <a:lnTo>
                    <a:pt x="115" y="302"/>
                  </a:lnTo>
                  <a:lnTo>
                    <a:pt x="127" y="297"/>
                  </a:lnTo>
                  <a:lnTo>
                    <a:pt x="140" y="291"/>
                  </a:lnTo>
                  <a:lnTo>
                    <a:pt x="151" y="286"/>
                  </a:lnTo>
                  <a:lnTo>
                    <a:pt x="165" y="282"/>
                  </a:lnTo>
                  <a:lnTo>
                    <a:pt x="180" y="281"/>
                  </a:lnTo>
                  <a:lnTo>
                    <a:pt x="183" y="276"/>
                  </a:lnTo>
                  <a:lnTo>
                    <a:pt x="186" y="270"/>
                  </a:lnTo>
                  <a:lnTo>
                    <a:pt x="186" y="266"/>
                  </a:lnTo>
                  <a:lnTo>
                    <a:pt x="183" y="262"/>
                  </a:lnTo>
                  <a:lnTo>
                    <a:pt x="168" y="252"/>
                  </a:lnTo>
                  <a:lnTo>
                    <a:pt x="158" y="236"/>
                  </a:lnTo>
                  <a:lnTo>
                    <a:pt x="151" y="218"/>
                  </a:lnTo>
                  <a:lnTo>
                    <a:pt x="146" y="201"/>
                  </a:lnTo>
                  <a:lnTo>
                    <a:pt x="155" y="185"/>
                  </a:lnTo>
                  <a:lnTo>
                    <a:pt x="165" y="170"/>
                  </a:lnTo>
                  <a:lnTo>
                    <a:pt x="178" y="159"/>
                  </a:lnTo>
                  <a:lnTo>
                    <a:pt x="193" y="147"/>
                  </a:lnTo>
                  <a:lnTo>
                    <a:pt x="213" y="140"/>
                  </a:lnTo>
                  <a:lnTo>
                    <a:pt x="233" y="132"/>
                  </a:lnTo>
                  <a:lnTo>
                    <a:pt x="253" y="127"/>
                  </a:lnTo>
                  <a:lnTo>
                    <a:pt x="274" y="121"/>
                  </a:lnTo>
                  <a:lnTo>
                    <a:pt x="296" y="116"/>
                  </a:lnTo>
                  <a:lnTo>
                    <a:pt x="318" y="113"/>
                  </a:lnTo>
                  <a:lnTo>
                    <a:pt x="339" y="111"/>
                  </a:lnTo>
                  <a:lnTo>
                    <a:pt x="361" y="108"/>
                  </a:lnTo>
                  <a:lnTo>
                    <a:pt x="384" y="105"/>
                  </a:lnTo>
                  <a:lnTo>
                    <a:pt x="406" y="103"/>
                  </a:lnTo>
                  <a:lnTo>
                    <a:pt x="429" y="102"/>
                  </a:lnTo>
                  <a:lnTo>
                    <a:pt x="451" y="102"/>
                  </a:lnTo>
                  <a:lnTo>
                    <a:pt x="472" y="100"/>
                  </a:lnTo>
                  <a:lnTo>
                    <a:pt x="496" y="99"/>
                  </a:lnTo>
                  <a:lnTo>
                    <a:pt x="517" y="99"/>
                  </a:lnTo>
                  <a:lnTo>
                    <a:pt x="539" y="97"/>
                  </a:lnTo>
                  <a:lnTo>
                    <a:pt x="547" y="89"/>
                  </a:lnTo>
                  <a:lnTo>
                    <a:pt x="557" y="80"/>
                  </a:lnTo>
                  <a:lnTo>
                    <a:pt x="567" y="71"/>
                  </a:lnTo>
                  <a:lnTo>
                    <a:pt x="579" y="64"/>
                  </a:lnTo>
                  <a:lnTo>
                    <a:pt x="610" y="48"/>
                  </a:lnTo>
                  <a:lnTo>
                    <a:pt x="642" y="35"/>
                  </a:lnTo>
                  <a:lnTo>
                    <a:pt x="677" y="25"/>
                  </a:lnTo>
                  <a:lnTo>
                    <a:pt x="712" y="16"/>
                  </a:lnTo>
                  <a:lnTo>
                    <a:pt x="748" y="9"/>
                  </a:lnTo>
                  <a:lnTo>
                    <a:pt x="785" y="4"/>
                  </a:lnTo>
                  <a:lnTo>
                    <a:pt x="823" y="1"/>
                  </a:lnTo>
                  <a:lnTo>
                    <a:pt x="861" y="0"/>
                  </a:lnTo>
                  <a:lnTo>
                    <a:pt x="898" y="0"/>
                  </a:lnTo>
                  <a:lnTo>
                    <a:pt x="936" y="1"/>
                  </a:lnTo>
                  <a:lnTo>
                    <a:pt x="974" y="4"/>
                  </a:lnTo>
                  <a:lnTo>
                    <a:pt x="1011" y="9"/>
                  </a:lnTo>
                  <a:lnTo>
                    <a:pt x="1047" y="13"/>
                  </a:lnTo>
                  <a:lnTo>
                    <a:pt x="1084" y="19"/>
                  </a:lnTo>
                  <a:lnTo>
                    <a:pt x="1119" y="26"/>
                  </a:lnTo>
                  <a:lnTo>
                    <a:pt x="1152" y="33"/>
                  </a:lnTo>
                  <a:lnTo>
                    <a:pt x="1215" y="61"/>
                  </a:lnTo>
                  <a:close/>
                </a:path>
              </a:pathLst>
            </a:custGeom>
            <a:solidFill>
              <a:srgbClr val="0099FF"/>
            </a:solidFill>
            <a:ln w="9525">
              <a:noFill/>
              <a:round/>
              <a:headEnd/>
              <a:tailEnd/>
            </a:ln>
          </p:spPr>
          <p:txBody>
            <a:bodyPr/>
            <a:lstStyle/>
            <a:p>
              <a:endParaRPr lang="en-AU"/>
            </a:p>
          </p:txBody>
        </p:sp>
        <p:sp>
          <p:nvSpPr>
            <p:cNvPr id="29711" name="Freeform 15"/>
            <p:cNvSpPr>
              <a:spLocks/>
            </p:cNvSpPr>
            <p:nvPr/>
          </p:nvSpPr>
          <p:spPr bwMode="auto">
            <a:xfrm>
              <a:off x="1164" y="289"/>
              <a:ext cx="814" cy="141"/>
            </a:xfrm>
            <a:custGeom>
              <a:avLst/>
              <a:gdLst/>
              <a:ahLst/>
              <a:cxnLst>
                <a:cxn ang="0">
                  <a:pos x="1629" y="59"/>
                </a:cxn>
                <a:cxn ang="0">
                  <a:pos x="1619" y="31"/>
                </a:cxn>
                <a:cxn ang="0">
                  <a:pos x="1611" y="13"/>
                </a:cxn>
                <a:cxn ang="0">
                  <a:pos x="1584" y="5"/>
                </a:cxn>
                <a:cxn ang="0">
                  <a:pos x="1541" y="0"/>
                </a:cxn>
                <a:cxn ang="0">
                  <a:pos x="1488" y="0"/>
                </a:cxn>
                <a:cxn ang="0">
                  <a:pos x="1426" y="0"/>
                </a:cxn>
                <a:cxn ang="0">
                  <a:pos x="1358" y="5"/>
                </a:cxn>
                <a:cxn ang="0">
                  <a:pos x="1276" y="11"/>
                </a:cxn>
                <a:cxn ang="0">
                  <a:pos x="1183" y="22"/>
                </a:cxn>
                <a:cxn ang="0">
                  <a:pos x="1094" y="35"/>
                </a:cxn>
                <a:cxn ang="0">
                  <a:pos x="1005" y="47"/>
                </a:cxn>
                <a:cxn ang="0">
                  <a:pos x="926" y="54"/>
                </a:cxn>
                <a:cxn ang="0">
                  <a:pos x="856" y="56"/>
                </a:cxn>
                <a:cxn ang="0">
                  <a:pos x="764" y="48"/>
                </a:cxn>
                <a:cxn ang="0">
                  <a:pos x="633" y="37"/>
                </a:cxn>
                <a:cxn ang="0">
                  <a:pos x="485" y="24"/>
                </a:cxn>
                <a:cxn ang="0">
                  <a:pos x="344" y="12"/>
                </a:cxn>
                <a:cxn ang="0">
                  <a:pos x="234" y="5"/>
                </a:cxn>
                <a:cxn ang="0">
                  <a:pos x="163" y="6"/>
                </a:cxn>
                <a:cxn ang="0">
                  <a:pos x="85" y="16"/>
                </a:cxn>
                <a:cxn ang="0">
                  <a:pos x="0" y="31"/>
                </a:cxn>
                <a:cxn ang="0">
                  <a:pos x="0" y="38"/>
                </a:cxn>
                <a:cxn ang="0">
                  <a:pos x="5" y="54"/>
                </a:cxn>
                <a:cxn ang="0">
                  <a:pos x="28" y="79"/>
                </a:cxn>
                <a:cxn ang="0">
                  <a:pos x="93" y="107"/>
                </a:cxn>
                <a:cxn ang="0">
                  <a:pos x="169" y="121"/>
                </a:cxn>
                <a:cxn ang="0">
                  <a:pos x="224" y="127"/>
                </a:cxn>
                <a:cxn ang="0">
                  <a:pos x="269" y="124"/>
                </a:cxn>
                <a:cxn ang="0">
                  <a:pos x="312" y="127"/>
                </a:cxn>
                <a:cxn ang="0">
                  <a:pos x="329" y="159"/>
                </a:cxn>
                <a:cxn ang="0">
                  <a:pos x="362" y="182"/>
                </a:cxn>
                <a:cxn ang="0">
                  <a:pos x="402" y="210"/>
                </a:cxn>
                <a:cxn ang="0">
                  <a:pos x="480" y="246"/>
                </a:cxn>
                <a:cxn ang="0">
                  <a:pos x="568" y="272"/>
                </a:cxn>
                <a:cxn ang="0">
                  <a:pos x="660" y="282"/>
                </a:cxn>
                <a:cxn ang="0">
                  <a:pos x="751" y="277"/>
                </a:cxn>
                <a:cxn ang="0">
                  <a:pos x="836" y="251"/>
                </a:cxn>
                <a:cxn ang="0">
                  <a:pos x="861" y="230"/>
                </a:cxn>
                <a:cxn ang="0">
                  <a:pos x="891" y="239"/>
                </a:cxn>
                <a:cxn ang="0">
                  <a:pos x="944" y="256"/>
                </a:cxn>
                <a:cxn ang="0">
                  <a:pos x="1004" y="266"/>
                </a:cxn>
                <a:cxn ang="0">
                  <a:pos x="1064" y="268"/>
                </a:cxn>
                <a:cxn ang="0">
                  <a:pos x="1120" y="259"/>
                </a:cxn>
                <a:cxn ang="0">
                  <a:pos x="1173" y="240"/>
                </a:cxn>
                <a:cxn ang="0">
                  <a:pos x="1213" y="213"/>
                </a:cxn>
                <a:cxn ang="0">
                  <a:pos x="1245" y="181"/>
                </a:cxn>
                <a:cxn ang="0">
                  <a:pos x="1258" y="143"/>
                </a:cxn>
                <a:cxn ang="0">
                  <a:pos x="1286" y="150"/>
                </a:cxn>
                <a:cxn ang="0">
                  <a:pos x="1351" y="150"/>
                </a:cxn>
                <a:cxn ang="0">
                  <a:pos x="1419" y="149"/>
                </a:cxn>
                <a:cxn ang="0">
                  <a:pos x="1488" y="143"/>
                </a:cxn>
                <a:cxn ang="0">
                  <a:pos x="1549" y="125"/>
                </a:cxn>
                <a:cxn ang="0">
                  <a:pos x="1604" y="95"/>
                </a:cxn>
              </a:cxnLst>
              <a:rect l="0" t="0" r="r" b="b"/>
              <a:pathLst>
                <a:path w="1629" h="282">
                  <a:moveTo>
                    <a:pt x="1619" y="82"/>
                  </a:moveTo>
                  <a:lnTo>
                    <a:pt x="1627" y="72"/>
                  </a:lnTo>
                  <a:lnTo>
                    <a:pt x="1629" y="59"/>
                  </a:lnTo>
                  <a:lnTo>
                    <a:pt x="1627" y="45"/>
                  </a:lnTo>
                  <a:lnTo>
                    <a:pt x="1624" y="34"/>
                  </a:lnTo>
                  <a:lnTo>
                    <a:pt x="1619" y="31"/>
                  </a:lnTo>
                  <a:lnTo>
                    <a:pt x="1616" y="25"/>
                  </a:lnTo>
                  <a:lnTo>
                    <a:pt x="1614" y="19"/>
                  </a:lnTo>
                  <a:lnTo>
                    <a:pt x="1611" y="13"/>
                  </a:lnTo>
                  <a:lnTo>
                    <a:pt x="1607" y="8"/>
                  </a:lnTo>
                  <a:lnTo>
                    <a:pt x="1596" y="6"/>
                  </a:lnTo>
                  <a:lnTo>
                    <a:pt x="1584" y="5"/>
                  </a:lnTo>
                  <a:lnTo>
                    <a:pt x="1571" y="3"/>
                  </a:lnTo>
                  <a:lnTo>
                    <a:pt x="1556" y="2"/>
                  </a:lnTo>
                  <a:lnTo>
                    <a:pt x="1541" y="0"/>
                  </a:lnTo>
                  <a:lnTo>
                    <a:pt x="1524" y="0"/>
                  </a:lnTo>
                  <a:lnTo>
                    <a:pt x="1507" y="0"/>
                  </a:lnTo>
                  <a:lnTo>
                    <a:pt x="1488" y="0"/>
                  </a:lnTo>
                  <a:lnTo>
                    <a:pt x="1469" y="0"/>
                  </a:lnTo>
                  <a:lnTo>
                    <a:pt x="1448" y="0"/>
                  </a:lnTo>
                  <a:lnTo>
                    <a:pt x="1426" y="0"/>
                  </a:lnTo>
                  <a:lnTo>
                    <a:pt x="1404" y="2"/>
                  </a:lnTo>
                  <a:lnTo>
                    <a:pt x="1381" y="3"/>
                  </a:lnTo>
                  <a:lnTo>
                    <a:pt x="1358" y="5"/>
                  </a:lnTo>
                  <a:lnTo>
                    <a:pt x="1333" y="6"/>
                  </a:lnTo>
                  <a:lnTo>
                    <a:pt x="1308" y="8"/>
                  </a:lnTo>
                  <a:lnTo>
                    <a:pt x="1276" y="11"/>
                  </a:lnTo>
                  <a:lnTo>
                    <a:pt x="1247" y="13"/>
                  </a:lnTo>
                  <a:lnTo>
                    <a:pt x="1215" y="18"/>
                  </a:lnTo>
                  <a:lnTo>
                    <a:pt x="1183" y="22"/>
                  </a:lnTo>
                  <a:lnTo>
                    <a:pt x="1153" y="27"/>
                  </a:lnTo>
                  <a:lnTo>
                    <a:pt x="1124" y="31"/>
                  </a:lnTo>
                  <a:lnTo>
                    <a:pt x="1094" y="35"/>
                  </a:lnTo>
                  <a:lnTo>
                    <a:pt x="1064" y="40"/>
                  </a:lnTo>
                  <a:lnTo>
                    <a:pt x="1034" y="43"/>
                  </a:lnTo>
                  <a:lnTo>
                    <a:pt x="1005" y="47"/>
                  </a:lnTo>
                  <a:lnTo>
                    <a:pt x="979" y="50"/>
                  </a:lnTo>
                  <a:lnTo>
                    <a:pt x="952" y="53"/>
                  </a:lnTo>
                  <a:lnTo>
                    <a:pt x="926" y="54"/>
                  </a:lnTo>
                  <a:lnTo>
                    <a:pt x="901" y="56"/>
                  </a:lnTo>
                  <a:lnTo>
                    <a:pt x="878" y="56"/>
                  </a:lnTo>
                  <a:lnTo>
                    <a:pt x="856" y="56"/>
                  </a:lnTo>
                  <a:lnTo>
                    <a:pt x="831" y="54"/>
                  </a:lnTo>
                  <a:lnTo>
                    <a:pt x="799" y="51"/>
                  </a:lnTo>
                  <a:lnTo>
                    <a:pt x="764" y="48"/>
                  </a:lnTo>
                  <a:lnTo>
                    <a:pt x="723" y="44"/>
                  </a:lnTo>
                  <a:lnTo>
                    <a:pt x="680" y="41"/>
                  </a:lnTo>
                  <a:lnTo>
                    <a:pt x="633" y="37"/>
                  </a:lnTo>
                  <a:lnTo>
                    <a:pt x="583" y="32"/>
                  </a:lnTo>
                  <a:lnTo>
                    <a:pt x="535" y="28"/>
                  </a:lnTo>
                  <a:lnTo>
                    <a:pt x="485" y="24"/>
                  </a:lnTo>
                  <a:lnTo>
                    <a:pt x="437" y="19"/>
                  </a:lnTo>
                  <a:lnTo>
                    <a:pt x="389" y="15"/>
                  </a:lnTo>
                  <a:lnTo>
                    <a:pt x="344" y="12"/>
                  </a:lnTo>
                  <a:lnTo>
                    <a:pt x="304" y="9"/>
                  </a:lnTo>
                  <a:lnTo>
                    <a:pt x="267" y="6"/>
                  </a:lnTo>
                  <a:lnTo>
                    <a:pt x="234" y="5"/>
                  </a:lnTo>
                  <a:lnTo>
                    <a:pt x="209" y="5"/>
                  </a:lnTo>
                  <a:lnTo>
                    <a:pt x="186" y="5"/>
                  </a:lnTo>
                  <a:lnTo>
                    <a:pt x="163" y="6"/>
                  </a:lnTo>
                  <a:lnTo>
                    <a:pt x="136" y="9"/>
                  </a:lnTo>
                  <a:lnTo>
                    <a:pt x="111" y="12"/>
                  </a:lnTo>
                  <a:lnTo>
                    <a:pt x="85" y="16"/>
                  </a:lnTo>
                  <a:lnTo>
                    <a:pt x="56" y="21"/>
                  </a:lnTo>
                  <a:lnTo>
                    <a:pt x="28" y="25"/>
                  </a:lnTo>
                  <a:lnTo>
                    <a:pt x="0" y="31"/>
                  </a:lnTo>
                  <a:lnTo>
                    <a:pt x="0" y="34"/>
                  </a:lnTo>
                  <a:lnTo>
                    <a:pt x="0" y="35"/>
                  </a:lnTo>
                  <a:lnTo>
                    <a:pt x="0" y="38"/>
                  </a:lnTo>
                  <a:lnTo>
                    <a:pt x="2" y="41"/>
                  </a:lnTo>
                  <a:lnTo>
                    <a:pt x="2" y="48"/>
                  </a:lnTo>
                  <a:lnTo>
                    <a:pt x="5" y="54"/>
                  </a:lnTo>
                  <a:lnTo>
                    <a:pt x="8" y="59"/>
                  </a:lnTo>
                  <a:lnTo>
                    <a:pt x="11" y="64"/>
                  </a:lnTo>
                  <a:lnTo>
                    <a:pt x="28" y="79"/>
                  </a:lnTo>
                  <a:lnTo>
                    <a:pt x="48" y="91"/>
                  </a:lnTo>
                  <a:lnTo>
                    <a:pt x="70" y="101"/>
                  </a:lnTo>
                  <a:lnTo>
                    <a:pt x="93" y="107"/>
                  </a:lnTo>
                  <a:lnTo>
                    <a:pt x="118" y="112"/>
                  </a:lnTo>
                  <a:lnTo>
                    <a:pt x="143" y="117"/>
                  </a:lnTo>
                  <a:lnTo>
                    <a:pt x="169" y="121"/>
                  </a:lnTo>
                  <a:lnTo>
                    <a:pt x="194" y="124"/>
                  </a:lnTo>
                  <a:lnTo>
                    <a:pt x="209" y="127"/>
                  </a:lnTo>
                  <a:lnTo>
                    <a:pt x="224" y="127"/>
                  </a:lnTo>
                  <a:lnTo>
                    <a:pt x="239" y="125"/>
                  </a:lnTo>
                  <a:lnTo>
                    <a:pt x="254" y="125"/>
                  </a:lnTo>
                  <a:lnTo>
                    <a:pt x="269" y="124"/>
                  </a:lnTo>
                  <a:lnTo>
                    <a:pt x="284" y="124"/>
                  </a:lnTo>
                  <a:lnTo>
                    <a:pt x="299" y="124"/>
                  </a:lnTo>
                  <a:lnTo>
                    <a:pt x="312" y="127"/>
                  </a:lnTo>
                  <a:lnTo>
                    <a:pt x="316" y="139"/>
                  </a:lnTo>
                  <a:lnTo>
                    <a:pt x="321" y="149"/>
                  </a:lnTo>
                  <a:lnTo>
                    <a:pt x="329" y="159"/>
                  </a:lnTo>
                  <a:lnTo>
                    <a:pt x="341" y="168"/>
                  </a:lnTo>
                  <a:lnTo>
                    <a:pt x="351" y="175"/>
                  </a:lnTo>
                  <a:lnTo>
                    <a:pt x="362" y="182"/>
                  </a:lnTo>
                  <a:lnTo>
                    <a:pt x="371" y="188"/>
                  </a:lnTo>
                  <a:lnTo>
                    <a:pt x="379" y="195"/>
                  </a:lnTo>
                  <a:lnTo>
                    <a:pt x="402" y="210"/>
                  </a:lnTo>
                  <a:lnTo>
                    <a:pt x="427" y="223"/>
                  </a:lnTo>
                  <a:lnTo>
                    <a:pt x="452" y="236"/>
                  </a:lnTo>
                  <a:lnTo>
                    <a:pt x="480" y="246"/>
                  </a:lnTo>
                  <a:lnTo>
                    <a:pt x="508" y="256"/>
                  </a:lnTo>
                  <a:lnTo>
                    <a:pt x="538" y="265"/>
                  </a:lnTo>
                  <a:lnTo>
                    <a:pt x="568" y="272"/>
                  </a:lnTo>
                  <a:lnTo>
                    <a:pt x="598" y="277"/>
                  </a:lnTo>
                  <a:lnTo>
                    <a:pt x="630" y="281"/>
                  </a:lnTo>
                  <a:lnTo>
                    <a:pt x="660" y="282"/>
                  </a:lnTo>
                  <a:lnTo>
                    <a:pt x="691" y="282"/>
                  </a:lnTo>
                  <a:lnTo>
                    <a:pt x="721" y="281"/>
                  </a:lnTo>
                  <a:lnTo>
                    <a:pt x="751" y="277"/>
                  </a:lnTo>
                  <a:lnTo>
                    <a:pt x="781" y="271"/>
                  </a:lnTo>
                  <a:lnTo>
                    <a:pt x="809" y="262"/>
                  </a:lnTo>
                  <a:lnTo>
                    <a:pt x="836" y="251"/>
                  </a:lnTo>
                  <a:lnTo>
                    <a:pt x="844" y="245"/>
                  </a:lnTo>
                  <a:lnTo>
                    <a:pt x="853" y="237"/>
                  </a:lnTo>
                  <a:lnTo>
                    <a:pt x="861" y="230"/>
                  </a:lnTo>
                  <a:lnTo>
                    <a:pt x="873" y="227"/>
                  </a:lnTo>
                  <a:lnTo>
                    <a:pt x="874" y="232"/>
                  </a:lnTo>
                  <a:lnTo>
                    <a:pt x="891" y="239"/>
                  </a:lnTo>
                  <a:lnTo>
                    <a:pt x="907" y="246"/>
                  </a:lnTo>
                  <a:lnTo>
                    <a:pt x="926" y="252"/>
                  </a:lnTo>
                  <a:lnTo>
                    <a:pt x="944" y="256"/>
                  </a:lnTo>
                  <a:lnTo>
                    <a:pt x="964" y="261"/>
                  </a:lnTo>
                  <a:lnTo>
                    <a:pt x="984" y="264"/>
                  </a:lnTo>
                  <a:lnTo>
                    <a:pt x="1004" y="266"/>
                  </a:lnTo>
                  <a:lnTo>
                    <a:pt x="1024" y="268"/>
                  </a:lnTo>
                  <a:lnTo>
                    <a:pt x="1044" y="268"/>
                  </a:lnTo>
                  <a:lnTo>
                    <a:pt x="1064" y="268"/>
                  </a:lnTo>
                  <a:lnTo>
                    <a:pt x="1082" y="266"/>
                  </a:lnTo>
                  <a:lnTo>
                    <a:pt x="1102" y="264"/>
                  </a:lnTo>
                  <a:lnTo>
                    <a:pt x="1120" y="259"/>
                  </a:lnTo>
                  <a:lnTo>
                    <a:pt x="1138" y="255"/>
                  </a:lnTo>
                  <a:lnTo>
                    <a:pt x="1157" y="248"/>
                  </a:lnTo>
                  <a:lnTo>
                    <a:pt x="1173" y="240"/>
                  </a:lnTo>
                  <a:lnTo>
                    <a:pt x="1187" y="232"/>
                  </a:lnTo>
                  <a:lnTo>
                    <a:pt x="1200" y="221"/>
                  </a:lnTo>
                  <a:lnTo>
                    <a:pt x="1213" y="213"/>
                  </a:lnTo>
                  <a:lnTo>
                    <a:pt x="1225" y="204"/>
                  </a:lnTo>
                  <a:lnTo>
                    <a:pt x="1237" y="192"/>
                  </a:lnTo>
                  <a:lnTo>
                    <a:pt x="1245" y="181"/>
                  </a:lnTo>
                  <a:lnTo>
                    <a:pt x="1250" y="166"/>
                  </a:lnTo>
                  <a:lnTo>
                    <a:pt x="1252" y="150"/>
                  </a:lnTo>
                  <a:lnTo>
                    <a:pt x="1258" y="143"/>
                  </a:lnTo>
                  <a:lnTo>
                    <a:pt x="1266" y="144"/>
                  </a:lnTo>
                  <a:lnTo>
                    <a:pt x="1276" y="149"/>
                  </a:lnTo>
                  <a:lnTo>
                    <a:pt x="1286" y="150"/>
                  </a:lnTo>
                  <a:lnTo>
                    <a:pt x="1306" y="150"/>
                  </a:lnTo>
                  <a:lnTo>
                    <a:pt x="1328" y="150"/>
                  </a:lnTo>
                  <a:lnTo>
                    <a:pt x="1351" y="150"/>
                  </a:lnTo>
                  <a:lnTo>
                    <a:pt x="1373" y="150"/>
                  </a:lnTo>
                  <a:lnTo>
                    <a:pt x="1396" y="150"/>
                  </a:lnTo>
                  <a:lnTo>
                    <a:pt x="1419" y="149"/>
                  </a:lnTo>
                  <a:lnTo>
                    <a:pt x="1441" y="147"/>
                  </a:lnTo>
                  <a:lnTo>
                    <a:pt x="1464" y="146"/>
                  </a:lnTo>
                  <a:lnTo>
                    <a:pt x="1488" y="143"/>
                  </a:lnTo>
                  <a:lnTo>
                    <a:pt x="1509" y="139"/>
                  </a:lnTo>
                  <a:lnTo>
                    <a:pt x="1529" y="133"/>
                  </a:lnTo>
                  <a:lnTo>
                    <a:pt x="1549" y="125"/>
                  </a:lnTo>
                  <a:lnTo>
                    <a:pt x="1569" y="117"/>
                  </a:lnTo>
                  <a:lnTo>
                    <a:pt x="1587" y="108"/>
                  </a:lnTo>
                  <a:lnTo>
                    <a:pt x="1604" y="95"/>
                  </a:lnTo>
                  <a:lnTo>
                    <a:pt x="1619" y="82"/>
                  </a:lnTo>
                  <a:close/>
                </a:path>
              </a:pathLst>
            </a:custGeom>
            <a:solidFill>
              <a:srgbClr val="FFFF43"/>
            </a:solidFill>
            <a:ln w="9525">
              <a:noFill/>
              <a:round/>
              <a:headEnd/>
              <a:tailEnd/>
            </a:ln>
          </p:spPr>
          <p:txBody>
            <a:bodyPr/>
            <a:lstStyle/>
            <a:p>
              <a:endParaRPr lang="en-AU"/>
            </a:p>
          </p:txBody>
        </p:sp>
        <p:sp>
          <p:nvSpPr>
            <p:cNvPr id="29712" name="Freeform 16"/>
            <p:cNvSpPr>
              <a:spLocks/>
            </p:cNvSpPr>
            <p:nvPr/>
          </p:nvSpPr>
          <p:spPr bwMode="auto">
            <a:xfrm>
              <a:off x="1262" y="155"/>
              <a:ext cx="653" cy="209"/>
            </a:xfrm>
            <a:custGeom>
              <a:avLst/>
              <a:gdLst/>
              <a:ahLst/>
              <a:cxnLst>
                <a:cxn ang="0">
                  <a:pos x="1139" y="54"/>
                </a:cxn>
                <a:cxn ang="0">
                  <a:pos x="1172" y="106"/>
                </a:cxn>
                <a:cxn ang="0">
                  <a:pos x="1125" y="91"/>
                </a:cxn>
                <a:cxn ang="0">
                  <a:pos x="1182" y="235"/>
                </a:cxn>
                <a:cxn ang="0">
                  <a:pos x="1273" y="251"/>
                </a:cxn>
                <a:cxn ang="0">
                  <a:pos x="1268" y="275"/>
                </a:cxn>
                <a:cxn ang="0">
                  <a:pos x="1179" y="288"/>
                </a:cxn>
                <a:cxn ang="0">
                  <a:pos x="1154" y="337"/>
                </a:cxn>
                <a:cxn ang="0">
                  <a:pos x="1107" y="330"/>
                </a:cxn>
                <a:cxn ang="0">
                  <a:pos x="1095" y="294"/>
                </a:cxn>
                <a:cxn ang="0">
                  <a:pos x="899" y="323"/>
                </a:cxn>
                <a:cxn ang="0">
                  <a:pos x="706" y="375"/>
                </a:cxn>
                <a:cxn ang="0">
                  <a:pos x="701" y="414"/>
                </a:cxn>
                <a:cxn ang="0">
                  <a:pos x="578" y="368"/>
                </a:cxn>
                <a:cxn ang="0">
                  <a:pos x="402" y="320"/>
                </a:cxn>
                <a:cxn ang="0">
                  <a:pos x="294" y="321"/>
                </a:cxn>
                <a:cxn ang="0">
                  <a:pos x="279" y="355"/>
                </a:cxn>
                <a:cxn ang="0">
                  <a:pos x="234" y="342"/>
                </a:cxn>
                <a:cxn ang="0">
                  <a:pos x="201" y="292"/>
                </a:cxn>
                <a:cxn ang="0">
                  <a:pos x="170" y="339"/>
                </a:cxn>
                <a:cxn ang="0">
                  <a:pos x="126" y="331"/>
                </a:cxn>
                <a:cxn ang="0">
                  <a:pos x="88" y="288"/>
                </a:cxn>
                <a:cxn ang="0">
                  <a:pos x="0" y="280"/>
                </a:cxn>
                <a:cxn ang="0">
                  <a:pos x="145" y="262"/>
                </a:cxn>
                <a:cxn ang="0">
                  <a:pos x="121" y="190"/>
                </a:cxn>
                <a:cxn ang="0">
                  <a:pos x="96" y="148"/>
                </a:cxn>
                <a:cxn ang="0">
                  <a:pos x="55" y="163"/>
                </a:cxn>
                <a:cxn ang="0">
                  <a:pos x="40" y="122"/>
                </a:cxn>
                <a:cxn ang="0">
                  <a:pos x="96" y="77"/>
                </a:cxn>
                <a:cxn ang="0">
                  <a:pos x="143" y="45"/>
                </a:cxn>
                <a:cxn ang="0">
                  <a:pos x="208" y="38"/>
                </a:cxn>
                <a:cxn ang="0">
                  <a:pos x="186" y="99"/>
                </a:cxn>
                <a:cxn ang="0">
                  <a:pos x="184" y="166"/>
                </a:cxn>
                <a:cxn ang="0">
                  <a:pos x="199" y="267"/>
                </a:cxn>
                <a:cxn ang="0">
                  <a:pos x="263" y="247"/>
                </a:cxn>
                <a:cxn ang="0">
                  <a:pos x="339" y="120"/>
                </a:cxn>
                <a:cxn ang="0">
                  <a:pos x="281" y="135"/>
                </a:cxn>
                <a:cxn ang="0">
                  <a:pos x="309" y="78"/>
                </a:cxn>
                <a:cxn ang="0">
                  <a:pos x="253" y="71"/>
                </a:cxn>
                <a:cxn ang="0">
                  <a:pos x="278" y="42"/>
                </a:cxn>
                <a:cxn ang="0">
                  <a:pos x="357" y="35"/>
                </a:cxn>
                <a:cxn ang="0">
                  <a:pos x="434" y="16"/>
                </a:cxn>
                <a:cxn ang="0">
                  <a:pos x="524" y="29"/>
                </a:cxn>
                <a:cxn ang="0">
                  <a:pos x="449" y="64"/>
                </a:cxn>
                <a:cxn ang="0">
                  <a:pos x="482" y="131"/>
                </a:cxn>
                <a:cxn ang="0">
                  <a:pos x="440" y="135"/>
                </a:cxn>
                <a:cxn ang="0">
                  <a:pos x="412" y="139"/>
                </a:cxn>
                <a:cxn ang="0">
                  <a:pos x="372" y="144"/>
                </a:cxn>
                <a:cxn ang="0">
                  <a:pos x="324" y="205"/>
                </a:cxn>
                <a:cxn ang="0">
                  <a:pos x="362" y="276"/>
                </a:cxn>
                <a:cxn ang="0">
                  <a:pos x="723" y="272"/>
                </a:cxn>
                <a:cxn ang="0">
                  <a:pos x="1080" y="266"/>
                </a:cxn>
                <a:cxn ang="0">
                  <a:pos x="1140" y="224"/>
                </a:cxn>
                <a:cxn ang="0">
                  <a:pos x="1119" y="141"/>
                </a:cxn>
                <a:cxn ang="0">
                  <a:pos x="1075" y="115"/>
                </a:cxn>
                <a:cxn ang="0">
                  <a:pos x="1024" y="126"/>
                </a:cxn>
                <a:cxn ang="0">
                  <a:pos x="1016" y="94"/>
                </a:cxn>
                <a:cxn ang="0">
                  <a:pos x="957" y="107"/>
                </a:cxn>
                <a:cxn ang="0">
                  <a:pos x="1009" y="42"/>
                </a:cxn>
                <a:cxn ang="0">
                  <a:pos x="1077" y="17"/>
                </a:cxn>
                <a:cxn ang="0">
                  <a:pos x="1139" y="3"/>
                </a:cxn>
              </a:cxnLst>
              <a:rect l="0" t="0" r="r" b="b"/>
              <a:pathLst>
                <a:path w="1307" h="419">
                  <a:moveTo>
                    <a:pt x="1150" y="13"/>
                  </a:moveTo>
                  <a:lnTo>
                    <a:pt x="1140" y="20"/>
                  </a:lnTo>
                  <a:lnTo>
                    <a:pt x="1132" y="29"/>
                  </a:lnTo>
                  <a:lnTo>
                    <a:pt x="1124" y="36"/>
                  </a:lnTo>
                  <a:lnTo>
                    <a:pt x="1117" y="45"/>
                  </a:lnTo>
                  <a:lnTo>
                    <a:pt x="1127" y="49"/>
                  </a:lnTo>
                  <a:lnTo>
                    <a:pt x="1139" y="54"/>
                  </a:lnTo>
                  <a:lnTo>
                    <a:pt x="1149" y="61"/>
                  </a:lnTo>
                  <a:lnTo>
                    <a:pt x="1157" y="67"/>
                  </a:lnTo>
                  <a:lnTo>
                    <a:pt x="1165" y="75"/>
                  </a:lnTo>
                  <a:lnTo>
                    <a:pt x="1172" y="84"/>
                  </a:lnTo>
                  <a:lnTo>
                    <a:pt x="1177" y="93"/>
                  </a:lnTo>
                  <a:lnTo>
                    <a:pt x="1179" y="104"/>
                  </a:lnTo>
                  <a:lnTo>
                    <a:pt x="1172" y="106"/>
                  </a:lnTo>
                  <a:lnTo>
                    <a:pt x="1164" y="104"/>
                  </a:lnTo>
                  <a:lnTo>
                    <a:pt x="1159" y="103"/>
                  </a:lnTo>
                  <a:lnTo>
                    <a:pt x="1152" y="102"/>
                  </a:lnTo>
                  <a:lnTo>
                    <a:pt x="1145" y="99"/>
                  </a:lnTo>
                  <a:lnTo>
                    <a:pt x="1139" y="96"/>
                  </a:lnTo>
                  <a:lnTo>
                    <a:pt x="1132" y="93"/>
                  </a:lnTo>
                  <a:lnTo>
                    <a:pt x="1125" y="91"/>
                  </a:lnTo>
                  <a:lnTo>
                    <a:pt x="1140" y="109"/>
                  </a:lnTo>
                  <a:lnTo>
                    <a:pt x="1152" y="128"/>
                  </a:lnTo>
                  <a:lnTo>
                    <a:pt x="1162" y="148"/>
                  </a:lnTo>
                  <a:lnTo>
                    <a:pt x="1170" y="168"/>
                  </a:lnTo>
                  <a:lnTo>
                    <a:pt x="1177" y="190"/>
                  </a:lnTo>
                  <a:lnTo>
                    <a:pt x="1180" y="214"/>
                  </a:lnTo>
                  <a:lnTo>
                    <a:pt x="1182" y="235"/>
                  </a:lnTo>
                  <a:lnTo>
                    <a:pt x="1182" y="259"/>
                  </a:lnTo>
                  <a:lnTo>
                    <a:pt x="1197" y="257"/>
                  </a:lnTo>
                  <a:lnTo>
                    <a:pt x="1212" y="256"/>
                  </a:lnTo>
                  <a:lnTo>
                    <a:pt x="1228" y="254"/>
                  </a:lnTo>
                  <a:lnTo>
                    <a:pt x="1243" y="253"/>
                  </a:lnTo>
                  <a:lnTo>
                    <a:pt x="1258" y="253"/>
                  </a:lnTo>
                  <a:lnTo>
                    <a:pt x="1273" y="251"/>
                  </a:lnTo>
                  <a:lnTo>
                    <a:pt x="1288" y="253"/>
                  </a:lnTo>
                  <a:lnTo>
                    <a:pt x="1303" y="253"/>
                  </a:lnTo>
                  <a:lnTo>
                    <a:pt x="1307" y="262"/>
                  </a:lnTo>
                  <a:lnTo>
                    <a:pt x="1302" y="267"/>
                  </a:lnTo>
                  <a:lnTo>
                    <a:pt x="1292" y="270"/>
                  </a:lnTo>
                  <a:lnTo>
                    <a:pt x="1282" y="273"/>
                  </a:lnTo>
                  <a:lnTo>
                    <a:pt x="1268" y="275"/>
                  </a:lnTo>
                  <a:lnTo>
                    <a:pt x="1255" y="275"/>
                  </a:lnTo>
                  <a:lnTo>
                    <a:pt x="1242" y="276"/>
                  </a:lnTo>
                  <a:lnTo>
                    <a:pt x="1228" y="278"/>
                  </a:lnTo>
                  <a:lnTo>
                    <a:pt x="1215" y="279"/>
                  </a:lnTo>
                  <a:lnTo>
                    <a:pt x="1202" y="280"/>
                  </a:lnTo>
                  <a:lnTo>
                    <a:pt x="1190" y="283"/>
                  </a:lnTo>
                  <a:lnTo>
                    <a:pt x="1179" y="288"/>
                  </a:lnTo>
                  <a:lnTo>
                    <a:pt x="1179" y="298"/>
                  </a:lnTo>
                  <a:lnTo>
                    <a:pt x="1177" y="305"/>
                  </a:lnTo>
                  <a:lnTo>
                    <a:pt x="1174" y="314"/>
                  </a:lnTo>
                  <a:lnTo>
                    <a:pt x="1174" y="324"/>
                  </a:lnTo>
                  <a:lnTo>
                    <a:pt x="1169" y="331"/>
                  </a:lnTo>
                  <a:lnTo>
                    <a:pt x="1162" y="336"/>
                  </a:lnTo>
                  <a:lnTo>
                    <a:pt x="1154" y="337"/>
                  </a:lnTo>
                  <a:lnTo>
                    <a:pt x="1145" y="337"/>
                  </a:lnTo>
                  <a:lnTo>
                    <a:pt x="1135" y="337"/>
                  </a:lnTo>
                  <a:lnTo>
                    <a:pt x="1125" y="336"/>
                  </a:lnTo>
                  <a:lnTo>
                    <a:pt x="1117" y="337"/>
                  </a:lnTo>
                  <a:lnTo>
                    <a:pt x="1109" y="339"/>
                  </a:lnTo>
                  <a:lnTo>
                    <a:pt x="1105" y="336"/>
                  </a:lnTo>
                  <a:lnTo>
                    <a:pt x="1107" y="330"/>
                  </a:lnTo>
                  <a:lnTo>
                    <a:pt x="1110" y="324"/>
                  </a:lnTo>
                  <a:lnTo>
                    <a:pt x="1114" y="320"/>
                  </a:lnTo>
                  <a:lnTo>
                    <a:pt x="1114" y="312"/>
                  </a:lnTo>
                  <a:lnTo>
                    <a:pt x="1117" y="307"/>
                  </a:lnTo>
                  <a:lnTo>
                    <a:pt x="1120" y="301"/>
                  </a:lnTo>
                  <a:lnTo>
                    <a:pt x="1124" y="294"/>
                  </a:lnTo>
                  <a:lnTo>
                    <a:pt x="1095" y="294"/>
                  </a:lnTo>
                  <a:lnTo>
                    <a:pt x="1067" y="295"/>
                  </a:lnTo>
                  <a:lnTo>
                    <a:pt x="1039" y="298"/>
                  </a:lnTo>
                  <a:lnTo>
                    <a:pt x="1011" y="301"/>
                  </a:lnTo>
                  <a:lnTo>
                    <a:pt x="982" y="305"/>
                  </a:lnTo>
                  <a:lnTo>
                    <a:pt x="954" y="311"/>
                  </a:lnTo>
                  <a:lnTo>
                    <a:pt x="926" y="317"/>
                  </a:lnTo>
                  <a:lnTo>
                    <a:pt x="899" y="323"/>
                  </a:lnTo>
                  <a:lnTo>
                    <a:pt x="871" y="330"/>
                  </a:lnTo>
                  <a:lnTo>
                    <a:pt x="843" y="337"/>
                  </a:lnTo>
                  <a:lnTo>
                    <a:pt x="816" y="344"/>
                  </a:lnTo>
                  <a:lnTo>
                    <a:pt x="788" y="352"/>
                  </a:lnTo>
                  <a:lnTo>
                    <a:pt x="761" y="360"/>
                  </a:lnTo>
                  <a:lnTo>
                    <a:pt x="733" y="368"/>
                  </a:lnTo>
                  <a:lnTo>
                    <a:pt x="706" y="375"/>
                  </a:lnTo>
                  <a:lnTo>
                    <a:pt x="680" y="382"/>
                  </a:lnTo>
                  <a:lnTo>
                    <a:pt x="685" y="388"/>
                  </a:lnTo>
                  <a:lnTo>
                    <a:pt x="691" y="392"/>
                  </a:lnTo>
                  <a:lnTo>
                    <a:pt x="698" y="397"/>
                  </a:lnTo>
                  <a:lnTo>
                    <a:pt x="703" y="403"/>
                  </a:lnTo>
                  <a:lnTo>
                    <a:pt x="703" y="408"/>
                  </a:lnTo>
                  <a:lnTo>
                    <a:pt x="701" y="414"/>
                  </a:lnTo>
                  <a:lnTo>
                    <a:pt x="700" y="417"/>
                  </a:lnTo>
                  <a:lnTo>
                    <a:pt x="695" y="419"/>
                  </a:lnTo>
                  <a:lnTo>
                    <a:pt x="673" y="407"/>
                  </a:lnTo>
                  <a:lnTo>
                    <a:pt x="650" y="397"/>
                  </a:lnTo>
                  <a:lnTo>
                    <a:pt x="627" y="387"/>
                  </a:lnTo>
                  <a:lnTo>
                    <a:pt x="603" y="376"/>
                  </a:lnTo>
                  <a:lnTo>
                    <a:pt x="578" y="368"/>
                  </a:lnTo>
                  <a:lnTo>
                    <a:pt x="555" y="359"/>
                  </a:lnTo>
                  <a:lnTo>
                    <a:pt x="530" y="352"/>
                  </a:lnTo>
                  <a:lnTo>
                    <a:pt x="505" y="344"/>
                  </a:lnTo>
                  <a:lnTo>
                    <a:pt x="480" y="337"/>
                  </a:lnTo>
                  <a:lnTo>
                    <a:pt x="454" y="331"/>
                  </a:lnTo>
                  <a:lnTo>
                    <a:pt x="429" y="326"/>
                  </a:lnTo>
                  <a:lnTo>
                    <a:pt x="402" y="320"/>
                  </a:lnTo>
                  <a:lnTo>
                    <a:pt x="377" y="315"/>
                  </a:lnTo>
                  <a:lnTo>
                    <a:pt x="351" y="311"/>
                  </a:lnTo>
                  <a:lnTo>
                    <a:pt x="326" y="307"/>
                  </a:lnTo>
                  <a:lnTo>
                    <a:pt x="299" y="304"/>
                  </a:lnTo>
                  <a:lnTo>
                    <a:pt x="298" y="308"/>
                  </a:lnTo>
                  <a:lnTo>
                    <a:pt x="294" y="315"/>
                  </a:lnTo>
                  <a:lnTo>
                    <a:pt x="294" y="321"/>
                  </a:lnTo>
                  <a:lnTo>
                    <a:pt x="294" y="327"/>
                  </a:lnTo>
                  <a:lnTo>
                    <a:pt x="293" y="327"/>
                  </a:lnTo>
                  <a:lnTo>
                    <a:pt x="294" y="333"/>
                  </a:lnTo>
                  <a:lnTo>
                    <a:pt x="294" y="343"/>
                  </a:lnTo>
                  <a:lnTo>
                    <a:pt x="293" y="350"/>
                  </a:lnTo>
                  <a:lnTo>
                    <a:pt x="286" y="355"/>
                  </a:lnTo>
                  <a:lnTo>
                    <a:pt x="279" y="355"/>
                  </a:lnTo>
                  <a:lnTo>
                    <a:pt x="273" y="353"/>
                  </a:lnTo>
                  <a:lnTo>
                    <a:pt x="266" y="353"/>
                  </a:lnTo>
                  <a:lnTo>
                    <a:pt x="259" y="352"/>
                  </a:lnTo>
                  <a:lnTo>
                    <a:pt x="253" y="350"/>
                  </a:lnTo>
                  <a:lnTo>
                    <a:pt x="246" y="347"/>
                  </a:lnTo>
                  <a:lnTo>
                    <a:pt x="239" y="344"/>
                  </a:lnTo>
                  <a:lnTo>
                    <a:pt x="234" y="342"/>
                  </a:lnTo>
                  <a:lnTo>
                    <a:pt x="246" y="298"/>
                  </a:lnTo>
                  <a:lnTo>
                    <a:pt x="238" y="296"/>
                  </a:lnTo>
                  <a:lnTo>
                    <a:pt x="231" y="295"/>
                  </a:lnTo>
                  <a:lnTo>
                    <a:pt x="223" y="294"/>
                  </a:lnTo>
                  <a:lnTo>
                    <a:pt x="216" y="292"/>
                  </a:lnTo>
                  <a:lnTo>
                    <a:pt x="208" y="292"/>
                  </a:lnTo>
                  <a:lnTo>
                    <a:pt x="201" y="292"/>
                  </a:lnTo>
                  <a:lnTo>
                    <a:pt x="193" y="292"/>
                  </a:lnTo>
                  <a:lnTo>
                    <a:pt x="184" y="292"/>
                  </a:lnTo>
                  <a:lnTo>
                    <a:pt x="181" y="304"/>
                  </a:lnTo>
                  <a:lnTo>
                    <a:pt x="180" y="314"/>
                  </a:lnTo>
                  <a:lnTo>
                    <a:pt x="178" y="326"/>
                  </a:lnTo>
                  <a:lnTo>
                    <a:pt x="176" y="337"/>
                  </a:lnTo>
                  <a:lnTo>
                    <a:pt x="170" y="339"/>
                  </a:lnTo>
                  <a:lnTo>
                    <a:pt x="163" y="339"/>
                  </a:lnTo>
                  <a:lnTo>
                    <a:pt x="156" y="339"/>
                  </a:lnTo>
                  <a:lnTo>
                    <a:pt x="150" y="339"/>
                  </a:lnTo>
                  <a:lnTo>
                    <a:pt x="143" y="339"/>
                  </a:lnTo>
                  <a:lnTo>
                    <a:pt x="138" y="337"/>
                  </a:lnTo>
                  <a:lnTo>
                    <a:pt x="131" y="334"/>
                  </a:lnTo>
                  <a:lnTo>
                    <a:pt x="126" y="331"/>
                  </a:lnTo>
                  <a:lnTo>
                    <a:pt x="126" y="321"/>
                  </a:lnTo>
                  <a:lnTo>
                    <a:pt x="128" y="312"/>
                  </a:lnTo>
                  <a:lnTo>
                    <a:pt x="133" y="302"/>
                  </a:lnTo>
                  <a:lnTo>
                    <a:pt x="135" y="292"/>
                  </a:lnTo>
                  <a:lnTo>
                    <a:pt x="120" y="289"/>
                  </a:lnTo>
                  <a:lnTo>
                    <a:pt x="105" y="288"/>
                  </a:lnTo>
                  <a:lnTo>
                    <a:pt x="88" y="288"/>
                  </a:lnTo>
                  <a:lnTo>
                    <a:pt x="71" y="288"/>
                  </a:lnTo>
                  <a:lnTo>
                    <a:pt x="55" y="288"/>
                  </a:lnTo>
                  <a:lnTo>
                    <a:pt x="38" y="288"/>
                  </a:lnTo>
                  <a:lnTo>
                    <a:pt x="23" y="289"/>
                  </a:lnTo>
                  <a:lnTo>
                    <a:pt x="8" y="289"/>
                  </a:lnTo>
                  <a:lnTo>
                    <a:pt x="2" y="285"/>
                  </a:lnTo>
                  <a:lnTo>
                    <a:pt x="0" y="280"/>
                  </a:lnTo>
                  <a:lnTo>
                    <a:pt x="2" y="276"/>
                  </a:lnTo>
                  <a:lnTo>
                    <a:pt x="5" y="270"/>
                  </a:lnTo>
                  <a:lnTo>
                    <a:pt x="8" y="269"/>
                  </a:lnTo>
                  <a:lnTo>
                    <a:pt x="12" y="266"/>
                  </a:lnTo>
                  <a:lnTo>
                    <a:pt x="13" y="264"/>
                  </a:lnTo>
                  <a:lnTo>
                    <a:pt x="18" y="263"/>
                  </a:lnTo>
                  <a:lnTo>
                    <a:pt x="145" y="262"/>
                  </a:lnTo>
                  <a:lnTo>
                    <a:pt x="151" y="238"/>
                  </a:lnTo>
                  <a:lnTo>
                    <a:pt x="151" y="215"/>
                  </a:lnTo>
                  <a:lnTo>
                    <a:pt x="148" y="192"/>
                  </a:lnTo>
                  <a:lnTo>
                    <a:pt x="143" y="168"/>
                  </a:lnTo>
                  <a:lnTo>
                    <a:pt x="136" y="176"/>
                  </a:lnTo>
                  <a:lnTo>
                    <a:pt x="130" y="184"/>
                  </a:lnTo>
                  <a:lnTo>
                    <a:pt x="121" y="190"/>
                  </a:lnTo>
                  <a:lnTo>
                    <a:pt x="111" y="196"/>
                  </a:lnTo>
                  <a:lnTo>
                    <a:pt x="101" y="187"/>
                  </a:lnTo>
                  <a:lnTo>
                    <a:pt x="96" y="177"/>
                  </a:lnTo>
                  <a:lnTo>
                    <a:pt x="95" y="164"/>
                  </a:lnTo>
                  <a:lnTo>
                    <a:pt x="95" y="152"/>
                  </a:lnTo>
                  <a:lnTo>
                    <a:pt x="95" y="150"/>
                  </a:lnTo>
                  <a:lnTo>
                    <a:pt x="96" y="148"/>
                  </a:lnTo>
                  <a:lnTo>
                    <a:pt x="98" y="145"/>
                  </a:lnTo>
                  <a:lnTo>
                    <a:pt x="98" y="142"/>
                  </a:lnTo>
                  <a:lnTo>
                    <a:pt x="88" y="145"/>
                  </a:lnTo>
                  <a:lnTo>
                    <a:pt x="80" y="148"/>
                  </a:lnTo>
                  <a:lnTo>
                    <a:pt x="71" y="154"/>
                  </a:lnTo>
                  <a:lnTo>
                    <a:pt x="63" y="158"/>
                  </a:lnTo>
                  <a:lnTo>
                    <a:pt x="55" y="163"/>
                  </a:lnTo>
                  <a:lnTo>
                    <a:pt x="47" y="166"/>
                  </a:lnTo>
                  <a:lnTo>
                    <a:pt x="37" y="167"/>
                  </a:lnTo>
                  <a:lnTo>
                    <a:pt x="27" y="166"/>
                  </a:lnTo>
                  <a:lnTo>
                    <a:pt x="27" y="154"/>
                  </a:lnTo>
                  <a:lnTo>
                    <a:pt x="28" y="142"/>
                  </a:lnTo>
                  <a:lnTo>
                    <a:pt x="33" y="132"/>
                  </a:lnTo>
                  <a:lnTo>
                    <a:pt x="40" y="122"/>
                  </a:lnTo>
                  <a:lnTo>
                    <a:pt x="48" y="113"/>
                  </a:lnTo>
                  <a:lnTo>
                    <a:pt x="57" y="104"/>
                  </a:lnTo>
                  <a:lnTo>
                    <a:pt x="65" y="96"/>
                  </a:lnTo>
                  <a:lnTo>
                    <a:pt x="73" y="87"/>
                  </a:lnTo>
                  <a:lnTo>
                    <a:pt x="80" y="83"/>
                  </a:lnTo>
                  <a:lnTo>
                    <a:pt x="88" y="80"/>
                  </a:lnTo>
                  <a:lnTo>
                    <a:pt x="96" y="77"/>
                  </a:lnTo>
                  <a:lnTo>
                    <a:pt x="105" y="74"/>
                  </a:lnTo>
                  <a:lnTo>
                    <a:pt x="111" y="71"/>
                  </a:lnTo>
                  <a:lnTo>
                    <a:pt x="118" y="67"/>
                  </a:lnTo>
                  <a:lnTo>
                    <a:pt x="123" y="62"/>
                  </a:lnTo>
                  <a:lnTo>
                    <a:pt x="126" y="55"/>
                  </a:lnTo>
                  <a:lnTo>
                    <a:pt x="135" y="49"/>
                  </a:lnTo>
                  <a:lnTo>
                    <a:pt x="143" y="45"/>
                  </a:lnTo>
                  <a:lnTo>
                    <a:pt x="151" y="42"/>
                  </a:lnTo>
                  <a:lnTo>
                    <a:pt x="161" y="39"/>
                  </a:lnTo>
                  <a:lnTo>
                    <a:pt x="170" y="36"/>
                  </a:lnTo>
                  <a:lnTo>
                    <a:pt x="180" y="35"/>
                  </a:lnTo>
                  <a:lnTo>
                    <a:pt x="189" y="35"/>
                  </a:lnTo>
                  <a:lnTo>
                    <a:pt x="199" y="35"/>
                  </a:lnTo>
                  <a:lnTo>
                    <a:pt x="208" y="38"/>
                  </a:lnTo>
                  <a:lnTo>
                    <a:pt x="214" y="41"/>
                  </a:lnTo>
                  <a:lnTo>
                    <a:pt x="223" y="43"/>
                  </a:lnTo>
                  <a:lnTo>
                    <a:pt x="228" y="48"/>
                  </a:lnTo>
                  <a:lnTo>
                    <a:pt x="218" y="61"/>
                  </a:lnTo>
                  <a:lnTo>
                    <a:pt x="208" y="74"/>
                  </a:lnTo>
                  <a:lnTo>
                    <a:pt x="198" y="87"/>
                  </a:lnTo>
                  <a:lnTo>
                    <a:pt x="186" y="99"/>
                  </a:lnTo>
                  <a:lnTo>
                    <a:pt x="196" y="115"/>
                  </a:lnTo>
                  <a:lnTo>
                    <a:pt x="208" y="131"/>
                  </a:lnTo>
                  <a:lnTo>
                    <a:pt x="216" y="148"/>
                  </a:lnTo>
                  <a:lnTo>
                    <a:pt x="218" y="168"/>
                  </a:lnTo>
                  <a:lnTo>
                    <a:pt x="208" y="168"/>
                  </a:lnTo>
                  <a:lnTo>
                    <a:pt x="196" y="168"/>
                  </a:lnTo>
                  <a:lnTo>
                    <a:pt x="184" y="166"/>
                  </a:lnTo>
                  <a:lnTo>
                    <a:pt x="175" y="160"/>
                  </a:lnTo>
                  <a:lnTo>
                    <a:pt x="180" y="184"/>
                  </a:lnTo>
                  <a:lnTo>
                    <a:pt x="181" y="211"/>
                  </a:lnTo>
                  <a:lnTo>
                    <a:pt x="181" y="238"/>
                  </a:lnTo>
                  <a:lnTo>
                    <a:pt x="183" y="266"/>
                  </a:lnTo>
                  <a:lnTo>
                    <a:pt x="191" y="267"/>
                  </a:lnTo>
                  <a:lnTo>
                    <a:pt x="199" y="267"/>
                  </a:lnTo>
                  <a:lnTo>
                    <a:pt x="209" y="267"/>
                  </a:lnTo>
                  <a:lnTo>
                    <a:pt x="218" y="267"/>
                  </a:lnTo>
                  <a:lnTo>
                    <a:pt x="226" y="267"/>
                  </a:lnTo>
                  <a:lnTo>
                    <a:pt x="236" y="267"/>
                  </a:lnTo>
                  <a:lnTo>
                    <a:pt x="244" y="267"/>
                  </a:lnTo>
                  <a:lnTo>
                    <a:pt x="254" y="267"/>
                  </a:lnTo>
                  <a:lnTo>
                    <a:pt x="263" y="247"/>
                  </a:lnTo>
                  <a:lnTo>
                    <a:pt x="273" y="227"/>
                  </a:lnTo>
                  <a:lnTo>
                    <a:pt x="281" y="208"/>
                  </a:lnTo>
                  <a:lnTo>
                    <a:pt x="291" y="190"/>
                  </a:lnTo>
                  <a:lnTo>
                    <a:pt x="301" y="173"/>
                  </a:lnTo>
                  <a:lnTo>
                    <a:pt x="312" y="155"/>
                  </a:lnTo>
                  <a:lnTo>
                    <a:pt x="326" y="138"/>
                  </a:lnTo>
                  <a:lnTo>
                    <a:pt x="339" y="120"/>
                  </a:lnTo>
                  <a:lnTo>
                    <a:pt x="334" y="119"/>
                  </a:lnTo>
                  <a:lnTo>
                    <a:pt x="329" y="122"/>
                  </a:lnTo>
                  <a:lnTo>
                    <a:pt x="322" y="126"/>
                  </a:lnTo>
                  <a:lnTo>
                    <a:pt x="317" y="129"/>
                  </a:lnTo>
                  <a:lnTo>
                    <a:pt x="306" y="134"/>
                  </a:lnTo>
                  <a:lnTo>
                    <a:pt x="294" y="135"/>
                  </a:lnTo>
                  <a:lnTo>
                    <a:pt x="281" y="135"/>
                  </a:lnTo>
                  <a:lnTo>
                    <a:pt x="269" y="135"/>
                  </a:lnTo>
                  <a:lnTo>
                    <a:pt x="263" y="123"/>
                  </a:lnTo>
                  <a:lnTo>
                    <a:pt x="266" y="115"/>
                  </a:lnTo>
                  <a:lnTo>
                    <a:pt x="274" y="106"/>
                  </a:lnTo>
                  <a:lnTo>
                    <a:pt x="281" y="97"/>
                  </a:lnTo>
                  <a:lnTo>
                    <a:pt x="317" y="80"/>
                  </a:lnTo>
                  <a:lnTo>
                    <a:pt x="309" y="78"/>
                  </a:lnTo>
                  <a:lnTo>
                    <a:pt x="303" y="75"/>
                  </a:lnTo>
                  <a:lnTo>
                    <a:pt x="294" y="74"/>
                  </a:lnTo>
                  <a:lnTo>
                    <a:pt x="286" y="72"/>
                  </a:lnTo>
                  <a:lnTo>
                    <a:pt x="278" y="72"/>
                  </a:lnTo>
                  <a:lnTo>
                    <a:pt x="269" y="71"/>
                  </a:lnTo>
                  <a:lnTo>
                    <a:pt x="261" y="71"/>
                  </a:lnTo>
                  <a:lnTo>
                    <a:pt x="253" y="71"/>
                  </a:lnTo>
                  <a:lnTo>
                    <a:pt x="249" y="68"/>
                  </a:lnTo>
                  <a:lnTo>
                    <a:pt x="248" y="64"/>
                  </a:lnTo>
                  <a:lnTo>
                    <a:pt x="249" y="59"/>
                  </a:lnTo>
                  <a:lnTo>
                    <a:pt x="253" y="57"/>
                  </a:lnTo>
                  <a:lnTo>
                    <a:pt x="259" y="51"/>
                  </a:lnTo>
                  <a:lnTo>
                    <a:pt x="268" y="45"/>
                  </a:lnTo>
                  <a:lnTo>
                    <a:pt x="278" y="42"/>
                  </a:lnTo>
                  <a:lnTo>
                    <a:pt x="288" y="38"/>
                  </a:lnTo>
                  <a:lnTo>
                    <a:pt x="298" y="35"/>
                  </a:lnTo>
                  <a:lnTo>
                    <a:pt x="309" y="33"/>
                  </a:lnTo>
                  <a:lnTo>
                    <a:pt x="321" y="30"/>
                  </a:lnTo>
                  <a:lnTo>
                    <a:pt x="332" y="29"/>
                  </a:lnTo>
                  <a:lnTo>
                    <a:pt x="344" y="32"/>
                  </a:lnTo>
                  <a:lnTo>
                    <a:pt x="357" y="35"/>
                  </a:lnTo>
                  <a:lnTo>
                    <a:pt x="369" y="39"/>
                  </a:lnTo>
                  <a:lnTo>
                    <a:pt x="377" y="46"/>
                  </a:lnTo>
                  <a:lnTo>
                    <a:pt x="387" y="41"/>
                  </a:lnTo>
                  <a:lnTo>
                    <a:pt x="397" y="33"/>
                  </a:lnTo>
                  <a:lnTo>
                    <a:pt x="409" y="26"/>
                  </a:lnTo>
                  <a:lnTo>
                    <a:pt x="421" y="20"/>
                  </a:lnTo>
                  <a:lnTo>
                    <a:pt x="434" y="16"/>
                  </a:lnTo>
                  <a:lnTo>
                    <a:pt x="445" y="13"/>
                  </a:lnTo>
                  <a:lnTo>
                    <a:pt x="460" y="11"/>
                  </a:lnTo>
                  <a:lnTo>
                    <a:pt x="475" y="14"/>
                  </a:lnTo>
                  <a:lnTo>
                    <a:pt x="489" y="17"/>
                  </a:lnTo>
                  <a:lnTo>
                    <a:pt x="502" y="19"/>
                  </a:lnTo>
                  <a:lnTo>
                    <a:pt x="514" y="23"/>
                  </a:lnTo>
                  <a:lnTo>
                    <a:pt x="524" y="29"/>
                  </a:lnTo>
                  <a:lnTo>
                    <a:pt x="517" y="39"/>
                  </a:lnTo>
                  <a:lnTo>
                    <a:pt x="504" y="48"/>
                  </a:lnTo>
                  <a:lnTo>
                    <a:pt x="489" y="55"/>
                  </a:lnTo>
                  <a:lnTo>
                    <a:pt x="475" y="61"/>
                  </a:lnTo>
                  <a:lnTo>
                    <a:pt x="467" y="61"/>
                  </a:lnTo>
                  <a:lnTo>
                    <a:pt x="457" y="61"/>
                  </a:lnTo>
                  <a:lnTo>
                    <a:pt x="449" y="64"/>
                  </a:lnTo>
                  <a:lnTo>
                    <a:pt x="440" y="67"/>
                  </a:lnTo>
                  <a:lnTo>
                    <a:pt x="452" y="78"/>
                  </a:lnTo>
                  <a:lnTo>
                    <a:pt x="464" y="90"/>
                  </a:lnTo>
                  <a:lnTo>
                    <a:pt x="472" y="104"/>
                  </a:lnTo>
                  <a:lnTo>
                    <a:pt x="475" y="118"/>
                  </a:lnTo>
                  <a:lnTo>
                    <a:pt x="479" y="123"/>
                  </a:lnTo>
                  <a:lnTo>
                    <a:pt x="482" y="131"/>
                  </a:lnTo>
                  <a:lnTo>
                    <a:pt x="482" y="139"/>
                  </a:lnTo>
                  <a:lnTo>
                    <a:pt x="477" y="145"/>
                  </a:lnTo>
                  <a:lnTo>
                    <a:pt x="470" y="144"/>
                  </a:lnTo>
                  <a:lnTo>
                    <a:pt x="462" y="142"/>
                  </a:lnTo>
                  <a:lnTo>
                    <a:pt x="455" y="141"/>
                  </a:lnTo>
                  <a:lnTo>
                    <a:pt x="447" y="138"/>
                  </a:lnTo>
                  <a:lnTo>
                    <a:pt x="440" y="135"/>
                  </a:lnTo>
                  <a:lnTo>
                    <a:pt x="434" y="132"/>
                  </a:lnTo>
                  <a:lnTo>
                    <a:pt x="427" y="128"/>
                  </a:lnTo>
                  <a:lnTo>
                    <a:pt x="421" y="123"/>
                  </a:lnTo>
                  <a:lnTo>
                    <a:pt x="417" y="126"/>
                  </a:lnTo>
                  <a:lnTo>
                    <a:pt x="417" y="131"/>
                  </a:lnTo>
                  <a:lnTo>
                    <a:pt x="416" y="136"/>
                  </a:lnTo>
                  <a:lnTo>
                    <a:pt x="412" y="139"/>
                  </a:lnTo>
                  <a:lnTo>
                    <a:pt x="409" y="151"/>
                  </a:lnTo>
                  <a:lnTo>
                    <a:pt x="406" y="161"/>
                  </a:lnTo>
                  <a:lnTo>
                    <a:pt x="399" y="171"/>
                  </a:lnTo>
                  <a:lnTo>
                    <a:pt x="389" y="179"/>
                  </a:lnTo>
                  <a:lnTo>
                    <a:pt x="381" y="168"/>
                  </a:lnTo>
                  <a:lnTo>
                    <a:pt x="376" y="157"/>
                  </a:lnTo>
                  <a:lnTo>
                    <a:pt x="372" y="144"/>
                  </a:lnTo>
                  <a:lnTo>
                    <a:pt x="369" y="131"/>
                  </a:lnTo>
                  <a:lnTo>
                    <a:pt x="361" y="141"/>
                  </a:lnTo>
                  <a:lnTo>
                    <a:pt x="352" y="152"/>
                  </a:lnTo>
                  <a:lnTo>
                    <a:pt x="344" y="166"/>
                  </a:lnTo>
                  <a:lnTo>
                    <a:pt x="337" y="179"/>
                  </a:lnTo>
                  <a:lnTo>
                    <a:pt x="331" y="192"/>
                  </a:lnTo>
                  <a:lnTo>
                    <a:pt x="324" y="205"/>
                  </a:lnTo>
                  <a:lnTo>
                    <a:pt x="319" y="219"/>
                  </a:lnTo>
                  <a:lnTo>
                    <a:pt x="314" y="232"/>
                  </a:lnTo>
                  <a:lnTo>
                    <a:pt x="311" y="243"/>
                  </a:lnTo>
                  <a:lnTo>
                    <a:pt x="306" y="254"/>
                  </a:lnTo>
                  <a:lnTo>
                    <a:pt x="304" y="264"/>
                  </a:lnTo>
                  <a:lnTo>
                    <a:pt x="309" y="273"/>
                  </a:lnTo>
                  <a:lnTo>
                    <a:pt x="362" y="276"/>
                  </a:lnTo>
                  <a:lnTo>
                    <a:pt x="414" y="276"/>
                  </a:lnTo>
                  <a:lnTo>
                    <a:pt x="465" y="278"/>
                  </a:lnTo>
                  <a:lnTo>
                    <a:pt x="519" y="278"/>
                  </a:lnTo>
                  <a:lnTo>
                    <a:pt x="570" y="276"/>
                  </a:lnTo>
                  <a:lnTo>
                    <a:pt x="622" y="275"/>
                  </a:lnTo>
                  <a:lnTo>
                    <a:pt x="673" y="273"/>
                  </a:lnTo>
                  <a:lnTo>
                    <a:pt x="723" y="272"/>
                  </a:lnTo>
                  <a:lnTo>
                    <a:pt x="775" y="270"/>
                  </a:lnTo>
                  <a:lnTo>
                    <a:pt x="826" y="269"/>
                  </a:lnTo>
                  <a:lnTo>
                    <a:pt x="878" y="267"/>
                  </a:lnTo>
                  <a:lnTo>
                    <a:pt x="928" y="266"/>
                  </a:lnTo>
                  <a:lnTo>
                    <a:pt x="979" y="266"/>
                  </a:lnTo>
                  <a:lnTo>
                    <a:pt x="1031" y="266"/>
                  </a:lnTo>
                  <a:lnTo>
                    <a:pt x="1080" y="266"/>
                  </a:lnTo>
                  <a:lnTo>
                    <a:pt x="1132" y="267"/>
                  </a:lnTo>
                  <a:lnTo>
                    <a:pt x="1137" y="260"/>
                  </a:lnTo>
                  <a:lnTo>
                    <a:pt x="1137" y="253"/>
                  </a:lnTo>
                  <a:lnTo>
                    <a:pt x="1137" y="244"/>
                  </a:lnTo>
                  <a:lnTo>
                    <a:pt x="1140" y="235"/>
                  </a:lnTo>
                  <a:lnTo>
                    <a:pt x="1139" y="230"/>
                  </a:lnTo>
                  <a:lnTo>
                    <a:pt x="1140" y="224"/>
                  </a:lnTo>
                  <a:lnTo>
                    <a:pt x="1142" y="218"/>
                  </a:lnTo>
                  <a:lnTo>
                    <a:pt x="1142" y="212"/>
                  </a:lnTo>
                  <a:lnTo>
                    <a:pt x="1142" y="190"/>
                  </a:lnTo>
                  <a:lnTo>
                    <a:pt x="1139" y="171"/>
                  </a:lnTo>
                  <a:lnTo>
                    <a:pt x="1134" y="154"/>
                  </a:lnTo>
                  <a:lnTo>
                    <a:pt x="1125" y="136"/>
                  </a:lnTo>
                  <a:lnTo>
                    <a:pt x="1119" y="141"/>
                  </a:lnTo>
                  <a:lnTo>
                    <a:pt x="1117" y="148"/>
                  </a:lnTo>
                  <a:lnTo>
                    <a:pt x="1112" y="155"/>
                  </a:lnTo>
                  <a:lnTo>
                    <a:pt x="1104" y="158"/>
                  </a:lnTo>
                  <a:lnTo>
                    <a:pt x="1089" y="154"/>
                  </a:lnTo>
                  <a:lnTo>
                    <a:pt x="1082" y="142"/>
                  </a:lnTo>
                  <a:lnTo>
                    <a:pt x="1080" y="128"/>
                  </a:lnTo>
                  <a:lnTo>
                    <a:pt x="1075" y="115"/>
                  </a:lnTo>
                  <a:lnTo>
                    <a:pt x="1065" y="125"/>
                  </a:lnTo>
                  <a:lnTo>
                    <a:pt x="1057" y="139"/>
                  </a:lnTo>
                  <a:lnTo>
                    <a:pt x="1047" y="151"/>
                  </a:lnTo>
                  <a:lnTo>
                    <a:pt x="1032" y="155"/>
                  </a:lnTo>
                  <a:lnTo>
                    <a:pt x="1027" y="147"/>
                  </a:lnTo>
                  <a:lnTo>
                    <a:pt x="1026" y="136"/>
                  </a:lnTo>
                  <a:lnTo>
                    <a:pt x="1024" y="126"/>
                  </a:lnTo>
                  <a:lnTo>
                    <a:pt x="1024" y="115"/>
                  </a:lnTo>
                  <a:lnTo>
                    <a:pt x="1027" y="107"/>
                  </a:lnTo>
                  <a:lnTo>
                    <a:pt x="1031" y="100"/>
                  </a:lnTo>
                  <a:lnTo>
                    <a:pt x="1032" y="94"/>
                  </a:lnTo>
                  <a:lnTo>
                    <a:pt x="1036" y="87"/>
                  </a:lnTo>
                  <a:lnTo>
                    <a:pt x="1026" y="90"/>
                  </a:lnTo>
                  <a:lnTo>
                    <a:pt x="1016" y="94"/>
                  </a:lnTo>
                  <a:lnTo>
                    <a:pt x="1007" y="99"/>
                  </a:lnTo>
                  <a:lnTo>
                    <a:pt x="999" y="104"/>
                  </a:lnTo>
                  <a:lnTo>
                    <a:pt x="989" y="110"/>
                  </a:lnTo>
                  <a:lnTo>
                    <a:pt x="981" y="115"/>
                  </a:lnTo>
                  <a:lnTo>
                    <a:pt x="972" y="118"/>
                  </a:lnTo>
                  <a:lnTo>
                    <a:pt x="962" y="119"/>
                  </a:lnTo>
                  <a:lnTo>
                    <a:pt x="957" y="107"/>
                  </a:lnTo>
                  <a:lnTo>
                    <a:pt x="959" y="93"/>
                  </a:lnTo>
                  <a:lnTo>
                    <a:pt x="962" y="78"/>
                  </a:lnTo>
                  <a:lnTo>
                    <a:pt x="967" y="67"/>
                  </a:lnTo>
                  <a:lnTo>
                    <a:pt x="977" y="59"/>
                  </a:lnTo>
                  <a:lnTo>
                    <a:pt x="987" y="54"/>
                  </a:lnTo>
                  <a:lnTo>
                    <a:pt x="997" y="48"/>
                  </a:lnTo>
                  <a:lnTo>
                    <a:pt x="1009" y="42"/>
                  </a:lnTo>
                  <a:lnTo>
                    <a:pt x="1019" y="39"/>
                  </a:lnTo>
                  <a:lnTo>
                    <a:pt x="1032" y="36"/>
                  </a:lnTo>
                  <a:lnTo>
                    <a:pt x="1046" y="36"/>
                  </a:lnTo>
                  <a:lnTo>
                    <a:pt x="1059" y="39"/>
                  </a:lnTo>
                  <a:lnTo>
                    <a:pt x="1065" y="32"/>
                  </a:lnTo>
                  <a:lnTo>
                    <a:pt x="1070" y="25"/>
                  </a:lnTo>
                  <a:lnTo>
                    <a:pt x="1077" y="17"/>
                  </a:lnTo>
                  <a:lnTo>
                    <a:pt x="1084" y="11"/>
                  </a:lnTo>
                  <a:lnTo>
                    <a:pt x="1092" y="7"/>
                  </a:lnTo>
                  <a:lnTo>
                    <a:pt x="1100" y="3"/>
                  </a:lnTo>
                  <a:lnTo>
                    <a:pt x="1110" y="0"/>
                  </a:lnTo>
                  <a:lnTo>
                    <a:pt x="1122" y="0"/>
                  </a:lnTo>
                  <a:lnTo>
                    <a:pt x="1130" y="0"/>
                  </a:lnTo>
                  <a:lnTo>
                    <a:pt x="1139" y="3"/>
                  </a:lnTo>
                  <a:lnTo>
                    <a:pt x="1145" y="7"/>
                  </a:lnTo>
                  <a:lnTo>
                    <a:pt x="1150" y="13"/>
                  </a:lnTo>
                  <a:close/>
                </a:path>
              </a:pathLst>
            </a:custGeom>
            <a:solidFill>
              <a:srgbClr val="000000"/>
            </a:solidFill>
            <a:ln w="9525">
              <a:noFill/>
              <a:round/>
              <a:headEnd/>
              <a:tailEnd/>
            </a:ln>
          </p:spPr>
          <p:txBody>
            <a:bodyPr/>
            <a:lstStyle/>
            <a:p>
              <a:endParaRPr lang="en-AU"/>
            </a:p>
          </p:txBody>
        </p:sp>
        <p:sp>
          <p:nvSpPr>
            <p:cNvPr id="29713" name="Freeform 17"/>
            <p:cNvSpPr>
              <a:spLocks/>
            </p:cNvSpPr>
            <p:nvPr/>
          </p:nvSpPr>
          <p:spPr bwMode="auto">
            <a:xfrm>
              <a:off x="1549" y="161"/>
              <a:ext cx="119" cy="103"/>
            </a:xfrm>
            <a:custGeom>
              <a:avLst/>
              <a:gdLst/>
              <a:ahLst/>
              <a:cxnLst>
                <a:cxn ang="0">
                  <a:pos x="92" y="30"/>
                </a:cxn>
                <a:cxn ang="0">
                  <a:pos x="100" y="48"/>
                </a:cxn>
                <a:cxn ang="0">
                  <a:pos x="112" y="54"/>
                </a:cxn>
                <a:cxn ang="0">
                  <a:pos x="127" y="54"/>
                </a:cxn>
                <a:cxn ang="0">
                  <a:pos x="143" y="49"/>
                </a:cxn>
                <a:cxn ang="0">
                  <a:pos x="153" y="32"/>
                </a:cxn>
                <a:cxn ang="0">
                  <a:pos x="163" y="16"/>
                </a:cxn>
                <a:cxn ang="0">
                  <a:pos x="178" y="12"/>
                </a:cxn>
                <a:cxn ang="0">
                  <a:pos x="182" y="29"/>
                </a:cxn>
                <a:cxn ang="0">
                  <a:pos x="167" y="51"/>
                </a:cxn>
                <a:cxn ang="0">
                  <a:pos x="155" y="62"/>
                </a:cxn>
                <a:cxn ang="0">
                  <a:pos x="158" y="75"/>
                </a:cxn>
                <a:cxn ang="0">
                  <a:pos x="163" y="89"/>
                </a:cxn>
                <a:cxn ang="0">
                  <a:pos x="183" y="90"/>
                </a:cxn>
                <a:cxn ang="0">
                  <a:pos x="203" y="86"/>
                </a:cxn>
                <a:cxn ang="0">
                  <a:pos x="220" y="84"/>
                </a:cxn>
                <a:cxn ang="0">
                  <a:pos x="238" y="91"/>
                </a:cxn>
                <a:cxn ang="0">
                  <a:pos x="233" y="103"/>
                </a:cxn>
                <a:cxn ang="0">
                  <a:pos x="220" y="103"/>
                </a:cxn>
                <a:cxn ang="0">
                  <a:pos x="202" y="103"/>
                </a:cxn>
                <a:cxn ang="0">
                  <a:pos x="185" y="103"/>
                </a:cxn>
                <a:cxn ang="0">
                  <a:pos x="170" y="107"/>
                </a:cxn>
                <a:cxn ang="0">
                  <a:pos x="163" y="119"/>
                </a:cxn>
                <a:cxn ang="0">
                  <a:pos x="177" y="135"/>
                </a:cxn>
                <a:cxn ang="0">
                  <a:pos x="202" y="151"/>
                </a:cxn>
                <a:cxn ang="0">
                  <a:pos x="203" y="164"/>
                </a:cxn>
                <a:cxn ang="0">
                  <a:pos x="197" y="170"/>
                </a:cxn>
                <a:cxn ang="0">
                  <a:pos x="185" y="160"/>
                </a:cxn>
                <a:cxn ang="0">
                  <a:pos x="162" y="145"/>
                </a:cxn>
                <a:cxn ang="0">
                  <a:pos x="140" y="141"/>
                </a:cxn>
                <a:cxn ang="0">
                  <a:pos x="130" y="151"/>
                </a:cxn>
                <a:cxn ang="0">
                  <a:pos x="127" y="170"/>
                </a:cxn>
                <a:cxn ang="0">
                  <a:pos x="125" y="198"/>
                </a:cxn>
                <a:cxn ang="0">
                  <a:pos x="99" y="205"/>
                </a:cxn>
                <a:cxn ang="0">
                  <a:pos x="104" y="177"/>
                </a:cxn>
                <a:cxn ang="0">
                  <a:pos x="104" y="151"/>
                </a:cxn>
                <a:cxn ang="0">
                  <a:pos x="82" y="150"/>
                </a:cxn>
                <a:cxn ang="0">
                  <a:pos x="62" y="160"/>
                </a:cxn>
                <a:cxn ang="0">
                  <a:pos x="45" y="174"/>
                </a:cxn>
                <a:cxn ang="0">
                  <a:pos x="30" y="187"/>
                </a:cxn>
                <a:cxn ang="0">
                  <a:pos x="20" y="183"/>
                </a:cxn>
                <a:cxn ang="0">
                  <a:pos x="14" y="174"/>
                </a:cxn>
                <a:cxn ang="0">
                  <a:pos x="37" y="154"/>
                </a:cxn>
                <a:cxn ang="0">
                  <a:pos x="60" y="135"/>
                </a:cxn>
                <a:cxn ang="0">
                  <a:pos x="57" y="119"/>
                </a:cxn>
                <a:cxn ang="0">
                  <a:pos x="49" y="105"/>
                </a:cxn>
                <a:cxn ang="0">
                  <a:pos x="0" y="83"/>
                </a:cxn>
                <a:cxn ang="0">
                  <a:pos x="7" y="74"/>
                </a:cxn>
                <a:cxn ang="0">
                  <a:pos x="24" y="73"/>
                </a:cxn>
                <a:cxn ang="0">
                  <a:pos x="45" y="81"/>
                </a:cxn>
                <a:cxn ang="0">
                  <a:pos x="60" y="80"/>
                </a:cxn>
                <a:cxn ang="0">
                  <a:pos x="70" y="64"/>
                </a:cxn>
                <a:cxn ang="0">
                  <a:pos x="74" y="45"/>
                </a:cxn>
                <a:cxn ang="0">
                  <a:pos x="59" y="14"/>
                </a:cxn>
                <a:cxn ang="0">
                  <a:pos x="67" y="3"/>
                </a:cxn>
                <a:cxn ang="0">
                  <a:pos x="77" y="0"/>
                </a:cxn>
                <a:cxn ang="0">
                  <a:pos x="90" y="23"/>
                </a:cxn>
              </a:cxnLst>
              <a:rect l="0" t="0" r="r" b="b"/>
              <a:pathLst>
                <a:path w="238" h="205">
                  <a:moveTo>
                    <a:pt x="90" y="23"/>
                  </a:moveTo>
                  <a:lnTo>
                    <a:pt x="92" y="30"/>
                  </a:lnTo>
                  <a:lnTo>
                    <a:pt x="95" y="39"/>
                  </a:lnTo>
                  <a:lnTo>
                    <a:pt x="100" y="48"/>
                  </a:lnTo>
                  <a:lnTo>
                    <a:pt x="104" y="54"/>
                  </a:lnTo>
                  <a:lnTo>
                    <a:pt x="112" y="54"/>
                  </a:lnTo>
                  <a:lnTo>
                    <a:pt x="120" y="54"/>
                  </a:lnTo>
                  <a:lnTo>
                    <a:pt x="127" y="54"/>
                  </a:lnTo>
                  <a:lnTo>
                    <a:pt x="135" y="55"/>
                  </a:lnTo>
                  <a:lnTo>
                    <a:pt x="143" y="49"/>
                  </a:lnTo>
                  <a:lnTo>
                    <a:pt x="148" y="42"/>
                  </a:lnTo>
                  <a:lnTo>
                    <a:pt x="153" y="32"/>
                  </a:lnTo>
                  <a:lnTo>
                    <a:pt x="158" y="23"/>
                  </a:lnTo>
                  <a:lnTo>
                    <a:pt x="163" y="16"/>
                  </a:lnTo>
                  <a:lnTo>
                    <a:pt x="170" y="12"/>
                  </a:lnTo>
                  <a:lnTo>
                    <a:pt x="178" y="12"/>
                  </a:lnTo>
                  <a:lnTo>
                    <a:pt x="190" y="19"/>
                  </a:lnTo>
                  <a:lnTo>
                    <a:pt x="182" y="29"/>
                  </a:lnTo>
                  <a:lnTo>
                    <a:pt x="173" y="39"/>
                  </a:lnTo>
                  <a:lnTo>
                    <a:pt x="167" y="51"/>
                  </a:lnTo>
                  <a:lnTo>
                    <a:pt x="160" y="62"/>
                  </a:lnTo>
                  <a:lnTo>
                    <a:pt x="155" y="62"/>
                  </a:lnTo>
                  <a:lnTo>
                    <a:pt x="155" y="70"/>
                  </a:lnTo>
                  <a:lnTo>
                    <a:pt x="158" y="75"/>
                  </a:lnTo>
                  <a:lnTo>
                    <a:pt x="162" y="81"/>
                  </a:lnTo>
                  <a:lnTo>
                    <a:pt x="163" y="89"/>
                  </a:lnTo>
                  <a:lnTo>
                    <a:pt x="173" y="90"/>
                  </a:lnTo>
                  <a:lnTo>
                    <a:pt x="183" y="90"/>
                  </a:lnTo>
                  <a:lnTo>
                    <a:pt x="193" y="89"/>
                  </a:lnTo>
                  <a:lnTo>
                    <a:pt x="203" y="86"/>
                  </a:lnTo>
                  <a:lnTo>
                    <a:pt x="212" y="84"/>
                  </a:lnTo>
                  <a:lnTo>
                    <a:pt x="220" y="84"/>
                  </a:lnTo>
                  <a:lnTo>
                    <a:pt x="230" y="87"/>
                  </a:lnTo>
                  <a:lnTo>
                    <a:pt x="238" y="91"/>
                  </a:lnTo>
                  <a:lnTo>
                    <a:pt x="238" y="99"/>
                  </a:lnTo>
                  <a:lnTo>
                    <a:pt x="233" y="103"/>
                  </a:lnTo>
                  <a:lnTo>
                    <a:pt x="227" y="103"/>
                  </a:lnTo>
                  <a:lnTo>
                    <a:pt x="220" y="103"/>
                  </a:lnTo>
                  <a:lnTo>
                    <a:pt x="212" y="103"/>
                  </a:lnTo>
                  <a:lnTo>
                    <a:pt x="202" y="103"/>
                  </a:lnTo>
                  <a:lnTo>
                    <a:pt x="193" y="103"/>
                  </a:lnTo>
                  <a:lnTo>
                    <a:pt x="185" y="103"/>
                  </a:lnTo>
                  <a:lnTo>
                    <a:pt x="177" y="105"/>
                  </a:lnTo>
                  <a:lnTo>
                    <a:pt x="170" y="107"/>
                  </a:lnTo>
                  <a:lnTo>
                    <a:pt x="165" y="112"/>
                  </a:lnTo>
                  <a:lnTo>
                    <a:pt x="163" y="119"/>
                  </a:lnTo>
                  <a:lnTo>
                    <a:pt x="163" y="126"/>
                  </a:lnTo>
                  <a:lnTo>
                    <a:pt x="177" y="135"/>
                  </a:lnTo>
                  <a:lnTo>
                    <a:pt x="190" y="142"/>
                  </a:lnTo>
                  <a:lnTo>
                    <a:pt x="202" y="151"/>
                  </a:lnTo>
                  <a:lnTo>
                    <a:pt x="208" y="163"/>
                  </a:lnTo>
                  <a:lnTo>
                    <a:pt x="203" y="164"/>
                  </a:lnTo>
                  <a:lnTo>
                    <a:pt x="200" y="167"/>
                  </a:lnTo>
                  <a:lnTo>
                    <a:pt x="197" y="170"/>
                  </a:lnTo>
                  <a:lnTo>
                    <a:pt x="193" y="171"/>
                  </a:lnTo>
                  <a:lnTo>
                    <a:pt x="185" y="160"/>
                  </a:lnTo>
                  <a:lnTo>
                    <a:pt x="175" y="153"/>
                  </a:lnTo>
                  <a:lnTo>
                    <a:pt x="162" y="145"/>
                  </a:lnTo>
                  <a:lnTo>
                    <a:pt x="150" y="138"/>
                  </a:lnTo>
                  <a:lnTo>
                    <a:pt x="140" y="141"/>
                  </a:lnTo>
                  <a:lnTo>
                    <a:pt x="133" y="145"/>
                  </a:lnTo>
                  <a:lnTo>
                    <a:pt x="130" y="151"/>
                  </a:lnTo>
                  <a:lnTo>
                    <a:pt x="128" y="158"/>
                  </a:lnTo>
                  <a:lnTo>
                    <a:pt x="127" y="170"/>
                  </a:lnTo>
                  <a:lnTo>
                    <a:pt x="127" y="185"/>
                  </a:lnTo>
                  <a:lnTo>
                    <a:pt x="125" y="198"/>
                  </a:lnTo>
                  <a:lnTo>
                    <a:pt x="115" y="205"/>
                  </a:lnTo>
                  <a:lnTo>
                    <a:pt x="99" y="205"/>
                  </a:lnTo>
                  <a:lnTo>
                    <a:pt x="102" y="192"/>
                  </a:lnTo>
                  <a:lnTo>
                    <a:pt x="104" y="177"/>
                  </a:lnTo>
                  <a:lnTo>
                    <a:pt x="104" y="163"/>
                  </a:lnTo>
                  <a:lnTo>
                    <a:pt x="104" y="151"/>
                  </a:lnTo>
                  <a:lnTo>
                    <a:pt x="92" y="148"/>
                  </a:lnTo>
                  <a:lnTo>
                    <a:pt x="82" y="150"/>
                  </a:lnTo>
                  <a:lnTo>
                    <a:pt x="72" y="154"/>
                  </a:lnTo>
                  <a:lnTo>
                    <a:pt x="62" y="160"/>
                  </a:lnTo>
                  <a:lnTo>
                    <a:pt x="54" y="167"/>
                  </a:lnTo>
                  <a:lnTo>
                    <a:pt x="45" y="174"/>
                  </a:lnTo>
                  <a:lnTo>
                    <a:pt x="39" y="182"/>
                  </a:lnTo>
                  <a:lnTo>
                    <a:pt x="30" y="187"/>
                  </a:lnTo>
                  <a:lnTo>
                    <a:pt x="24" y="186"/>
                  </a:lnTo>
                  <a:lnTo>
                    <a:pt x="20" y="183"/>
                  </a:lnTo>
                  <a:lnTo>
                    <a:pt x="17" y="179"/>
                  </a:lnTo>
                  <a:lnTo>
                    <a:pt x="14" y="174"/>
                  </a:lnTo>
                  <a:lnTo>
                    <a:pt x="25" y="164"/>
                  </a:lnTo>
                  <a:lnTo>
                    <a:pt x="37" y="154"/>
                  </a:lnTo>
                  <a:lnTo>
                    <a:pt x="49" y="145"/>
                  </a:lnTo>
                  <a:lnTo>
                    <a:pt x="60" y="135"/>
                  </a:lnTo>
                  <a:lnTo>
                    <a:pt x="59" y="128"/>
                  </a:lnTo>
                  <a:lnTo>
                    <a:pt x="57" y="119"/>
                  </a:lnTo>
                  <a:lnTo>
                    <a:pt x="55" y="112"/>
                  </a:lnTo>
                  <a:lnTo>
                    <a:pt x="49" y="105"/>
                  </a:lnTo>
                  <a:lnTo>
                    <a:pt x="0" y="89"/>
                  </a:lnTo>
                  <a:lnTo>
                    <a:pt x="0" y="83"/>
                  </a:lnTo>
                  <a:lnTo>
                    <a:pt x="2" y="78"/>
                  </a:lnTo>
                  <a:lnTo>
                    <a:pt x="7" y="74"/>
                  </a:lnTo>
                  <a:lnTo>
                    <a:pt x="10" y="71"/>
                  </a:lnTo>
                  <a:lnTo>
                    <a:pt x="24" y="73"/>
                  </a:lnTo>
                  <a:lnTo>
                    <a:pt x="35" y="75"/>
                  </a:lnTo>
                  <a:lnTo>
                    <a:pt x="45" y="81"/>
                  </a:lnTo>
                  <a:lnTo>
                    <a:pt x="55" y="89"/>
                  </a:lnTo>
                  <a:lnTo>
                    <a:pt x="60" y="80"/>
                  </a:lnTo>
                  <a:lnTo>
                    <a:pt x="64" y="71"/>
                  </a:lnTo>
                  <a:lnTo>
                    <a:pt x="70" y="64"/>
                  </a:lnTo>
                  <a:lnTo>
                    <a:pt x="80" y="59"/>
                  </a:lnTo>
                  <a:lnTo>
                    <a:pt x="74" y="45"/>
                  </a:lnTo>
                  <a:lnTo>
                    <a:pt x="65" y="30"/>
                  </a:lnTo>
                  <a:lnTo>
                    <a:pt x="59" y="14"/>
                  </a:lnTo>
                  <a:lnTo>
                    <a:pt x="60" y="1"/>
                  </a:lnTo>
                  <a:lnTo>
                    <a:pt x="67" y="3"/>
                  </a:lnTo>
                  <a:lnTo>
                    <a:pt x="72" y="1"/>
                  </a:lnTo>
                  <a:lnTo>
                    <a:pt x="77" y="0"/>
                  </a:lnTo>
                  <a:lnTo>
                    <a:pt x="84" y="0"/>
                  </a:lnTo>
                  <a:lnTo>
                    <a:pt x="90" y="23"/>
                  </a:lnTo>
                  <a:close/>
                </a:path>
              </a:pathLst>
            </a:custGeom>
            <a:solidFill>
              <a:srgbClr val="000000"/>
            </a:solidFill>
            <a:ln w="9525">
              <a:noFill/>
              <a:round/>
              <a:headEnd/>
              <a:tailEnd/>
            </a:ln>
          </p:spPr>
          <p:txBody>
            <a:bodyPr/>
            <a:lstStyle/>
            <a:p>
              <a:endParaRPr lang="en-AU"/>
            </a:p>
          </p:txBody>
        </p:sp>
        <p:sp>
          <p:nvSpPr>
            <p:cNvPr id="29714" name="Freeform 18"/>
            <p:cNvSpPr>
              <a:spLocks/>
            </p:cNvSpPr>
            <p:nvPr/>
          </p:nvSpPr>
          <p:spPr bwMode="auto">
            <a:xfrm>
              <a:off x="1586" y="196"/>
              <a:ext cx="36" cy="33"/>
            </a:xfrm>
            <a:custGeom>
              <a:avLst/>
              <a:gdLst/>
              <a:ahLst/>
              <a:cxnLst>
                <a:cxn ang="0">
                  <a:pos x="70" y="19"/>
                </a:cxn>
                <a:cxn ang="0">
                  <a:pos x="72" y="29"/>
                </a:cxn>
                <a:cxn ang="0">
                  <a:pos x="70" y="36"/>
                </a:cxn>
                <a:cxn ang="0">
                  <a:pos x="68" y="45"/>
                </a:cxn>
                <a:cxn ang="0">
                  <a:pos x="65" y="53"/>
                </a:cxn>
                <a:cxn ang="0">
                  <a:pos x="60" y="56"/>
                </a:cxn>
                <a:cxn ang="0">
                  <a:pos x="53" y="59"/>
                </a:cxn>
                <a:cxn ang="0">
                  <a:pos x="47" y="62"/>
                </a:cxn>
                <a:cxn ang="0">
                  <a:pos x="40" y="64"/>
                </a:cxn>
                <a:cxn ang="0">
                  <a:pos x="32" y="65"/>
                </a:cxn>
                <a:cxn ang="0">
                  <a:pos x="25" y="64"/>
                </a:cxn>
                <a:cxn ang="0">
                  <a:pos x="17" y="62"/>
                </a:cxn>
                <a:cxn ang="0">
                  <a:pos x="10" y="59"/>
                </a:cxn>
                <a:cxn ang="0">
                  <a:pos x="2" y="53"/>
                </a:cxn>
                <a:cxn ang="0">
                  <a:pos x="0" y="43"/>
                </a:cxn>
                <a:cxn ang="0">
                  <a:pos x="0" y="32"/>
                </a:cxn>
                <a:cxn ang="0">
                  <a:pos x="2" y="21"/>
                </a:cxn>
                <a:cxn ang="0">
                  <a:pos x="10" y="14"/>
                </a:cxn>
                <a:cxn ang="0">
                  <a:pos x="19" y="8"/>
                </a:cxn>
                <a:cxn ang="0">
                  <a:pos x="29" y="3"/>
                </a:cxn>
                <a:cxn ang="0">
                  <a:pos x="42" y="0"/>
                </a:cxn>
                <a:cxn ang="0">
                  <a:pos x="52" y="1"/>
                </a:cxn>
                <a:cxn ang="0">
                  <a:pos x="58" y="5"/>
                </a:cxn>
                <a:cxn ang="0">
                  <a:pos x="63" y="11"/>
                </a:cxn>
                <a:cxn ang="0">
                  <a:pos x="70" y="19"/>
                </a:cxn>
              </a:cxnLst>
              <a:rect l="0" t="0" r="r" b="b"/>
              <a:pathLst>
                <a:path w="72" h="65">
                  <a:moveTo>
                    <a:pt x="70" y="19"/>
                  </a:moveTo>
                  <a:lnTo>
                    <a:pt x="72" y="29"/>
                  </a:lnTo>
                  <a:lnTo>
                    <a:pt x="70" y="36"/>
                  </a:lnTo>
                  <a:lnTo>
                    <a:pt x="68" y="45"/>
                  </a:lnTo>
                  <a:lnTo>
                    <a:pt x="65" y="53"/>
                  </a:lnTo>
                  <a:lnTo>
                    <a:pt x="60" y="56"/>
                  </a:lnTo>
                  <a:lnTo>
                    <a:pt x="53" y="59"/>
                  </a:lnTo>
                  <a:lnTo>
                    <a:pt x="47" y="62"/>
                  </a:lnTo>
                  <a:lnTo>
                    <a:pt x="40" y="64"/>
                  </a:lnTo>
                  <a:lnTo>
                    <a:pt x="32" y="65"/>
                  </a:lnTo>
                  <a:lnTo>
                    <a:pt x="25" y="64"/>
                  </a:lnTo>
                  <a:lnTo>
                    <a:pt x="17" y="62"/>
                  </a:lnTo>
                  <a:lnTo>
                    <a:pt x="10" y="59"/>
                  </a:lnTo>
                  <a:lnTo>
                    <a:pt x="2" y="53"/>
                  </a:lnTo>
                  <a:lnTo>
                    <a:pt x="0" y="43"/>
                  </a:lnTo>
                  <a:lnTo>
                    <a:pt x="0" y="32"/>
                  </a:lnTo>
                  <a:lnTo>
                    <a:pt x="2" y="21"/>
                  </a:lnTo>
                  <a:lnTo>
                    <a:pt x="10" y="14"/>
                  </a:lnTo>
                  <a:lnTo>
                    <a:pt x="19" y="8"/>
                  </a:lnTo>
                  <a:lnTo>
                    <a:pt x="29" y="3"/>
                  </a:lnTo>
                  <a:lnTo>
                    <a:pt x="42" y="0"/>
                  </a:lnTo>
                  <a:lnTo>
                    <a:pt x="52" y="1"/>
                  </a:lnTo>
                  <a:lnTo>
                    <a:pt x="58" y="5"/>
                  </a:lnTo>
                  <a:lnTo>
                    <a:pt x="63" y="11"/>
                  </a:lnTo>
                  <a:lnTo>
                    <a:pt x="70" y="19"/>
                  </a:lnTo>
                  <a:close/>
                </a:path>
              </a:pathLst>
            </a:custGeom>
            <a:solidFill>
              <a:srgbClr val="FFD72D"/>
            </a:solidFill>
            <a:ln w="9525">
              <a:noFill/>
              <a:round/>
              <a:headEnd/>
              <a:tailEnd/>
            </a:ln>
          </p:spPr>
          <p:txBody>
            <a:bodyPr/>
            <a:lstStyle/>
            <a:p>
              <a:endParaRPr lang="en-AU"/>
            </a:p>
          </p:txBody>
        </p:sp>
        <p:sp>
          <p:nvSpPr>
            <p:cNvPr id="29715" name="Freeform 19"/>
            <p:cNvSpPr>
              <a:spLocks/>
            </p:cNvSpPr>
            <p:nvPr/>
          </p:nvSpPr>
          <p:spPr bwMode="auto">
            <a:xfrm>
              <a:off x="1286" y="313"/>
              <a:ext cx="10" cy="9"/>
            </a:xfrm>
            <a:custGeom>
              <a:avLst/>
              <a:gdLst/>
              <a:ahLst/>
              <a:cxnLst>
                <a:cxn ang="0">
                  <a:pos x="20" y="7"/>
                </a:cxn>
                <a:cxn ang="0">
                  <a:pos x="15" y="10"/>
                </a:cxn>
                <a:cxn ang="0">
                  <a:pos x="12" y="14"/>
                </a:cxn>
                <a:cxn ang="0">
                  <a:pos x="9" y="17"/>
                </a:cxn>
                <a:cxn ang="0">
                  <a:pos x="2" y="14"/>
                </a:cxn>
                <a:cxn ang="0">
                  <a:pos x="0" y="10"/>
                </a:cxn>
                <a:cxn ang="0">
                  <a:pos x="0" y="6"/>
                </a:cxn>
                <a:cxn ang="0">
                  <a:pos x="2" y="3"/>
                </a:cxn>
                <a:cxn ang="0">
                  <a:pos x="7" y="0"/>
                </a:cxn>
                <a:cxn ang="0">
                  <a:pos x="12" y="0"/>
                </a:cxn>
                <a:cxn ang="0">
                  <a:pos x="17" y="1"/>
                </a:cxn>
                <a:cxn ang="0">
                  <a:pos x="20" y="3"/>
                </a:cxn>
                <a:cxn ang="0">
                  <a:pos x="20" y="7"/>
                </a:cxn>
              </a:cxnLst>
              <a:rect l="0" t="0" r="r" b="b"/>
              <a:pathLst>
                <a:path w="20" h="17">
                  <a:moveTo>
                    <a:pt x="20" y="7"/>
                  </a:moveTo>
                  <a:lnTo>
                    <a:pt x="15" y="10"/>
                  </a:lnTo>
                  <a:lnTo>
                    <a:pt x="12" y="14"/>
                  </a:lnTo>
                  <a:lnTo>
                    <a:pt x="9" y="17"/>
                  </a:lnTo>
                  <a:lnTo>
                    <a:pt x="2" y="14"/>
                  </a:lnTo>
                  <a:lnTo>
                    <a:pt x="0" y="10"/>
                  </a:lnTo>
                  <a:lnTo>
                    <a:pt x="0" y="6"/>
                  </a:lnTo>
                  <a:lnTo>
                    <a:pt x="2" y="3"/>
                  </a:lnTo>
                  <a:lnTo>
                    <a:pt x="7" y="0"/>
                  </a:lnTo>
                  <a:lnTo>
                    <a:pt x="12" y="0"/>
                  </a:lnTo>
                  <a:lnTo>
                    <a:pt x="17" y="1"/>
                  </a:lnTo>
                  <a:lnTo>
                    <a:pt x="20" y="3"/>
                  </a:lnTo>
                  <a:lnTo>
                    <a:pt x="20" y="7"/>
                  </a:lnTo>
                  <a:close/>
                </a:path>
              </a:pathLst>
            </a:custGeom>
            <a:solidFill>
              <a:srgbClr val="000000"/>
            </a:solidFill>
            <a:ln w="9525">
              <a:noFill/>
              <a:round/>
              <a:headEnd/>
              <a:tailEnd/>
            </a:ln>
          </p:spPr>
          <p:txBody>
            <a:bodyPr/>
            <a:lstStyle/>
            <a:p>
              <a:endParaRPr lang="en-AU"/>
            </a:p>
          </p:txBody>
        </p:sp>
        <p:sp>
          <p:nvSpPr>
            <p:cNvPr id="29716" name="Freeform 20"/>
            <p:cNvSpPr>
              <a:spLocks/>
            </p:cNvSpPr>
            <p:nvPr/>
          </p:nvSpPr>
          <p:spPr bwMode="auto">
            <a:xfrm>
              <a:off x="1875" y="320"/>
              <a:ext cx="8" cy="7"/>
            </a:xfrm>
            <a:custGeom>
              <a:avLst/>
              <a:gdLst/>
              <a:ahLst/>
              <a:cxnLst>
                <a:cxn ang="0">
                  <a:pos x="17" y="7"/>
                </a:cxn>
                <a:cxn ang="0">
                  <a:pos x="15" y="12"/>
                </a:cxn>
                <a:cxn ang="0">
                  <a:pos x="12" y="14"/>
                </a:cxn>
                <a:cxn ang="0">
                  <a:pos x="7" y="14"/>
                </a:cxn>
                <a:cxn ang="0">
                  <a:pos x="2" y="14"/>
                </a:cxn>
                <a:cxn ang="0">
                  <a:pos x="0" y="10"/>
                </a:cxn>
                <a:cxn ang="0">
                  <a:pos x="0" y="6"/>
                </a:cxn>
                <a:cxn ang="0">
                  <a:pos x="3" y="3"/>
                </a:cxn>
                <a:cxn ang="0">
                  <a:pos x="7" y="0"/>
                </a:cxn>
                <a:cxn ang="0">
                  <a:pos x="10" y="1"/>
                </a:cxn>
                <a:cxn ang="0">
                  <a:pos x="12" y="4"/>
                </a:cxn>
                <a:cxn ang="0">
                  <a:pos x="15" y="6"/>
                </a:cxn>
                <a:cxn ang="0">
                  <a:pos x="17" y="7"/>
                </a:cxn>
              </a:cxnLst>
              <a:rect l="0" t="0" r="r" b="b"/>
              <a:pathLst>
                <a:path w="17" h="14">
                  <a:moveTo>
                    <a:pt x="17" y="7"/>
                  </a:moveTo>
                  <a:lnTo>
                    <a:pt x="15" y="12"/>
                  </a:lnTo>
                  <a:lnTo>
                    <a:pt x="12" y="14"/>
                  </a:lnTo>
                  <a:lnTo>
                    <a:pt x="7" y="14"/>
                  </a:lnTo>
                  <a:lnTo>
                    <a:pt x="2" y="14"/>
                  </a:lnTo>
                  <a:lnTo>
                    <a:pt x="0" y="10"/>
                  </a:lnTo>
                  <a:lnTo>
                    <a:pt x="0" y="6"/>
                  </a:lnTo>
                  <a:lnTo>
                    <a:pt x="3" y="3"/>
                  </a:lnTo>
                  <a:lnTo>
                    <a:pt x="7" y="0"/>
                  </a:lnTo>
                  <a:lnTo>
                    <a:pt x="10" y="1"/>
                  </a:lnTo>
                  <a:lnTo>
                    <a:pt x="12" y="4"/>
                  </a:lnTo>
                  <a:lnTo>
                    <a:pt x="15" y="6"/>
                  </a:lnTo>
                  <a:lnTo>
                    <a:pt x="17" y="7"/>
                  </a:lnTo>
                  <a:close/>
                </a:path>
              </a:pathLst>
            </a:custGeom>
            <a:solidFill>
              <a:srgbClr val="000000"/>
            </a:solidFill>
            <a:ln w="9525">
              <a:noFill/>
              <a:round/>
              <a:headEnd/>
              <a:tailEnd/>
            </a:ln>
          </p:spPr>
          <p:txBody>
            <a:bodyPr/>
            <a:lstStyle/>
            <a:p>
              <a:endParaRPr lang="en-AU"/>
            </a:p>
          </p:txBody>
        </p:sp>
        <p:sp>
          <p:nvSpPr>
            <p:cNvPr id="29717" name="Freeform 21"/>
            <p:cNvSpPr>
              <a:spLocks/>
            </p:cNvSpPr>
            <p:nvPr/>
          </p:nvSpPr>
          <p:spPr bwMode="auto">
            <a:xfrm>
              <a:off x="1778" y="321"/>
              <a:ext cx="9" cy="6"/>
            </a:xfrm>
            <a:custGeom>
              <a:avLst/>
              <a:gdLst/>
              <a:ahLst/>
              <a:cxnLst>
                <a:cxn ang="0">
                  <a:pos x="19" y="12"/>
                </a:cxn>
                <a:cxn ang="0">
                  <a:pos x="14" y="13"/>
                </a:cxn>
                <a:cxn ang="0">
                  <a:pos x="10" y="13"/>
                </a:cxn>
                <a:cxn ang="0">
                  <a:pos x="5" y="13"/>
                </a:cxn>
                <a:cxn ang="0">
                  <a:pos x="0" y="11"/>
                </a:cxn>
                <a:cxn ang="0">
                  <a:pos x="0" y="6"/>
                </a:cxn>
                <a:cxn ang="0">
                  <a:pos x="4" y="3"/>
                </a:cxn>
                <a:cxn ang="0">
                  <a:pos x="9" y="2"/>
                </a:cxn>
                <a:cxn ang="0">
                  <a:pos x="12" y="0"/>
                </a:cxn>
                <a:cxn ang="0">
                  <a:pos x="14" y="2"/>
                </a:cxn>
                <a:cxn ang="0">
                  <a:pos x="17" y="5"/>
                </a:cxn>
                <a:cxn ang="0">
                  <a:pos x="19" y="8"/>
                </a:cxn>
                <a:cxn ang="0">
                  <a:pos x="19" y="12"/>
                </a:cxn>
              </a:cxnLst>
              <a:rect l="0" t="0" r="r" b="b"/>
              <a:pathLst>
                <a:path w="19" h="13">
                  <a:moveTo>
                    <a:pt x="19" y="12"/>
                  </a:moveTo>
                  <a:lnTo>
                    <a:pt x="14" y="13"/>
                  </a:lnTo>
                  <a:lnTo>
                    <a:pt x="10" y="13"/>
                  </a:lnTo>
                  <a:lnTo>
                    <a:pt x="5" y="13"/>
                  </a:lnTo>
                  <a:lnTo>
                    <a:pt x="0" y="11"/>
                  </a:lnTo>
                  <a:lnTo>
                    <a:pt x="0" y="6"/>
                  </a:lnTo>
                  <a:lnTo>
                    <a:pt x="4" y="3"/>
                  </a:lnTo>
                  <a:lnTo>
                    <a:pt x="9" y="2"/>
                  </a:lnTo>
                  <a:lnTo>
                    <a:pt x="12" y="0"/>
                  </a:lnTo>
                  <a:lnTo>
                    <a:pt x="14" y="2"/>
                  </a:lnTo>
                  <a:lnTo>
                    <a:pt x="17" y="5"/>
                  </a:lnTo>
                  <a:lnTo>
                    <a:pt x="19" y="8"/>
                  </a:lnTo>
                  <a:lnTo>
                    <a:pt x="19" y="12"/>
                  </a:lnTo>
                  <a:close/>
                </a:path>
              </a:pathLst>
            </a:custGeom>
            <a:solidFill>
              <a:srgbClr val="000000"/>
            </a:solidFill>
            <a:ln w="9525">
              <a:noFill/>
              <a:round/>
              <a:headEnd/>
              <a:tailEnd/>
            </a:ln>
          </p:spPr>
          <p:txBody>
            <a:bodyPr/>
            <a:lstStyle/>
            <a:p>
              <a:endParaRPr lang="en-AU"/>
            </a:p>
          </p:txBody>
        </p:sp>
        <p:sp>
          <p:nvSpPr>
            <p:cNvPr id="29718" name="Freeform 22"/>
            <p:cNvSpPr>
              <a:spLocks/>
            </p:cNvSpPr>
            <p:nvPr/>
          </p:nvSpPr>
          <p:spPr bwMode="auto">
            <a:xfrm>
              <a:off x="1743" y="326"/>
              <a:ext cx="9" cy="6"/>
            </a:xfrm>
            <a:custGeom>
              <a:avLst/>
              <a:gdLst/>
              <a:ahLst/>
              <a:cxnLst>
                <a:cxn ang="0">
                  <a:pos x="19" y="8"/>
                </a:cxn>
                <a:cxn ang="0">
                  <a:pos x="15" y="11"/>
                </a:cxn>
                <a:cxn ang="0">
                  <a:pos x="10" y="13"/>
                </a:cxn>
                <a:cxn ang="0">
                  <a:pos x="5" y="13"/>
                </a:cxn>
                <a:cxn ang="0">
                  <a:pos x="0" y="10"/>
                </a:cxn>
                <a:cxn ang="0">
                  <a:pos x="0" y="5"/>
                </a:cxn>
                <a:cxn ang="0">
                  <a:pos x="2" y="2"/>
                </a:cxn>
                <a:cxn ang="0">
                  <a:pos x="5" y="1"/>
                </a:cxn>
                <a:cxn ang="0">
                  <a:pos x="9" y="0"/>
                </a:cxn>
                <a:cxn ang="0">
                  <a:pos x="12" y="0"/>
                </a:cxn>
                <a:cxn ang="0">
                  <a:pos x="15" y="1"/>
                </a:cxn>
                <a:cxn ang="0">
                  <a:pos x="17" y="5"/>
                </a:cxn>
                <a:cxn ang="0">
                  <a:pos x="19" y="8"/>
                </a:cxn>
              </a:cxnLst>
              <a:rect l="0" t="0" r="r" b="b"/>
              <a:pathLst>
                <a:path w="19" h="13">
                  <a:moveTo>
                    <a:pt x="19" y="8"/>
                  </a:moveTo>
                  <a:lnTo>
                    <a:pt x="15" y="11"/>
                  </a:lnTo>
                  <a:lnTo>
                    <a:pt x="10" y="13"/>
                  </a:lnTo>
                  <a:lnTo>
                    <a:pt x="5" y="13"/>
                  </a:lnTo>
                  <a:lnTo>
                    <a:pt x="0" y="10"/>
                  </a:lnTo>
                  <a:lnTo>
                    <a:pt x="0" y="5"/>
                  </a:lnTo>
                  <a:lnTo>
                    <a:pt x="2" y="2"/>
                  </a:lnTo>
                  <a:lnTo>
                    <a:pt x="5" y="1"/>
                  </a:lnTo>
                  <a:lnTo>
                    <a:pt x="9" y="0"/>
                  </a:lnTo>
                  <a:lnTo>
                    <a:pt x="12" y="0"/>
                  </a:lnTo>
                  <a:lnTo>
                    <a:pt x="15" y="1"/>
                  </a:lnTo>
                  <a:lnTo>
                    <a:pt x="17" y="5"/>
                  </a:lnTo>
                  <a:lnTo>
                    <a:pt x="19" y="8"/>
                  </a:lnTo>
                  <a:close/>
                </a:path>
              </a:pathLst>
            </a:custGeom>
            <a:solidFill>
              <a:srgbClr val="000000"/>
            </a:solidFill>
            <a:ln w="9525">
              <a:noFill/>
              <a:round/>
              <a:headEnd/>
              <a:tailEnd/>
            </a:ln>
          </p:spPr>
          <p:txBody>
            <a:bodyPr/>
            <a:lstStyle/>
            <a:p>
              <a:endParaRPr lang="en-AU"/>
            </a:p>
          </p:txBody>
        </p:sp>
        <p:sp>
          <p:nvSpPr>
            <p:cNvPr id="29719" name="Freeform 23"/>
            <p:cNvSpPr>
              <a:spLocks/>
            </p:cNvSpPr>
            <p:nvPr/>
          </p:nvSpPr>
          <p:spPr bwMode="auto">
            <a:xfrm>
              <a:off x="1481" y="333"/>
              <a:ext cx="9" cy="8"/>
            </a:xfrm>
            <a:custGeom>
              <a:avLst/>
              <a:gdLst/>
              <a:ahLst/>
              <a:cxnLst>
                <a:cxn ang="0">
                  <a:pos x="18" y="10"/>
                </a:cxn>
                <a:cxn ang="0">
                  <a:pos x="13" y="15"/>
                </a:cxn>
                <a:cxn ang="0">
                  <a:pos x="7" y="16"/>
                </a:cxn>
                <a:cxn ang="0">
                  <a:pos x="3" y="13"/>
                </a:cxn>
                <a:cxn ang="0">
                  <a:pos x="0" y="9"/>
                </a:cxn>
                <a:cxn ang="0">
                  <a:pos x="0" y="6"/>
                </a:cxn>
                <a:cxn ang="0">
                  <a:pos x="2" y="3"/>
                </a:cxn>
                <a:cxn ang="0">
                  <a:pos x="5" y="2"/>
                </a:cxn>
                <a:cxn ang="0">
                  <a:pos x="7" y="0"/>
                </a:cxn>
                <a:cxn ang="0">
                  <a:pos x="12" y="2"/>
                </a:cxn>
                <a:cxn ang="0">
                  <a:pos x="15" y="3"/>
                </a:cxn>
                <a:cxn ang="0">
                  <a:pos x="17" y="7"/>
                </a:cxn>
                <a:cxn ang="0">
                  <a:pos x="18" y="10"/>
                </a:cxn>
              </a:cxnLst>
              <a:rect l="0" t="0" r="r" b="b"/>
              <a:pathLst>
                <a:path w="18" h="16">
                  <a:moveTo>
                    <a:pt x="18" y="10"/>
                  </a:moveTo>
                  <a:lnTo>
                    <a:pt x="13" y="15"/>
                  </a:lnTo>
                  <a:lnTo>
                    <a:pt x="7" y="16"/>
                  </a:lnTo>
                  <a:lnTo>
                    <a:pt x="3" y="13"/>
                  </a:lnTo>
                  <a:lnTo>
                    <a:pt x="0" y="9"/>
                  </a:lnTo>
                  <a:lnTo>
                    <a:pt x="0" y="6"/>
                  </a:lnTo>
                  <a:lnTo>
                    <a:pt x="2" y="3"/>
                  </a:lnTo>
                  <a:lnTo>
                    <a:pt x="5" y="2"/>
                  </a:lnTo>
                  <a:lnTo>
                    <a:pt x="7" y="0"/>
                  </a:lnTo>
                  <a:lnTo>
                    <a:pt x="12" y="2"/>
                  </a:lnTo>
                  <a:lnTo>
                    <a:pt x="15" y="3"/>
                  </a:lnTo>
                  <a:lnTo>
                    <a:pt x="17" y="7"/>
                  </a:lnTo>
                  <a:lnTo>
                    <a:pt x="18" y="10"/>
                  </a:lnTo>
                  <a:close/>
                </a:path>
              </a:pathLst>
            </a:custGeom>
            <a:solidFill>
              <a:srgbClr val="000000"/>
            </a:solidFill>
            <a:ln w="9525">
              <a:noFill/>
              <a:round/>
              <a:headEnd/>
              <a:tailEnd/>
            </a:ln>
          </p:spPr>
          <p:txBody>
            <a:bodyPr/>
            <a:lstStyle/>
            <a:p>
              <a:endParaRPr lang="en-AU"/>
            </a:p>
          </p:txBody>
        </p:sp>
        <p:sp>
          <p:nvSpPr>
            <p:cNvPr id="29720" name="Freeform 24"/>
            <p:cNvSpPr>
              <a:spLocks/>
            </p:cNvSpPr>
            <p:nvPr/>
          </p:nvSpPr>
          <p:spPr bwMode="auto">
            <a:xfrm>
              <a:off x="1363" y="342"/>
              <a:ext cx="8" cy="7"/>
            </a:xfrm>
            <a:custGeom>
              <a:avLst/>
              <a:gdLst/>
              <a:ahLst/>
              <a:cxnLst>
                <a:cxn ang="0">
                  <a:pos x="17" y="9"/>
                </a:cxn>
                <a:cxn ang="0">
                  <a:pos x="13" y="12"/>
                </a:cxn>
                <a:cxn ang="0">
                  <a:pos x="10" y="13"/>
                </a:cxn>
                <a:cxn ang="0">
                  <a:pos x="5" y="13"/>
                </a:cxn>
                <a:cxn ang="0">
                  <a:pos x="0" y="12"/>
                </a:cxn>
                <a:cxn ang="0">
                  <a:pos x="0" y="9"/>
                </a:cxn>
                <a:cxn ang="0">
                  <a:pos x="0" y="6"/>
                </a:cxn>
                <a:cxn ang="0">
                  <a:pos x="0" y="1"/>
                </a:cxn>
                <a:cxn ang="0">
                  <a:pos x="3" y="0"/>
                </a:cxn>
                <a:cxn ang="0">
                  <a:pos x="8" y="0"/>
                </a:cxn>
                <a:cxn ang="0">
                  <a:pos x="12" y="1"/>
                </a:cxn>
                <a:cxn ang="0">
                  <a:pos x="15" y="6"/>
                </a:cxn>
                <a:cxn ang="0">
                  <a:pos x="17" y="9"/>
                </a:cxn>
              </a:cxnLst>
              <a:rect l="0" t="0" r="r" b="b"/>
              <a:pathLst>
                <a:path w="17" h="13">
                  <a:moveTo>
                    <a:pt x="17" y="9"/>
                  </a:moveTo>
                  <a:lnTo>
                    <a:pt x="13" y="12"/>
                  </a:lnTo>
                  <a:lnTo>
                    <a:pt x="10" y="13"/>
                  </a:lnTo>
                  <a:lnTo>
                    <a:pt x="5" y="13"/>
                  </a:lnTo>
                  <a:lnTo>
                    <a:pt x="0" y="12"/>
                  </a:lnTo>
                  <a:lnTo>
                    <a:pt x="0" y="9"/>
                  </a:lnTo>
                  <a:lnTo>
                    <a:pt x="0" y="6"/>
                  </a:lnTo>
                  <a:lnTo>
                    <a:pt x="0" y="1"/>
                  </a:lnTo>
                  <a:lnTo>
                    <a:pt x="3" y="0"/>
                  </a:lnTo>
                  <a:lnTo>
                    <a:pt x="8" y="0"/>
                  </a:lnTo>
                  <a:lnTo>
                    <a:pt x="12" y="1"/>
                  </a:lnTo>
                  <a:lnTo>
                    <a:pt x="15" y="6"/>
                  </a:lnTo>
                  <a:lnTo>
                    <a:pt x="17" y="9"/>
                  </a:lnTo>
                  <a:close/>
                </a:path>
              </a:pathLst>
            </a:custGeom>
            <a:solidFill>
              <a:srgbClr val="000000"/>
            </a:solidFill>
            <a:ln w="9525">
              <a:noFill/>
              <a:round/>
              <a:headEnd/>
              <a:tailEnd/>
            </a:ln>
          </p:spPr>
          <p:txBody>
            <a:bodyPr/>
            <a:lstStyle/>
            <a:p>
              <a:endParaRPr lang="en-AU"/>
            </a:p>
          </p:txBody>
        </p:sp>
        <p:sp>
          <p:nvSpPr>
            <p:cNvPr id="29721" name="Freeform 25"/>
            <p:cNvSpPr>
              <a:spLocks/>
            </p:cNvSpPr>
            <p:nvPr/>
          </p:nvSpPr>
          <p:spPr bwMode="auto">
            <a:xfrm>
              <a:off x="1441" y="347"/>
              <a:ext cx="10" cy="6"/>
            </a:xfrm>
            <a:custGeom>
              <a:avLst/>
              <a:gdLst/>
              <a:ahLst/>
              <a:cxnLst>
                <a:cxn ang="0">
                  <a:pos x="20" y="10"/>
                </a:cxn>
                <a:cxn ang="0">
                  <a:pos x="17" y="13"/>
                </a:cxn>
                <a:cxn ang="0">
                  <a:pos x="14" y="13"/>
                </a:cxn>
                <a:cxn ang="0">
                  <a:pos x="9" y="13"/>
                </a:cxn>
                <a:cxn ang="0">
                  <a:pos x="5" y="11"/>
                </a:cxn>
                <a:cxn ang="0">
                  <a:pos x="2" y="7"/>
                </a:cxn>
                <a:cxn ang="0">
                  <a:pos x="0" y="6"/>
                </a:cxn>
                <a:cxn ang="0">
                  <a:pos x="2" y="3"/>
                </a:cxn>
                <a:cxn ang="0">
                  <a:pos x="5" y="0"/>
                </a:cxn>
                <a:cxn ang="0">
                  <a:pos x="12" y="0"/>
                </a:cxn>
                <a:cxn ang="0">
                  <a:pos x="15" y="3"/>
                </a:cxn>
                <a:cxn ang="0">
                  <a:pos x="19" y="6"/>
                </a:cxn>
                <a:cxn ang="0">
                  <a:pos x="20" y="10"/>
                </a:cxn>
              </a:cxnLst>
              <a:rect l="0" t="0" r="r" b="b"/>
              <a:pathLst>
                <a:path w="20" h="13">
                  <a:moveTo>
                    <a:pt x="20" y="10"/>
                  </a:moveTo>
                  <a:lnTo>
                    <a:pt x="17" y="13"/>
                  </a:lnTo>
                  <a:lnTo>
                    <a:pt x="14" y="13"/>
                  </a:lnTo>
                  <a:lnTo>
                    <a:pt x="9" y="13"/>
                  </a:lnTo>
                  <a:lnTo>
                    <a:pt x="5" y="11"/>
                  </a:lnTo>
                  <a:lnTo>
                    <a:pt x="2" y="7"/>
                  </a:lnTo>
                  <a:lnTo>
                    <a:pt x="0" y="6"/>
                  </a:lnTo>
                  <a:lnTo>
                    <a:pt x="2" y="3"/>
                  </a:lnTo>
                  <a:lnTo>
                    <a:pt x="5" y="0"/>
                  </a:lnTo>
                  <a:lnTo>
                    <a:pt x="12" y="0"/>
                  </a:lnTo>
                  <a:lnTo>
                    <a:pt x="15" y="3"/>
                  </a:lnTo>
                  <a:lnTo>
                    <a:pt x="19" y="6"/>
                  </a:lnTo>
                  <a:lnTo>
                    <a:pt x="20" y="10"/>
                  </a:lnTo>
                  <a:close/>
                </a:path>
              </a:pathLst>
            </a:custGeom>
            <a:solidFill>
              <a:srgbClr val="000000"/>
            </a:solidFill>
            <a:ln w="9525">
              <a:noFill/>
              <a:round/>
              <a:headEnd/>
              <a:tailEnd/>
            </a:ln>
          </p:spPr>
          <p:txBody>
            <a:bodyPr/>
            <a:lstStyle/>
            <a:p>
              <a:endParaRPr lang="en-AU"/>
            </a:p>
          </p:txBody>
        </p:sp>
        <p:sp>
          <p:nvSpPr>
            <p:cNvPr id="29722" name="Freeform 26"/>
            <p:cNvSpPr>
              <a:spLocks/>
            </p:cNvSpPr>
            <p:nvPr/>
          </p:nvSpPr>
          <p:spPr bwMode="auto">
            <a:xfrm>
              <a:off x="1673" y="348"/>
              <a:ext cx="9" cy="8"/>
            </a:xfrm>
            <a:custGeom>
              <a:avLst/>
              <a:gdLst/>
              <a:ahLst/>
              <a:cxnLst>
                <a:cxn ang="0">
                  <a:pos x="18" y="13"/>
                </a:cxn>
                <a:cxn ang="0">
                  <a:pos x="13" y="14"/>
                </a:cxn>
                <a:cxn ang="0">
                  <a:pos x="8" y="14"/>
                </a:cxn>
                <a:cxn ang="0">
                  <a:pos x="3" y="14"/>
                </a:cxn>
                <a:cxn ang="0">
                  <a:pos x="0" y="11"/>
                </a:cxn>
                <a:cxn ang="0">
                  <a:pos x="8" y="0"/>
                </a:cxn>
                <a:cxn ang="0">
                  <a:pos x="12" y="3"/>
                </a:cxn>
                <a:cxn ang="0">
                  <a:pos x="15" y="4"/>
                </a:cxn>
                <a:cxn ang="0">
                  <a:pos x="18" y="7"/>
                </a:cxn>
                <a:cxn ang="0">
                  <a:pos x="18" y="13"/>
                </a:cxn>
              </a:cxnLst>
              <a:rect l="0" t="0" r="r" b="b"/>
              <a:pathLst>
                <a:path w="18" h="14">
                  <a:moveTo>
                    <a:pt x="18" y="13"/>
                  </a:moveTo>
                  <a:lnTo>
                    <a:pt x="13" y="14"/>
                  </a:lnTo>
                  <a:lnTo>
                    <a:pt x="8" y="14"/>
                  </a:lnTo>
                  <a:lnTo>
                    <a:pt x="3" y="14"/>
                  </a:lnTo>
                  <a:lnTo>
                    <a:pt x="0" y="11"/>
                  </a:lnTo>
                  <a:lnTo>
                    <a:pt x="8" y="0"/>
                  </a:lnTo>
                  <a:lnTo>
                    <a:pt x="12" y="3"/>
                  </a:lnTo>
                  <a:lnTo>
                    <a:pt x="15" y="4"/>
                  </a:lnTo>
                  <a:lnTo>
                    <a:pt x="18" y="7"/>
                  </a:lnTo>
                  <a:lnTo>
                    <a:pt x="18" y="13"/>
                  </a:lnTo>
                  <a:close/>
                </a:path>
              </a:pathLst>
            </a:custGeom>
            <a:solidFill>
              <a:srgbClr val="000000"/>
            </a:solidFill>
            <a:ln w="9525">
              <a:noFill/>
              <a:round/>
              <a:headEnd/>
              <a:tailEnd/>
            </a:ln>
          </p:spPr>
          <p:txBody>
            <a:bodyPr/>
            <a:lstStyle/>
            <a:p>
              <a:endParaRPr lang="en-AU"/>
            </a:p>
          </p:txBody>
        </p:sp>
        <p:sp>
          <p:nvSpPr>
            <p:cNvPr id="29723" name="Freeform 27"/>
            <p:cNvSpPr>
              <a:spLocks/>
            </p:cNvSpPr>
            <p:nvPr/>
          </p:nvSpPr>
          <p:spPr bwMode="auto">
            <a:xfrm>
              <a:off x="1738" y="350"/>
              <a:ext cx="10" cy="7"/>
            </a:xfrm>
            <a:custGeom>
              <a:avLst/>
              <a:gdLst/>
              <a:ahLst/>
              <a:cxnLst>
                <a:cxn ang="0">
                  <a:pos x="19" y="12"/>
                </a:cxn>
                <a:cxn ang="0">
                  <a:pos x="14" y="13"/>
                </a:cxn>
                <a:cxn ang="0">
                  <a:pos x="9" y="13"/>
                </a:cxn>
                <a:cxn ang="0">
                  <a:pos x="4" y="12"/>
                </a:cxn>
                <a:cxn ang="0">
                  <a:pos x="0" y="9"/>
                </a:cxn>
                <a:cxn ang="0">
                  <a:pos x="0" y="6"/>
                </a:cxn>
                <a:cxn ang="0">
                  <a:pos x="2" y="4"/>
                </a:cxn>
                <a:cxn ang="0">
                  <a:pos x="4" y="3"/>
                </a:cxn>
                <a:cxn ang="0">
                  <a:pos x="7" y="0"/>
                </a:cxn>
                <a:cxn ang="0">
                  <a:pos x="12" y="0"/>
                </a:cxn>
                <a:cxn ang="0">
                  <a:pos x="19" y="3"/>
                </a:cxn>
                <a:cxn ang="0">
                  <a:pos x="20" y="6"/>
                </a:cxn>
                <a:cxn ang="0">
                  <a:pos x="19" y="12"/>
                </a:cxn>
              </a:cxnLst>
              <a:rect l="0" t="0" r="r" b="b"/>
              <a:pathLst>
                <a:path w="20" h="13">
                  <a:moveTo>
                    <a:pt x="19" y="12"/>
                  </a:moveTo>
                  <a:lnTo>
                    <a:pt x="14" y="13"/>
                  </a:lnTo>
                  <a:lnTo>
                    <a:pt x="9" y="13"/>
                  </a:lnTo>
                  <a:lnTo>
                    <a:pt x="4" y="12"/>
                  </a:lnTo>
                  <a:lnTo>
                    <a:pt x="0" y="9"/>
                  </a:lnTo>
                  <a:lnTo>
                    <a:pt x="0" y="6"/>
                  </a:lnTo>
                  <a:lnTo>
                    <a:pt x="2" y="4"/>
                  </a:lnTo>
                  <a:lnTo>
                    <a:pt x="4" y="3"/>
                  </a:lnTo>
                  <a:lnTo>
                    <a:pt x="7" y="0"/>
                  </a:lnTo>
                  <a:lnTo>
                    <a:pt x="12" y="0"/>
                  </a:lnTo>
                  <a:lnTo>
                    <a:pt x="19" y="3"/>
                  </a:lnTo>
                  <a:lnTo>
                    <a:pt x="20" y="6"/>
                  </a:lnTo>
                  <a:lnTo>
                    <a:pt x="19" y="12"/>
                  </a:lnTo>
                  <a:close/>
                </a:path>
              </a:pathLst>
            </a:custGeom>
            <a:solidFill>
              <a:srgbClr val="000000"/>
            </a:solidFill>
            <a:ln w="9525">
              <a:noFill/>
              <a:round/>
              <a:headEnd/>
              <a:tailEnd/>
            </a:ln>
          </p:spPr>
          <p:txBody>
            <a:bodyPr/>
            <a:lstStyle/>
            <a:p>
              <a:endParaRPr lang="en-AU"/>
            </a:p>
          </p:txBody>
        </p:sp>
        <p:sp>
          <p:nvSpPr>
            <p:cNvPr id="29724" name="Freeform 28"/>
            <p:cNvSpPr>
              <a:spLocks/>
            </p:cNvSpPr>
            <p:nvPr/>
          </p:nvSpPr>
          <p:spPr bwMode="auto">
            <a:xfrm>
              <a:off x="1523" y="361"/>
              <a:ext cx="8" cy="8"/>
            </a:xfrm>
            <a:custGeom>
              <a:avLst/>
              <a:gdLst/>
              <a:ahLst/>
              <a:cxnLst>
                <a:cxn ang="0">
                  <a:pos x="17" y="13"/>
                </a:cxn>
                <a:cxn ang="0">
                  <a:pos x="12" y="16"/>
                </a:cxn>
                <a:cxn ang="0">
                  <a:pos x="7" y="16"/>
                </a:cxn>
                <a:cxn ang="0">
                  <a:pos x="3" y="14"/>
                </a:cxn>
                <a:cxn ang="0">
                  <a:pos x="0" y="10"/>
                </a:cxn>
                <a:cxn ang="0">
                  <a:pos x="0" y="6"/>
                </a:cxn>
                <a:cxn ang="0">
                  <a:pos x="3" y="3"/>
                </a:cxn>
                <a:cxn ang="0">
                  <a:pos x="8" y="1"/>
                </a:cxn>
                <a:cxn ang="0">
                  <a:pos x="13" y="0"/>
                </a:cxn>
                <a:cxn ang="0">
                  <a:pos x="17" y="1"/>
                </a:cxn>
                <a:cxn ang="0">
                  <a:pos x="17" y="6"/>
                </a:cxn>
                <a:cxn ang="0">
                  <a:pos x="17" y="9"/>
                </a:cxn>
                <a:cxn ang="0">
                  <a:pos x="17" y="13"/>
                </a:cxn>
              </a:cxnLst>
              <a:rect l="0" t="0" r="r" b="b"/>
              <a:pathLst>
                <a:path w="17" h="16">
                  <a:moveTo>
                    <a:pt x="17" y="13"/>
                  </a:moveTo>
                  <a:lnTo>
                    <a:pt x="12" y="16"/>
                  </a:lnTo>
                  <a:lnTo>
                    <a:pt x="7" y="16"/>
                  </a:lnTo>
                  <a:lnTo>
                    <a:pt x="3" y="14"/>
                  </a:lnTo>
                  <a:lnTo>
                    <a:pt x="0" y="10"/>
                  </a:lnTo>
                  <a:lnTo>
                    <a:pt x="0" y="6"/>
                  </a:lnTo>
                  <a:lnTo>
                    <a:pt x="3" y="3"/>
                  </a:lnTo>
                  <a:lnTo>
                    <a:pt x="8" y="1"/>
                  </a:lnTo>
                  <a:lnTo>
                    <a:pt x="13" y="0"/>
                  </a:lnTo>
                  <a:lnTo>
                    <a:pt x="17" y="1"/>
                  </a:lnTo>
                  <a:lnTo>
                    <a:pt x="17" y="6"/>
                  </a:lnTo>
                  <a:lnTo>
                    <a:pt x="17" y="9"/>
                  </a:lnTo>
                  <a:lnTo>
                    <a:pt x="17" y="13"/>
                  </a:lnTo>
                  <a:close/>
                </a:path>
              </a:pathLst>
            </a:custGeom>
            <a:solidFill>
              <a:srgbClr val="000000"/>
            </a:solidFill>
            <a:ln w="9525">
              <a:noFill/>
              <a:round/>
              <a:headEnd/>
              <a:tailEnd/>
            </a:ln>
          </p:spPr>
          <p:txBody>
            <a:bodyPr/>
            <a:lstStyle/>
            <a:p>
              <a:endParaRPr lang="en-AU"/>
            </a:p>
          </p:txBody>
        </p:sp>
        <p:sp>
          <p:nvSpPr>
            <p:cNvPr id="29725" name="Freeform 29"/>
            <p:cNvSpPr>
              <a:spLocks/>
            </p:cNvSpPr>
            <p:nvPr/>
          </p:nvSpPr>
          <p:spPr bwMode="auto">
            <a:xfrm>
              <a:off x="1468" y="363"/>
              <a:ext cx="9" cy="9"/>
            </a:xfrm>
            <a:custGeom>
              <a:avLst/>
              <a:gdLst/>
              <a:ahLst/>
              <a:cxnLst>
                <a:cxn ang="0">
                  <a:pos x="19" y="16"/>
                </a:cxn>
                <a:cxn ang="0">
                  <a:pos x="14" y="17"/>
                </a:cxn>
                <a:cxn ang="0">
                  <a:pos x="9" y="16"/>
                </a:cxn>
                <a:cxn ang="0">
                  <a:pos x="4" y="14"/>
                </a:cxn>
                <a:cxn ang="0">
                  <a:pos x="0" y="11"/>
                </a:cxn>
                <a:cxn ang="0">
                  <a:pos x="2" y="8"/>
                </a:cxn>
                <a:cxn ang="0">
                  <a:pos x="4" y="4"/>
                </a:cxn>
                <a:cxn ang="0">
                  <a:pos x="7" y="1"/>
                </a:cxn>
                <a:cxn ang="0">
                  <a:pos x="10" y="0"/>
                </a:cxn>
                <a:cxn ang="0">
                  <a:pos x="14" y="3"/>
                </a:cxn>
                <a:cxn ang="0">
                  <a:pos x="17" y="6"/>
                </a:cxn>
                <a:cxn ang="0">
                  <a:pos x="19" y="10"/>
                </a:cxn>
                <a:cxn ang="0">
                  <a:pos x="19" y="16"/>
                </a:cxn>
              </a:cxnLst>
              <a:rect l="0" t="0" r="r" b="b"/>
              <a:pathLst>
                <a:path w="19" h="17">
                  <a:moveTo>
                    <a:pt x="19" y="16"/>
                  </a:moveTo>
                  <a:lnTo>
                    <a:pt x="14" y="17"/>
                  </a:lnTo>
                  <a:lnTo>
                    <a:pt x="9" y="16"/>
                  </a:lnTo>
                  <a:lnTo>
                    <a:pt x="4" y="14"/>
                  </a:lnTo>
                  <a:lnTo>
                    <a:pt x="0" y="11"/>
                  </a:lnTo>
                  <a:lnTo>
                    <a:pt x="2" y="8"/>
                  </a:lnTo>
                  <a:lnTo>
                    <a:pt x="4" y="4"/>
                  </a:lnTo>
                  <a:lnTo>
                    <a:pt x="7" y="1"/>
                  </a:lnTo>
                  <a:lnTo>
                    <a:pt x="10" y="0"/>
                  </a:lnTo>
                  <a:lnTo>
                    <a:pt x="14" y="3"/>
                  </a:lnTo>
                  <a:lnTo>
                    <a:pt x="17" y="6"/>
                  </a:lnTo>
                  <a:lnTo>
                    <a:pt x="19" y="10"/>
                  </a:lnTo>
                  <a:lnTo>
                    <a:pt x="19" y="16"/>
                  </a:lnTo>
                  <a:close/>
                </a:path>
              </a:pathLst>
            </a:custGeom>
            <a:solidFill>
              <a:srgbClr val="000000"/>
            </a:solidFill>
            <a:ln w="9525">
              <a:noFill/>
              <a:round/>
              <a:headEnd/>
              <a:tailEnd/>
            </a:ln>
          </p:spPr>
          <p:txBody>
            <a:bodyPr/>
            <a:lstStyle/>
            <a:p>
              <a:endParaRPr lang="en-AU"/>
            </a:p>
          </p:txBody>
        </p:sp>
        <p:sp>
          <p:nvSpPr>
            <p:cNvPr id="29726" name="Freeform 30"/>
            <p:cNvSpPr>
              <a:spLocks/>
            </p:cNvSpPr>
            <p:nvPr/>
          </p:nvSpPr>
          <p:spPr bwMode="auto">
            <a:xfrm>
              <a:off x="1641" y="374"/>
              <a:ext cx="7" cy="6"/>
            </a:xfrm>
            <a:custGeom>
              <a:avLst/>
              <a:gdLst/>
              <a:ahLst/>
              <a:cxnLst>
                <a:cxn ang="0">
                  <a:pos x="15" y="5"/>
                </a:cxn>
                <a:cxn ang="0">
                  <a:pos x="15" y="13"/>
                </a:cxn>
                <a:cxn ang="0">
                  <a:pos x="10" y="13"/>
                </a:cxn>
                <a:cxn ang="0">
                  <a:pos x="7" y="11"/>
                </a:cxn>
                <a:cxn ang="0">
                  <a:pos x="3" y="10"/>
                </a:cxn>
                <a:cxn ang="0">
                  <a:pos x="0" y="8"/>
                </a:cxn>
                <a:cxn ang="0">
                  <a:pos x="8" y="0"/>
                </a:cxn>
                <a:cxn ang="0">
                  <a:pos x="10" y="0"/>
                </a:cxn>
                <a:cxn ang="0">
                  <a:pos x="13" y="1"/>
                </a:cxn>
                <a:cxn ang="0">
                  <a:pos x="15" y="4"/>
                </a:cxn>
                <a:cxn ang="0">
                  <a:pos x="15" y="5"/>
                </a:cxn>
              </a:cxnLst>
              <a:rect l="0" t="0" r="r" b="b"/>
              <a:pathLst>
                <a:path w="15" h="13">
                  <a:moveTo>
                    <a:pt x="15" y="5"/>
                  </a:moveTo>
                  <a:lnTo>
                    <a:pt x="15" y="13"/>
                  </a:lnTo>
                  <a:lnTo>
                    <a:pt x="10" y="13"/>
                  </a:lnTo>
                  <a:lnTo>
                    <a:pt x="7" y="11"/>
                  </a:lnTo>
                  <a:lnTo>
                    <a:pt x="3" y="10"/>
                  </a:lnTo>
                  <a:lnTo>
                    <a:pt x="0" y="8"/>
                  </a:lnTo>
                  <a:lnTo>
                    <a:pt x="8" y="0"/>
                  </a:lnTo>
                  <a:lnTo>
                    <a:pt x="10" y="0"/>
                  </a:lnTo>
                  <a:lnTo>
                    <a:pt x="13" y="1"/>
                  </a:lnTo>
                  <a:lnTo>
                    <a:pt x="15" y="4"/>
                  </a:lnTo>
                  <a:lnTo>
                    <a:pt x="15" y="5"/>
                  </a:lnTo>
                  <a:close/>
                </a:path>
              </a:pathLst>
            </a:custGeom>
            <a:solidFill>
              <a:srgbClr val="000000"/>
            </a:solidFill>
            <a:ln w="9525">
              <a:noFill/>
              <a:round/>
              <a:headEnd/>
              <a:tailEnd/>
            </a:ln>
          </p:spPr>
          <p:txBody>
            <a:bodyPr/>
            <a:lstStyle/>
            <a:p>
              <a:endParaRPr lang="en-AU"/>
            </a:p>
          </p:txBody>
        </p:sp>
        <p:sp>
          <p:nvSpPr>
            <p:cNvPr id="29727" name="Freeform 31"/>
            <p:cNvSpPr>
              <a:spLocks/>
            </p:cNvSpPr>
            <p:nvPr/>
          </p:nvSpPr>
          <p:spPr bwMode="auto">
            <a:xfrm>
              <a:off x="1678" y="377"/>
              <a:ext cx="9" cy="7"/>
            </a:xfrm>
            <a:custGeom>
              <a:avLst/>
              <a:gdLst/>
              <a:ahLst/>
              <a:cxnLst>
                <a:cxn ang="0">
                  <a:pos x="15" y="13"/>
                </a:cxn>
                <a:cxn ang="0">
                  <a:pos x="11" y="13"/>
                </a:cxn>
                <a:cxn ang="0">
                  <a:pos x="6" y="13"/>
                </a:cxn>
                <a:cxn ang="0">
                  <a:pos x="3" y="11"/>
                </a:cxn>
                <a:cxn ang="0">
                  <a:pos x="0" y="9"/>
                </a:cxn>
                <a:cxn ang="0">
                  <a:pos x="6" y="0"/>
                </a:cxn>
                <a:cxn ang="0">
                  <a:pos x="11" y="3"/>
                </a:cxn>
                <a:cxn ang="0">
                  <a:pos x="15" y="4"/>
                </a:cxn>
                <a:cxn ang="0">
                  <a:pos x="16" y="9"/>
                </a:cxn>
                <a:cxn ang="0">
                  <a:pos x="15" y="13"/>
                </a:cxn>
              </a:cxnLst>
              <a:rect l="0" t="0" r="r" b="b"/>
              <a:pathLst>
                <a:path w="16" h="13">
                  <a:moveTo>
                    <a:pt x="15" y="13"/>
                  </a:moveTo>
                  <a:lnTo>
                    <a:pt x="11" y="13"/>
                  </a:lnTo>
                  <a:lnTo>
                    <a:pt x="6" y="13"/>
                  </a:lnTo>
                  <a:lnTo>
                    <a:pt x="3" y="11"/>
                  </a:lnTo>
                  <a:lnTo>
                    <a:pt x="0" y="9"/>
                  </a:lnTo>
                  <a:lnTo>
                    <a:pt x="6" y="0"/>
                  </a:lnTo>
                  <a:lnTo>
                    <a:pt x="11" y="3"/>
                  </a:lnTo>
                  <a:lnTo>
                    <a:pt x="15" y="4"/>
                  </a:lnTo>
                  <a:lnTo>
                    <a:pt x="16" y="9"/>
                  </a:lnTo>
                  <a:lnTo>
                    <a:pt x="15" y="13"/>
                  </a:lnTo>
                  <a:close/>
                </a:path>
              </a:pathLst>
            </a:custGeom>
            <a:solidFill>
              <a:srgbClr val="000000"/>
            </a:solidFill>
            <a:ln w="9525">
              <a:noFill/>
              <a:round/>
              <a:headEnd/>
              <a:tailEnd/>
            </a:ln>
          </p:spPr>
          <p:txBody>
            <a:bodyPr/>
            <a:lstStyle/>
            <a:p>
              <a:endParaRPr lang="en-AU"/>
            </a:p>
          </p:txBody>
        </p:sp>
        <p:sp>
          <p:nvSpPr>
            <p:cNvPr id="29728" name="Freeform 32"/>
            <p:cNvSpPr>
              <a:spLocks/>
            </p:cNvSpPr>
            <p:nvPr/>
          </p:nvSpPr>
          <p:spPr bwMode="auto">
            <a:xfrm>
              <a:off x="1445" y="393"/>
              <a:ext cx="8" cy="6"/>
            </a:xfrm>
            <a:custGeom>
              <a:avLst/>
              <a:gdLst/>
              <a:ahLst/>
              <a:cxnLst>
                <a:cxn ang="0">
                  <a:pos x="16" y="12"/>
                </a:cxn>
                <a:cxn ang="0">
                  <a:pos x="13" y="13"/>
                </a:cxn>
                <a:cxn ang="0">
                  <a:pos x="8" y="13"/>
                </a:cxn>
                <a:cxn ang="0">
                  <a:pos x="5" y="12"/>
                </a:cxn>
                <a:cxn ang="0">
                  <a:pos x="0" y="11"/>
                </a:cxn>
                <a:cxn ang="0">
                  <a:pos x="0" y="8"/>
                </a:cxn>
                <a:cxn ang="0">
                  <a:pos x="0" y="3"/>
                </a:cxn>
                <a:cxn ang="0">
                  <a:pos x="1" y="2"/>
                </a:cxn>
                <a:cxn ang="0">
                  <a:pos x="5" y="0"/>
                </a:cxn>
                <a:cxn ang="0">
                  <a:pos x="10" y="0"/>
                </a:cxn>
                <a:cxn ang="0">
                  <a:pos x="15" y="2"/>
                </a:cxn>
                <a:cxn ang="0">
                  <a:pos x="16" y="6"/>
                </a:cxn>
                <a:cxn ang="0">
                  <a:pos x="16" y="12"/>
                </a:cxn>
              </a:cxnLst>
              <a:rect l="0" t="0" r="r" b="b"/>
              <a:pathLst>
                <a:path w="16" h="13">
                  <a:moveTo>
                    <a:pt x="16" y="12"/>
                  </a:moveTo>
                  <a:lnTo>
                    <a:pt x="13" y="13"/>
                  </a:lnTo>
                  <a:lnTo>
                    <a:pt x="8" y="13"/>
                  </a:lnTo>
                  <a:lnTo>
                    <a:pt x="5" y="12"/>
                  </a:lnTo>
                  <a:lnTo>
                    <a:pt x="0" y="11"/>
                  </a:lnTo>
                  <a:lnTo>
                    <a:pt x="0" y="8"/>
                  </a:lnTo>
                  <a:lnTo>
                    <a:pt x="0" y="3"/>
                  </a:lnTo>
                  <a:lnTo>
                    <a:pt x="1" y="2"/>
                  </a:lnTo>
                  <a:lnTo>
                    <a:pt x="5" y="0"/>
                  </a:lnTo>
                  <a:lnTo>
                    <a:pt x="10" y="0"/>
                  </a:lnTo>
                  <a:lnTo>
                    <a:pt x="15" y="2"/>
                  </a:lnTo>
                  <a:lnTo>
                    <a:pt x="16" y="6"/>
                  </a:lnTo>
                  <a:lnTo>
                    <a:pt x="16" y="12"/>
                  </a:lnTo>
                  <a:close/>
                </a:path>
              </a:pathLst>
            </a:custGeom>
            <a:solidFill>
              <a:srgbClr val="000000"/>
            </a:solidFill>
            <a:ln w="9525">
              <a:noFill/>
              <a:round/>
              <a:headEnd/>
              <a:tailEnd/>
            </a:ln>
          </p:spPr>
          <p:txBody>
            <a:bodyPr/>
            <a:lstStyle/>
            <a:p>
              <a:endParaRPr lang="en-AU"/>
            </a:p>
          </p:txBody>
        </p:sp>
        <p:sp>
          <p:nvSpPr>
            <p:cNvPr id="29729" name="Freeform 33"/>
            <p:cNvSpPr>
              <a:spLocks/>
            </p:cNvSpPr>
            <p:nvPr/>
          </p:nvSpPr>
          <p:spPr bwMode="auto">
            <a:xfrm>
              <a:off x="1643" y="466"/>
              <a:ext cx="247" cy="162"/>
            </a:xfrm>
            <a:custGeom>
              <a:avLst/>
              <a:gdLst/>
              <a:ahLst/>
              <a:cxnLst>
                <a:cxn ang="0">
                  <a:pos x="275" y="22"/>
                </a:cxn>
                <a:cxn ang="0">
                  <a:pos x="314" y="13"/>
                </a:cxn>
                <a:cxn ang="0">
                  <a:pos x="356" y="10"/>
                </a:cxn>
                <a:cxn ang="0">
                  <a:pos x="396" y="15"/>
                </a:cxn>
                <a:cxn ang="0">
                  <a:pos x="426" y="28"/>
                </a:cxn>
                <a:cxn ang="0">
                  <a:pos x="451" y="47"/>
                </a:cxn>
                <a:cxn ang="0">
                  <a:pos x="469" y="70"/>
                </a:cxn>
                <a:cxn ang="0">
                  <a:pos x="479" y="96"/>
                </a:cxn>
                <a:cxn ang="0">
                  <a:pos x="479" y="124"/>
                </a:cxn>
                <a:cxn ang="0">
                  <a:pos x="464" y="143"/>
                </a:cxn>
                <a:cxn ang="0">
                  <a:pos x="459" y="162"/>
                </a:cxn>
                <a:cxn ang="0">
                  <a:pos x="476" y="183"/>
                </a:cxn>
                <a:cxn ang="0">
                  <a:pos x="491" y="207"/>
                </a:cxn>
                <a:cxn ang="0">
                  <a:pos x="496" y="234"/>
                </a:cxn>
                <a:cxn ang="0">
                  <a:pos x="487" y="262"/>
                </a:cxn>
                <a:cxn ang="0">
                  <a:pos x="476" y="284"/>
                </a:cxn>
                <a:cxn ang="0">
                  <a:pos x="461" y="301"/>
                </a:cxn>
                <a:cxn ang="0">
                  <a:pos x="441" y="316"/>
                </a:cxn>
                <a:cxn ang="0">
                  <a:pos x="411" y="323"/>
                </a:cxn>
                <a:cxn ang="0">
                  <a:pos x="374" y="323"/>
                </a:cxn>
                <a:cxn ang="0">
                  <a:pos x="339" y="313"/>
                </a:cxn>
                <a:cxn ang="0">
                  <a:pos x="308" y="297"/>
                </a:cxn>
                <a:cxn ang="0">
                  <a:pos x="273" y="294"/>
                </a:cxn>
                <a:cxn ang="0">
                  <a:pos x="223" y="304"/>
                </a:cxn>
                <a:cxn ang="0">
                  <a:pos x="172" y="307"/>
                </a:cxn>
                <a:cxn ang="0">
                  <a:pos x="118" y="304"/>
                </a:cxn>
                <a:cxn ang="0">
                  <a:pos x="82" y="295"/>
                </a:cxn>
                <a:cxn ang="0">
                  <a:pos x="58" y="279"/>
                </a:cxn>
                <a:cxn ang="0">
                  <a:pos x="40" y="261"/>
                </a:cxn>
                <a:cxn ang="0">
                  <a:pos x="29" y="234"/>
                </a:cxn>
                <a:cxn ang="0">
                  <a:pos x="29" y="201"/>
                </a:cxn>
                <a:cxn ang="0">
                  <a:pos x="45" y="170"/>
                </a:cxn>
                <a:cxn ang="0">
                  <a:pos x="50" y="153"/>
                </a:cxn>
                <a:cxn ang="0">
                  <a:pos x="32" y="141"/>
                </a:cxn>
                <a:cxn ang="0">
                  <a:pos x="15" y="128"/>
                </a:cxn>
                <a:cxn ang="0">
                  <a:pos x="5" y="111"/>
                </a:cxn>
                <a:cxn ang="0">
                  <a:pos x="0" y="92"/>
                </a:cxn>
                <a:cxn ang="0">
                  <a:pos x="5" y="74"/>
                </a:cxn>
                <a:cxn ang="0">
                  <a:pos x="12" y="50"/>
                </a:cxn>
                <a:cxn ang="0">
                  <a:pos x="39" y="26"/>
                </a:cxn>
                <a:cxn ang="0">
                  <a:pos x="75" y="12"/>
                </a:cxn>
                <a:cxn ang="0">
                  <a:pos x="117" y="3"/>
                </a:cxn>
                <a:cxn ang="0">
                  <a:pos x="153" y="0"/>
                </a:cxn>
                <a:cxn ang="0">
                  <a:pos x="188" y="2"/>
                </a:cxn>
                <a:cxn ang="0">
                  <a:pos x="218" y="7"/>
                </a:cxn>
                <a:cxn ang="0">
                  <a:pos x="245" y="19"/>
                </a:cxn>
              </a:cxnLst>
              <a:rect l="0" t="0" r="r" b="b"/>
              <a:pathLst>
                <a:path w="496" h="325">
                  <a:moveTo>
                    <a:pt x="256" y="28"/>
                  </a:moveTo>
                  <a:lnTo>
                    <a:pt x="275" y="22"/>
                  </a:lnTo>
                  <a:lnTo>
                    <a:pt x="295" y="16"/>
                  </a:lnTo>
                  <a:lnTo>
                    <a:pt x="314" y="13"/>
                  </a:lnTo>
                  <a:lnTo>
                    <a:pt x="336" y="10"/>
                  </a:lnTo>
                  <a:lnTo>
                    <a:pt x="356" y="10"/>
                  </a:lnTo>
                  <a:lnTo>
                    <a:pt x="376" y="12"/>
                  </a:lnTo>
                  <a:lnTo>
                    <a:pt x="396" y="15"/>
                  </a:lnTo>
                  <a:lnTo>
                    <a:pt x="413" y="19"/>
                  </a:lnTo>
                  <a:lnTo>
                    <a:pt x="426" y="28"/>
                  </a:lnTo>
                  <a:lnTo>
                    <a:pt x="439" y="37"/>
                  </a:lnTo>
                  <a:lnTo>
                    <a:pt x="451" y="47"/>
                  </a:lnTo>
                  <a:lnTo>
                    <a:pt x="461" y="58"/>
                  </a:lnTo>
                  <a:lnTo>
                    <a:pt x="469" y="70"/>
                  </a:lnTo>
                  <a:lnTo>
                    <a:pt x="476" y="82"/>
                  </a:lnTo>
                  <a:lnTo>
                    <a:pt x="479" y="96"/>
                  </a:lnTo>
                  <a:lnTo>
                    <a:pt x="481" y="111"/>
                  </a:lnTo>
                  <a:lnTo>
                    <a:pt x="479" y="124"/>
                  </a:lnTo>
                  <a:lnTo>
                    <a:pt x="474" y="134"/>
                  </a:lnTo>
                  <a:lnTo>
                    <a:pt x="464" y="143"/>
                  </a:lnTo>
                  <a:lnTo>
                    <a:pt x="451" y="150"/>
                  </a:lnTo>
                  <a:lnTo>
                    <a:pt x="459" y="162"/>
                  </a:lnTo>
                  <a:lnTo>
                    <a:pt x="467" y="172"/>
                  </a:lnTo>
                  <a:lnTo>
                    <a:pt x="476" y="183"/>
                  </a:lnTo>
                  <a:lnTo>
                    <a:pt x="484" y="194"/>
                  </a:lnTo>
                  <a:lnTo>
                    <a:pt x="491" y="207"/>
                  </a:lnTo>
                  <a:lnTo>
                    <a:pt x="494" y="220"/>
                  </a:lnTo>
                  <a:lnTo>
                    <a:pt x="496" y="234"/>
                  </a:lnTo>
                  <a:lnTo>
                    <a:pt x="492" y="252"/>
                  </a:lnTo>
                  <a:lnTo>
                    <a:pt x="487" y="262"/>
                  </a:lnTo>
                  <a:lnTo>
                    <a:pt x="482" y="274"/>
                  </a:lnTo>
                  <a:lnTo>
                    <a:pt x="476" y="284"/>
                  </a:lnTo>
                  <a:lnTo>
                    <a:pt x="469" y="293"/>
                  </a:lnTo>
                  <a:lnTo>
                    <a:pt x="461" y="301"/>
                  </a:lnTo>
                  <a:lnTo>
                    <a:pt x="451" y="309"/>
                  </a:lnTo>
                  <a:lnTo>
                    <a:pt x="441" y="316"/>
                  </a:lnTo>
                  <a:lnTo>
                    <a:pt x="427" y="320"/>
                  </a:lnTo>
                  <a:lnTo>
                    <a:pt x="411" y="323"/>
                  </a:lnTo>
                  <a:lnTo>
                    <a:pt x="393" y="325"/>
                  </a:lnTo>
                  <a:lnTo>
                    <a:pt x="374" y="323"/>
                  </a:lnTo>
                  <a:lnTo>
                    <a:pt x="356" y="319"/>
                  </a:lnTo>
                  <a:lnTo>
                    <a:pt x="339" y="313"/>
                  </a:lnTo>
                  <a:lnTo>
                    <a:pt x="323" y="306"/>
                  </a:lnTo>
                  <a:lnTo>
                    <a:pt x="308" y="297"/>
                  </a:lnTo>
                  <a:lnTo>
                    <a:pt x="296" y="285"/>
                  </a:lnTo>
                  <a:lnTo>
                    <a:pt x="273" y="294"/>
                  </a:lnTo>
                  <a:lnTo>
                    <a:pt x="248" y="300"/>
                  </a:lnTo>
                  <a:lnTo>
                    <a:pt x="223" y="304"/>
                  </a:lnTo>
                  <a:lnTo>
                    <a:pt x="198" y="307"/>
                  </a:lnTo>
                  <a:lnTo>
                    <a:pt x="172" y="307"/>
                  </a:lnTo>
                  <a:lnTo>
                    <a:pt x="145" y="307"/>
                  </a:lnTo>
                  <a:lnTo>
                    <a:pt x="118" y="304"/>
                  </a:lnTo>
                  <a:lnTo>
                    <a:pt x="93" y="301"/>
                  </a:lnTo>
                  <a:lnTo>
                    <a:pt x="82" y="295"/>
                  </a:lnTo>
                  <a:lnTo>
                    <a:pt x="70" y="288"/>
                  </a:lnTo>
                  <a:lnTo>
                    <a:pt x="58" y="279"/>
                  </a:lnTo>
                  <a:lnTo>
                    <a:pt x="48" y="271"/>
                  </a:lnTo>
                  <a:lnTo>
                    <a:pt x="40" y="261"/>
                  </a:lnTo>
                  <a:lnTo>
                    <a:pt x="34" y="247"/>
                  </a:lnTo>
                  <a:lnTo>
                    <a:pt x="29" y="234"/>
                  </a:lnTo>
                  <a:lnTo>
                    <a:pt x="27" y="220"/>
                  </a:lnTo>
                  <a:lnTo>
                    <a:pt x="29" y="201"/>
                  </a:lnTo>
                  <a:lnTo>
                    <a:pt x="35" y="185"/>
                  </a:lnTo>
                  <a:lnTo>
                    <a:pt x="45" y="170"/>
                  </a:lnTo>
                  <a:lnTo>
                    <a:pt x="60" y="159"/>
                  </a:lnTo>
                  <a:lnTo>
                    <a:pt x="50" y="153"/>
                  </a:lnTo>
                  <a:lnTo>
                    <a:pt x="40" y="147"/>
                  </a:lnTo>
                  <a:lnTo>
                    <a:pt x="32" y="141"/>
                  </a:lnTo>
                  <a:lnTo>
                    <a:pt x="24" y="134"/>
                  </a:lnTo>
                  <a:lnTo>
                    <a:pt x="15" y="128"/>
                  </a:lnTo>
                  <a:lnTo>
                    <a:pt x="10" y="119"/>
                  </a:lnTo>
                  <a:lnTo>
                    <a:pt x="5" y="111"/>
                  </a:lnTo>
                  <a:lnTo>
                    <a:pt x="2" y="102"/>
                  </a:lnTo>
                  <a:lnTo>
                    <a:pt x="0" y="92"/>
                  </a:lnTo>
                  <a:lnTo>
                    <a:pt x="2" y="83"/>
                  </a:lnTo>
                  <a:lnTo>
                    <a:pt x="5" y="74"/>
                  </a:lnTo>
                  <a:lnTo>
                    <a:pt x="5" y="64"/>
                  </a:lnTo>
                  <a:lnTo>
                    <a:pt x="12" y="50"/>
                  </a:lnTo>
                  <a:lnTo>
                    <a:pt x="24" y="37"/>
                  </a:lnTo>
                  <a:lnTo>
                    <a:pt x="39" y="26"/>
                  </a:lnTo>
                  <a:lnTo>
                    <a:pt x="57" y="18"/>
                  </a:lnTo>
                  <a:lnTo>
                    <a:pt x="75" y="12"/>
                  </a:lnTo>
                  <a:lnTo>
                    <a:pt x="97" y="6"/>
                  </a:lnTo>
                  <a:lnTo>
                    <a:pt x="117" y="3"/>
                  </a:lnTo>
                  <a:lnTo>
                    <a:pt x="137" y="0"/>
                  </a:lnTo>
                  <a:lnTo>
                    <a:pt x="153" y="0"/>
                  </a:lnTo>
                  <a:lnTo>
                    <a:pt x="172" y="0"/>
                  </a:lnTo>
                  <a:lnTo>
                    <a:pt x="188" y="2"/>
                  </a:lnTo>
                  <a:lnTo>
                    <a:pt x="203" y="3"/>
                  </a:lnTo>
                  <a:lnTo>
                    <a:pt x="218" y="7"/>
                  </a:lnTo>
                  <a:lnTo>
                    <a:pt x="233" y="12"/>
                  </a:lnTo>
                  <a:lnTo>
                    <a:pt x="245" y="19"/>
                  </a:lnTo>
                  <a:lnTo>
                    <a:pt x="256" y="28"/>
                  </a:lnTo>
                  <a:close/>
                </a:path>
              </a:pathLst>
            </a:custGeom>
            <a:solidFill>
              <a:srgbClr val="000000"/>
            </a:solidFill>
            <a:ln w="9525">
              <a:noFill/>
              <a:round/>
              <a:headEnd/>
              <a:tailEnd/>
            </a:ln>
          </p:spPr>
          <p:txBody>
            <a:bodyPr/>
            <a:lstStyle/>
            <a:p>
              <a:endParaRPr lang="en-AU"/>
            </a:p>
          </p:txBody>
        </p:sp>
        <p:sp>
          <p:nvSpPr>
            <p:cNvPr id="29730" name="Freeform 34"/>
            <p:cNvSpPr>
              <a:spLocks/>
            </p:cNvSpPr>
            <p:nvPr/>
          </p:nvSpPr>
          <p:spPr bwMode="auto">
            <a:xfrm>
              <a:off x="1656" y="480"/>
              <a:ext cx="216" cy="133"/>
            </a:xfrm>
            <a:custGeom>
              <a:avLst/>
              <a:gdLst/>
              <a:ahLst/>
              <a:cxnLst>
                <a:cxn ang="0">
                  <a:pos x="211" y="36"/>
                </a:cxn>
                <a:cxn ang="0">
                  <a:pos x="216" y="42"/>
                </a:cxn>
                <a:cxn ang="0">
                  <a:pos x="226" y="43"/>
                </a:cxn>
                <a:cxn ang="0">
                  <a:pos x="231" y="33"/>
                </a:cxn>
                <a:cxn ang="0">
                  <a:pos x="256" y="20"/>
                </a:cxn>
                <a:cxn ang="0">
                  <a:pos x="299" y="11"/>
                </a:cxn>
                <a:cxn ang="0">
                  <a:pos x="341" y="14"/>
                </a:cxn>
                <a:cxn ang="0">
                  <a:pos x="381" y="29"/>
                </a:cxn>
                <a:cxn ang="0">
                  <a:pos x="410" y="49"/>
                </a:cxn>
                <a:cxn ang="0">
                  <a:pos x="419" y="74"/>
                </a:cxn>
                <a:cxn ang="0">
                  <a:pos x="409" y="96"/>
                </a:cxn>
                <a:cxn ang="0">
                  <a:pos x="387" y="103"/>
                </a:cxn>
                <a:cxn ang="0">
                  <a:pos x="369" y="106"/>
                </a:cxn>
                <a:cxn ang="0">
                  <a:pos x="367" y="115"/>
                </a:cxn>
                <a:cxn ang="0">
                  <a:pos x="377" y="125"/>
                </a:cxn>
                <a:cxn ang="0">
                  <a:pos x="397" y="138"/>
                </a:cxn>
                <a:cxn ang="0">
                  <a:pos x="415" y="153"/>
                </a:cxn>
                <a:cxn ang="0">
                  <a:pos x="429" y="170"/>
                </a:cxn>
                <a:cxn ang="0">
                  <a:pos x="432" y="195"/>
                </a:cxn>
                <a:cxn ang="0">
                  <a:pos x="427" y="219"/>
                </a:cxn>
                <a:cxn ang="0">
                  <a:pos x="414" y="240"/>
                </a:cxn>
                <a:cxn ang="0">
                  <a:pos x="392" y="256"/>
                </a:cxn>
                <a:cxn ang="0">
                  <a:pos x="372" y="265"/>
                </a:cxn>
                <a:cxn ang="0">
                  <a:pos x="356" y="266"/>
                </a:cxn>
                <a:cxn ang="0">
                  <a:pos x="341" y="266"/>
                </a:cxn>
                <a:cxn ang="0">
                  <a:pos x="324" y="263"/>
                </a:cxn>
                <a:cxn ang="0">
                  <a:pos x="301" y="253"/>
                </a:cxn>
                <a:cxn ang="0">
                  <a:pos x="279" y="230"/>
                </a:cxn>
                <a:cxn ang="0">
                  <a:pos x="246" y="231"/>
                </a:cxn>
                <a:cxn ang="0">
                  <a:pos x="196" y="249"/>
                </a:cxn>
                <a:cxn ang="0">
                  <a:pos x="143" y="256"/>
                </a:cxn>
                <a:cxn ang="0">
                  <a:pos x="90" y="250"/>
                </a:cxn>
                <a:cxn ang="0">
                  <a:pos x="50" y="231"/>
                </a:cxn>
                <a:cxn ang="0">
                  <a:pos x="31" y="206"/>
                </a:cxn>
                <a:cxn ang="0">
                  <a:pos x="33" y="173"/>
                </a:cxn>
                <a:cxn ang="0">
                  <a:pos x="51" y="148"/>
                </a:cxn>
                <a:cxn ang="0">
                  <a:pos x="73" y="137"/>
                </a:cxn>
                <a:cxn ang="0">
                  <a:pos x="86" y="135"/>
                </a:cxn>
                <a:cxn ang="0">
                  <a:pos x="91" y="128"/>
                </a:cxn>
                <a:cxn ang="0">
                  <a:pos x="90" y="122"/>
                </a:cxn>
                <a:cxn ang="0">
                  <a:pos x="85" y="119"/>
                </a:cxn>
                <a:cxn ang="0">
                  <a:pos x="83" y="112"/>
                </a:cxn>
                <a:cxn ang="0">
                  <a:pos x="76" y="107"/>
                </a:cxn>
                <a:cxn ang="0">
                  <a:pos x="55" y="105"/>
                </a:cxn>
                <a:cxn ang="0">
                  <a:pos x="33" y="94"/>
                </a:cxn>
                <a:cxn ang="0">
                  <a:pos x="15" y="83"/>
                </a:cxn>
                <a:cxn ang="0">
                  <a:pos x="0" y="70"/>
                </a:cxn>
                <a:cxn ang="0">
                  <a:pos x="3" y="45"/>
                </a:cxn>
                <a:cxn ang="0">
                  <a:pos x="17" y="25"/>
                </a:cxn>
                <a:cxn ang="0">
                  <a:pos x="56" y="9"/>
                </a:cxn>
                <a:cxn ang="0">
                  <a:pos x="100" y="1"/>
                </a:cxn>
                <a:cxn ang="0">
                  <a:pos x="143" y="1"/>
                </a:cxn>
                <a:cxn ang="0">
                  <a:pos x="188" y="11"/>
                </a:cxn>
              </a:cxnLst>
              <a:rect l="0" t="0" r="r" b="b"/>
              <a:pathLst>
                <a:path w="432" h="266">
                  <a:moveTo>
                    <a:pt x="211" y="32"/>
                  </a:moveTo>
                  <a:lnTo>
                    <a:pt x="211" y="36"/>
                  </a:lnTo>
                  <a:lnTo>
                    <a:pt x="213" y="39"/>
                  </a:lnTo>
                  <a:lnTo>
                    <a:pt x="216" y="42"/>
                  </a:lnTo>
                  <a:lnTo>
                    <a:pt x="219" y="43"/>
                  </a:lnTo>
                  <a:lnTo>
                    <a:pt x="226" y="43"/>
                  </a:lnTo>
                  <a:lnTo>
                    <a:pt x="229" y="39"/>
                  </a:lnTo>
                  <a:lnTo>
                    <a:pt x="231" y="33"/>
                  </a:lnTo>
                  <a:lnTo>
                    <a:pt x="236" y="29"/>
                  </a:lnTo>
                  <a:lnTo>
                    <a:pt x="256" y="20"/>
                  </a:lnTo>
                  <a:lnTo>
                    <a:pt x="277" y="14"/>
                  </a:lnTo>
                  <a:lnTo>
                    <a:pt x="299" y="11"/>
                  </a:lnTo>
                  <a:lnTo>
                    <a:pt x="321" y="11"/>
                  </a:lnTo>
                  <a:lnTo>
                    <a:pt x="341" y="14"/>
                  </a:lnTo>
                  <a:lnTo>
                    <a:pt x="362" y="20"/>
                  </a:lnTo>
                  <a:lnTo>
                    <a:pt x="381" y="29"/>
                  </a:lnTo>
                  <a:lnTo>
                    <a:pt x="399" y="39"/>
                  </a:lnTo>
                  <a:lnTo>
                    <a:pt x="410" y="49"/>
                  </a:lnTo>
                  <a:lnTo>
                    <a:pt x="417" y="61"/>
                  </a:lnTo>
                  <a:lnTo>
                    <a:pt x="419" y="74"/>
                  </a:lnTo>
                  <a:lnTo>
                    <a:pt x="417" y="90"/>
                  </a:lnTo>
                  <a:lnTo>
                    <a:pt x="409" y="96"/>
                  </a:lnTo>
                  <a:lnTo>
                    <a:pt x="399" y="100"/>
                  </a:lnTo>
                  <a:lnTo>
                    <a:pt x="387" y="103"/>
                  </a:lnTo>
                  <a:lnTo>
                    <a:pt x="374" y="103"/>
                  </a:lnTo>
                  <a:lnTo>
                    <a:pt x="369" y="106"/>
                  </a:lnTo>
                  <a:lnTo>
                    <a:pt x="367" y="110"/>
                  </a:lnTo>
                  <a:lnTo>
                    <a:pt x="367" y="115"/>
                  </a:lnTo>
                  <a:lnTo>
                    <a:pt x="367" y="119"/>
                  </a:lnTo>
                  <a:lnTo>
                    <a:pt x="377" y="125"/>
                  </a:lnTo>
                  <a:lnTo>
                    <a:pt x="389" y="131"/>
                  </a:lnTo>
                  <a:lnTo>
                    <a:pt x="397" y="138"/>
                  </a:lnTo>
                  <a:lnTo>
                    <a:pt x="407" y="144"/>
                  </a:lnTo>
                  <a:lnTo>
                    <a:pt x="415" y="153"/>
                  </a:lnTo>
                  <a:lnTo>
                    <a:pt x="422" y="161"/>
                  </a:lnTo>
                  <a:lnTo>
                    <a:pt x="429" y="170"/>
                  </a:lnTo>
                  <a:lnTo>
                    <a:pt x="432" y="182"/>
                  </a:lnTo>
                  <a:lnTo>
                    <a:pt x="432" y="195"/>
                  </a:lnTo>
                  <a:lnTo>
                    <a:pt x="430" y="208"/>
                  </a:lnTo>
                  <a:lnTo>
                    <a:pt x="427" y="219"/>
                  </a:lnTo>
                  <a:lnTo>
                    <a:pt x="422" y="230"/>
                  </a:lnTo>
                  <a:lnTo>
                    <a:pt x="414" y="240"/>
                  </a:lnTo>
                  <a:lnTo>
                    <a:pt x="404" y="247"/>
                  </a:lnTo>
                  <a:lnTo>
                    <a:pt x="392" y="256"/>
                  </a:lnTo>
                  <a:lnTo>
                    <a:pt x="381" y="262"/>
                  </a:lnTo>
                  <a:lnTo>
                    <a:pt x="372" y="265"/>
                  </a:lnTo>
                  <a:lnTo>
                    <a:pt x="364" y="266"/>
                  </a:lnTo>
                  <a:lnTo>
                    <a:pt x="356" y="266"/>
                  </a:lnTo>
                  <a:lnTo>
                    <a:pt x="349" y="266"/>
                  </a:lnTo>
                  <a:lnTo>
                    <a:pt x="341" y="266"/>
                  </a:lnTo>
                  <a:lnTo>
                    <a:pt x="332" y="265"/>
                  </a:lnTo>
                  <a:lnTo>
                    <a:pt x="324" y="263"/>
                  </a:lnTo>
                  <a:lnTo>
                    <a:pt x="316" y="262"/>
                  </a:lnTo>
                  <a:lnTo>
                    <a:pt x="301" y="253"/>
                  </a:lnTo>
                  <a:lnTo>
                    <a:pt x="289" y="243"/>
                  </a:lnTo>
                  <a:lnTo>
                    <a:pt x="279" y="230"/>
                  </a:lnTo>
                  <a:lnTo>
                    <a:pt x="269" y="219"/>
                  </a:lnTo>
                  <a:lnTo>
                    <a:pt x="246" y="231"/>
                  </a:lnTo>
                  <a:lnTo>
                    <a:pt x="223" y="240"/>
                  </a:lnTo>
                  <a:lnTo>
                    <a:pt x="196" y="249"/>
                  </a:lnTo>
                  <a:lnTo>
                    <a:pt x="171" y="253"/>
                  </a:lnTo>
                  <a:lnTo>
                    <a:pt x="143" y="256"/>
                  </a:lnTo>
                  <a:lnTo>
                    <a:pt x="116" y="254"/>
                  </a:lnTo>
                  <a:lnTo>
                    <a:pt x="90" y="250"/>
                  </a:lnTo>
                  <a:lnTo>
                    <a:pt x="63" y="241"/>
                  </a:lnTo>
                  <a:lnTo>
                    <a:pt x="50" y="231"/>
                  </a:lnTo>
                  <a:lnTo>
                    <a:pt x="38" y="219"/>
                  </a:lnTo>
                  <a:lnTo>
                    <a:pt x="31" y="206"/>
                  </a:lnTo>
                  <a:lnTo>
                    <a:pt x="30" y="190"/>
                  </a:lnTo>
                  <a:lnTo>
                    <a:pt x="33" y="173"/>
                  </a:lnTo>
                  <a:lnTo>
                    <a:pt x="40" y="160"/>
                  </a:lnTo>
                  <a:lnTo>
                    <a:pt x="51" y="148"/>
                  </a:lnTo>
                  <a:lnTo>
                    <a:pt x="68" y="139"/>
                  </a:lnTo>
                  <a:lnTo>
                    <a:pt x="73" y="137"/>
                  </a:lnTo>
                  <a:lnTo>
                    <a:pt x="80" y="137"/>
                  </a:lnTo>
                  <a:lnTo>
                    <a:pt x="86" y="135"/>
                  </a:lnTo>
                  <a:lnTo>
                    <a:pt x="91" y="131"/>
                  </a:lnTo>
                  <a:lnTo>
                    <a:pt x="91" y="128"/>
                  </a:lnTo>
                  <a:lnTo>
                    <a:pt x="90" y="125"/>
                  </a:lnTo>
                  <a:lnTo>
                    <a:pt x="90" y="122"/>
                  </a:lnTo>
                  <a:lnTo>
                    <a:pt x="88" y="119"/>
                  </a:lnTo>
                  <a:lnTo>
                    <a:pt x="85" y="119"/>
                  </a:lnTo>
                  <a:lnTo>
                    <a:pt x="85" y="115"/>
                  </a:lnTo>
                  <a:lnTo>
                    <a:pt x="83" y="112"/>
                  </a:lnTo>
                  <a:lnTo>
                    <a:pt x="80" y="110"/>
                  </a:lnTo>
                  <a:lnTo>
                    <a:pt x="76" y="107"/>
                  </a:lnTo>
                  <a:lnTo>
                    <a:pt x="66" y="106"/>
                  </a:lnTo>
                  <a:lnTo>
                    <a:pt x="55" y="105"/>
                  </a:lnTo>
                  <a:lnTo>
                    <a:pt x="45" y="100"/>
                  </a:lnTo>
                  <a:lnTo>
                    <a:pt x="33" y="94"/>
                  </a:lnTo>
                  <a:lnTo>
                    <a:pt x="23" y="89"/>
                  </a:lnTo>
                  <a:lnTo>
                    <a:pt x="15" y="83"/>
                  </a:lnTo>
                  <a:lnTo>
                    <a:pt x="7" y="77"/>
                  </a:lnTo>
                  <a:lnTo>
                    <a:pt x="0" y="70"/>
                  </a:lnTo>
                  <a:lnTo>
                    <a:pt x="2" y="57"/>
                  </a:lnTo>
                  <a:lnTo>
                    <a:pt x="3" y="45"/>
                  </a:lnTo>
                  <a:lnTo>
                    <a:pt x="8" y="35"/>
                  </a:lnTo>
                  <a:lnTo>
                    <a:pt x="17" y="25"/>
                  </a:lnTo>
                  <a:lnTo>
                    <a:pt x="36" y="16"/>
                  </a:lnTo>
                  <a:lnTo>
                    <a:pt x="56" y="9"/>
                  </a:lnTo>
                  <a:lnTo>
                    <a:pt x="78" y="4"/>
                  </a:lnTo>
                  <a:lnTo>
                    <a:pt x="100" y="1"/>
                  </a:lnTo>
                  <a:lnTo>
                    <a:pt x="121" y="0"/>
                  </a:lnTo>
                  <a:lnTo>
                    <a:pt x="143" y="1"/>
                  </a:lnTo>
                  <a:lnTo>
                    <a:pt x="166" y="6"/>
                  </a:lnTo>
                  <a:lnTo>
                    <a:pt x="188" y="11"/>
                  </a:lnTo>
                  <a:lnTo>
                    <a:pt x="211" y="32"/>
                  </a:lnTo>
                  <a:close/>
                </a:path>
              </a:pathLst>
            </a:custGeom>
            <a:solidFill>
              <a:srgbClr val="FFFF66"/>
            </a:solidFill>
            <a:ln w="9525">
              <a:noFill/>
              <a:round/>
              <a:headEnd/>
              <a:tailEnd/>
            </a:ln>
          </p:spPr>
          <p:txBody>
            <a:bodyPr/>
            <a:lstStyle/>
            <a:p>
              <a:endParaRPr lang="en-AU"/>
            </a:p>
          </p:txBody>
        </p:sp>
        <p:sp>
          <p:nvSpPr>
            <p:cNvPr id="29731" name="Freeform 35"/>
            <p:cNvSpPr>
              <a:spLocks/>
            </p:cNvSpPr>
            <p:nvPr/>
          </p:nvSpPr>
          <p:spPr bwMode="auto">
            <a:xfrm>
              <a:off x="1455" y="595"/>
              <a:ext cx="208" cy="149"/>
            </a:xfrm>
            <a:custGeom>
              <a:avLst/>
              <a:gdLst/>
              <a:ahLst/>
              <a:cxnLst>
                <a:cxn ang="0">
                  <a:pos x="300" y="40"/>
                </a:cxn>
                <a:cxn ang="0">
                  <a:pos x="305" y="49"/>
                </a:cxn>
                <a:cxn ang="0">
                  <a:pos x="317" y="52"/>
                </a:cxn>
                <a:cxn ang="0">
                  <a:pos x="334" y="49"/>
                </a:cxn>
                <a:cxn ang="0">
                  <a:pos x="354" y="48"/>
                </a:cxn>
                <a:cxn ang="0">
                  <a:pos x="370" y="52"/>
                </a:cxn>
                <a:cxn ang="0">
                  <a:pos x="394" y="75"/>
                </a:cxn>
                <a:cxn ang="0">
                  <a:pos x="417" y="114"/>
                </a:cxn>
                <a:cxn ang="0">
                  <a:pos x="410" y="149"/>
                </a:cxn>
                <a:cxn ang="0">
                  <a:pos x="397" y="168"/>
                </a:cxn>
                <a:cxn ang="0">
                  <a:pos x="379" y="184"/>
                </a:cxn>
                <a:cxn ang="0">
                  <a:pos x="354" y="193"/>
                </a:cxn>
                <a:cxn ang="0">
                  <a:pos x="334" y="193"/>
                </a:cxn>
                <a:cxn ang="0">
                  <a:pos x="324" y="226"/>
                </a:cxn>
                <a:cxn ang="0">
                  <a:pos x="304" y="257"/>
                </a:cxn>
                <a:cxn ang="0">
                  <a:pos x="276" y="280"/>
                </a:cxn>
                <a:cxn ang="0">
                  <a:pos x="241" y="293"/>
                </a:cxn>
                <a:cxn ang="0">
                  <a:pos x="224" y="298"/>
                </a:cxn>
                <a:cxn ang="0">
                  <a:pos x="206" y="298"/>
                </a:cxn>
                <a:cxn ang="0">
                  <a:pos x="187" y="295"/>
                </a:cxn>
                <a:cxn ang="0">
                  <a:pos x="169" y="292"/>
                </a:cxn>
                <a:cxn ang="0">
                  <a:pos x="139" y="258"/>
                </a:cxn>
                <a:cxn ang="0">
                  <a:pos x="136" y="210"/>
                </a:cxn>
                <a:cxn ang="0">
                  <a:pos x="103" y="212"/>
                </a:cxn>
                <a:cxn ang="0">
                  <a:pos x="68" y="210"/>
                </a:cxn>
                <a:cxn ang="0">
                  <a:pos x="35" y="203"/>
                </a:cxn>
                <a:cxn ang="0">
                  <a:pos x="5" y="187"/>
                </a:cxn>
                <a:cxn ang="0">
                  <a:pos x="0" y="157"/>
                </a:cxn>
                <a:cxn ang="0">
                  <a:pos x="13" y="129"/>
                </a:cxn>
                <a:cxn ang="0">
                  <a:pos x="45" y="107"/>
                </a:cxn>
                <a:cxn ang="0">
                  <a:pos x="79" y="88"/>
                </a:cxn>
                <a:cxn ang="0">
                  <a:pos x="118" y="75"/>
                </a:cxn>
                <a:cxn ang="0">
                  <a:pos x="161" y="67"/>
                </a:cxn>
                <a:cxn ang="0">
                  <a:pos x="163" y="59"/>
                </a:cxn>
                <a:cxn ang="0">
                  <a:pos x="159" y="53"/>
                </a:cxn>
                <a:cxn ang="0">
                  <a:pos x="171" y="27"/>
                </a:cxn>
                <a:cxn ang="0">
                  <a:pos x="192" y="8"/>
                </a:cxn>
                <a:cxn ang="0">
                  <a:pos x="222" y="1"/>
                </a:cxn>
                <a:cxn ang="0">
                  <a:pos x="254" y="1"/>
                </a:cxn>
                <a:cxn ang="0">
                  <a:pos x="281" y="13"/>
                </a:cxn>
                <a:cxn ang="0">
                  <a:pos x="299" y="35"/>
                </a:cxn>
              </a:cxnLst>
              <a:rect l="0" t="0" r="r" b="b"/>
              <a:pathLst>
                <a:path w="417" h="298">
                  <a:moveTo>
                    <a:pt x="299" y="35"/>
                  </a:moveTo>
                  <a:lnTo>
                    <a:pt x="300" y="40"/>
                  </a:lnTo>
                  <a:lnTo>
                    <a:pt x="302" y="45"/>
                  </a:lnTo>
                  <a:lnTo>
                    <a:pt x="305" y="49"/>
                  </a:lnTo>
                  <a:lnTo>
                    <a:pt x="309" y="53"/>
                  </a:lnTo>
                  <a:lnTo>
                    <a:pt x="317" y="52"/>
                  </a:lnTo>
                  <a:lnTo>
                    <a:pt x="325" y="49"/>
                  </a:lnTo>
                  <a:lnTo>
                    <a:pt x="334" y="49"/>
                  </a:lnTo>
                  <a:lnTo>
                    <a:pt x="344" y="48"/>
                  </a:lnTo>
                  <a:lnTo>
                    <a:pt x="354" y="48"/>
                  </a:lnTo>
                  <a:lnTo>
                    <a:pt x="362" y="49"/>
                  </a:lnTo>
                  <a:lnTo>
                    <a:pt x="370" y="52"/>
                  </a:lnTo>
                  <a:lnTo>
                    <a:pt x="379" y="56"/>
                  </a:lnTo>
                  <a:lnTo>
                    <a:pt x="394" y="75"/>
                  </a:lnTo>
                  <a:lnTo>
                    <a:pt x="409" y="94"/>
                  </a:lnTo>
                  <a:lnTo>
                    <a:pt x="417" y="114"/>
                  </a:lnTo>
                  <a:lnTo>
                    <a:pt x="415" y="141"/>
                  </a:lnTo>
                  <a:lnTo>
                    <a:pt x="410" y="149"/>
                  </a:lnTo>
                  <a:lnTo>
                    <a:pt x="404" y="160"/>
                  </a:lnTo>
                  <a:lnTo>
                    <a:pt x="397" y="168"/>
                  </a:lnTo>
                  <a:lnTo>
                    <a:pt x="389" y="176"/>
                  </a:lnTo>
                  <a:lnTo>
                    <a:pt x="379" y="184"/>
                  </a:lnTo>
                  <a:lnTo>
                    <a:pt x="367" y="189"/>
                  </a:lnTo>
                  <a:lnTo>
                    <a:pt x="354" y="193"/>
                  </a:lnTo>
                  <a:lnTo>
                    <a:pt x="340" y="194"/>
                  </a:lnTo>
                  <a:lnTo>
                    <a:pt x="334" y="193"/>
                  </a:lnTo>
                  <a:lnTo>
                    <a:pt x="330" y="210"/>
                  </a:lnTo>
                  <a:lnTo>
                    <a:pt x="324" y="226"/>
                  </a:lnTo>
                  <a:lnTo>
                    <a:pt x="314" y="242"/>
                  </a:lnTo>
                  <a:lnTo>
                    <a:pt x="304" y="257"/>
                  </a:lnTo>
                  <a:lnTo>
                    <a:pt x="291" y="270"/>
                  </a:lnTo>
                  <a:lnTo>
                    <a:pt x="276" y="280"/>
                  </a:lnTo>
                  <a:lnTo>
                    <a:pt x="259" y="288"/>
                  </a:lnTo>
                  <a:lnTo>
                    <a:pt x="241" y="293"/>
                  </a:lnTo>
                  <a:lnTo>
                    <a:pt x="232" y="296"/>
                  </a:lnTo>
                  <a:lnTo>
                    <a:pt x="224" y="298"/>
                  </a:lnTo>
                  <a:lnTo>
                    <a:pt x="214" y="298"/>
                  </a:lnTo>
                  <a:lnTo>
                    <a:pt x="206" y="298"/>
                  </a:lnTo>
                  <a:lnTo>
                    <a:pt x="196" y="296"/>
                  </a:lnTo>
                  <a:lnTo>
                    <a:pt x="187" y="295"/>
                  </a:lnTo>
                  <a:lnTo>
                    <a:pt x="177" y="293"/>
                  </a:lnTo>
                  <a:lnTo>
                    <a:pt x="169" y="292"/>
                  </a:lnTo>
                  <a:lnTo>
                    <a:pt x="151" y="277"/>
                  </a:lnTo>
                  <a:lnTo>
                    <a:pt x="139" y="258"/>
                  </a:lnTo>
                  <a:lnTo>
                    <a:pt x="134" y="237"/>
                  </a:lnTo>
                  <a:lnTo>
                    <a:pt x="136" y="210"/>
                  </a:lnTo>
                  <a:lnTo>
                    <a:pt x="119" y="212"/>
                  </a:lnTo>
                  <a:lnTo>
                    <a:pt x="103" y="212"/>
                  </a:lnTo>
                  <a:lnTo>
                    <a:pt x="86" y="212"/>
                  </a:lnTo>
                  <a:lnTo>
                    <a:pt x="68" y="210"/>
                  </a:lnTo>
                  <a:lnTo>
                    <a:pt x="51" y="208"/>
                  </a:lnTo>
                  <a:lnTo>
                    <a:pt x="35" y="203"/>
                  </a:lnTo>
                  <a:lnTo>
                    <a:pt x="18" y="196"/>
                  </a:lnTo>
                  <a:lnTo>
                    <a:pt x="5" y="187"/>
                  </a:lnTo>
                  <a:lnTo>
                    <a:pt x="0" y="171"/>
                  </a:lnTo>
                  <a:lnTo>
                    <a:pt x="0" y="157"/>
                  </a:lnTo>
                  <a:lnTo>
                    <a:pt x="5" y="142"/>
                  </a:lnTo>
                  <a:lnTo>
                    <a:pt x="13" y="129"/>
                  </a:lnTo>
                  <a:lnTo>
                    <a:pt x="30" y="119"/>
                  </a:lnTo>
                  <a:lnTo>
                    <a:pt x="45" y="107"/>
                  </a:lnTo>
                  <a:lnTo>
                    <a:pt x="63" y="99"/>
                  </a:lnTo>
                  <a:lnTo>
                    <a:pt x="79" y="88"/>
                  </a:lnTo>
                  <a:lnTo>
                    <a:pt x="99" y="81"/>
                  </a:lnTo>
                  <a:lnTo>
                    <a:pt x="118" y="75"/>
                  </a:lnTo>
                  <a:lnTo>
                    <a:pt x="139" y="69"/>
                  </a:lnTo>
                  <a:lnTo>
                    <a:pt x="161" y="67"/>
                  </a:lnTo>
                  <a:lnTo>
                    <a:pt x="161" y="64"/>
                  </a:lnTo>
                  <a:lnTo>
                    <a:pt x="163" y="59"/>
                  </a:lnTo>
                  <a:lnTo>
                    <a:pt x="163" y="56"/>
                  </a:lnTo>
                  <a:lnTo>
                    <a:pt x="159" y="53"/>
                  </a:lnTo>
                  <a:lnTo>
                    <a:pt x="163" y="39"/>
                  </a:lnTo>
                  <a:lnTo>
                    <a:pt x="171" y="27"/>
                  </a:lnTo>
                  <a:lnTo>
                    <a:pt x="181" y="17"/>
                  </a:lnTo>
                  <a:lnTo>
                    <a:pt x="192" y="8"/>
                  </a:lnTo>
                  <a:lnTo>
                    <a:pt x="207" y="4"/>
                  </a:lnTo>
                  <a:lnTo>
                    <a:pt x="222" y="1"/>
                  </a:lnTo>
                  <a:lnTo>
                    <a:pt x="239" y="0"/>
                  </a:lnTo>
                  <a:lnTo>
                    <a:pt x="254" y="1"/>
                  </a:lnTo>
                  <a:lnTo>
                    <a:pt x="267" y="5"/>
                  </a:lnTo>
                  <a:lnTo>
                    <a:pt x="281" y="13"/>
                  </a:lnTo>
                  <a:lnTo>
                    <a:pt x="291" y="21"/>
                  </a:lnTo>
                  <a:lnTo>
                    <a:pt x="299" y="35"/>
                  </a:lnTo>
                  <a:close/>
                </a:path>
              </a:pathLst>
            </a:custGeom>
            <a:solidFill>
              <a:srgbClr val="000000"/>
            </a:solidFill>
            <a:ln w="9525">
              <a:noFill/>
              <a:round/>
              <a:headEnd/>
              <a:tailEnd/>
            </a:ln>
          </p:spPr>
          <p:txBody>
            <a:bodyPr/>
            <a:lstStyle/>
            <a:p>
              <a:endParaRPr lang="en-AU"/>
            </a:p>
          </p:txBody>
        </p:sp>
        <p:sp>
          <p:nvSpPr>
            <p:cNvPr id="29732" name="Freeform 36"/>
            <p:cNvSpPr>
              <a:spLocks/>
            </p:cNvSpPr>
            <p:nvPr/>
          </p:nvSpPr>
          <p:spPr bwMode="auto">
            <a:xfrm>
              <a:off x="1471" y="611"/>
              <a:ext cx="177" cy="118"/>
            </a:xfrm>
            <a:custGeom>
              <a:avLst/>
              <a:gdLst/>
              <a:ahLst/>
              <a:cxnLst>
                <a:cxn ang="0">
                  <a:pos x="251" y="26"/>
                </a:cxn>
                <a:cxn ang="0">
                  <a:pos x="256" y="43"/>
                </a:cxn>
                <a:cxn ang="0">
                  <a:pos x="254" y="58"/>
                </a:cxn>
                <a:cxn ang="0">
                  <a:pos x="264" y="65"/>
                </a:cxn>
                <a:cxn ang="0">
                  <a:pos x="277" y="58"/>
                </a:cxn>
                <a:cxn ang="0">
                  <a:pos x="292" y="51"/>
                </a:cxn>
                <a:cxn ang="0">
                  <a:pos x="309" y="48"/>
                </a:cxn>
                <a:cxn ang="0">
                  <a:pos x="327" y="51"/>
                </a:cxn>
                <a:cxn ang="0">
                  <a:pos x="347" y="61"/>
                </a:cxn>
                <a:cxn ang="0">
                  <a:pos x="354" y="85"/>
                </a:cxn>
                <a:cxn ang="0">
                  <a:pos x="351" y="106"/>
                </a:cxn>
                <a:cxn ang="0">
                  <a:pos x="339" y="120"/>
                </a:cxn>
                <a:cxn ang="0">
                  <a:pos x="324" y="126"/>
                </a:cxn>
                <a:cxn ang="0">
                  <a:pos x="307" y="130"/>
                </a:cxn>
                <a:cxn ang="0">
                  <a:pos x="292" y="130"/>
                </a:cxn>
                <a:cxn ang="0">
                  <a:pos x="277" y="128"/>
                </a:cxn>
                <a:cxn ang="0">
                  <a:pos x="261" y="130"/>
                </a:cxn>
                <a:cxn ang="0">
                  <a:pos x="266" y="155"/>
                </a:cxn>
                <a:cxn ang="0">
                  <a:pos x="258" y="183"/>
                </a:cxn>
                <a:cxn ang="0">
                  <a:pos x="238" y="206"/>
                </a:cxn>
                <a:cxn ang="0">
                  <a:pos x="209" y="224"/>
                </a:cxn>
                <a:cxn ang="0">
                  <a:pos x="176" y="234"/>
                </a:cxn>
                <a:cxn ang="0">
                  <a:pos x="149" y="232"/>
                </a:cxn>
                <a:cxn ang="0">
                  <a:pos x="136" y="228"/>
                </a:cxn>
                <a:cxn ang="0">
                  <a:pos x="131" y="202"/>
                </a:cxn>
                <a:cxn ang="0">
                  <a:pos x="140" y="164"/>
                </a:cxn>
                <a:cxn ang="0">
                  <a:pos x="151" y="145"/>
                </a:cxn>
                <a:cxn ang="0">
                  <a:pos x="140" y="139"/>
                </a:cxn>
                <a:cxn ang="0">
                  <a:pos x="116" y="142"/>
                </a:cxn>
                <a:cxn ang="0">
                  <a:pos x="83" y="149"/>
                </a:cxn>
                <a:cxn ang="0">
                  <a:pos x="46" y="154"/>
                </a:cxn>
                <a:cxn ang="0">
                  <a:pos x="15" y="146"/>
                </a:cxn>
                <a:cxn ang="0">
                  <a:pos x="2" y="120"/>
                </a:cxn>
                <a:cxn ang="0">
                  <a:pos x="23" y="96"/>
                </a:cxn>
                <a:cxn ang="0">
                  <a:pos x="50" y="81"/>
                </a:cxn>
                <a:cxn ang="0">
                  <a:pos x="75" y="72"/>
                </a:cxn>
                <a:cxn ang="0">
                  <a:pos x="103" y="65"/>
                </a:cxn>
                <a:cxn ang="0">
                  <a:pos x="133" y="64"/>
                </a:cxn>
                <a:cxn ang="0">
                  <a:pos x="151" y="55"/>
                </a:cxn>
                <a:cxn ang="0">
                  <a:pos x="146" y="29"/>
                </a:cxn>
                <a:cxn ang="0">
                  <a:pos x="161" y="10"/>
                </a:cxn>
                <a:cxn ang="0">
                  <a:pos x="184" y="3"/>
                </a:cxn>
                <a:cxn ang="0">
                  <a:pos x="213" y="1"/>
                </a:cxn>
                <a:cxn ang="0">
                  <a:pos x="236" y="8"/>
                </a:cxn>
              </a:cxnLst>
              <a:rect l="0" t="0" r="r" b="b"/>
              <a:pathLst>
                <a:path w="354" h="235">
                  <a:moveTo>
                    <a:pt x="246" y="16"/>
                  </a:moveTo>
                  <a:lnTo>
                    <a:pt x="251" y="26"/>
                  </a:lnTo>
                  <a:lnTo>
                    <a:pt x="254" y="35"/>
                  </a:lnTo>
                  <a:lnTo>
                    <a:pt x="256" y="43"/>
                  </a:lnTo>
                  <a:lnTo>
                    <a:pt x="253" y="53"/>
                  </a:lnTo>
                  <a:lnTo>
                    <a:pt x="254" y="58"/>
                  </a:lnTo>
                  <a:lnTo>
                    <a:pt x="258" y="62"/>
                  </a:lnTo>
                  <a:lnTo>
                    <a:pt x="264" y="65"/>
                  </a:lnTo>
                  <a:lnTo>
                    <a:pt x="271" y="64"/>
                  </a:lnTo>
                  <a:lnTo>
                    <a:pt x="277" y="58"/>
                  </a:lnTo>
                  <a:lnTo>
                    <a:pt x="284" y="53"/>
                  </a:lnTo>
                  <a:lnTo>
                    <a:pt x="292" y="51"/>
                  </a:lnTo>
                  <a:lnTo>
                    <a:pt x="301" y="49"/>
                  </a:lnTo>
                  <a:lnTo>
                    <a:pt x="309" y="48"/>
                  </a:lnTo>
                  <a:lnTo>
                    <a:pt x="319" y="49"/>
                  </a:lnTo>
                  <a:lnTo>
                    <a:pt x="327" y="51"/>
                  </a:lnTo>
                  <a:lnTo>
                    <a:pt x="337" y="52"/>
                  </a:lnTo>
                  <a:lnTo>
                    <a:pt x="347" y="61"/>
                  </a:lnTo>
                  <a:lnTo>
                    <a:pt x="352" y="72"/>
                  </a:lnTo>
                  <a:lnTo>
                    <a:pt x="354" y="85"/>
                  </a:lnTo>
                  <a:lnTo>
                    <a:pt x="352" y="98"/>
                  </a:lnTo>
                  <a:lnTo>
                    <a:pt x="351" y="106"/>
                  </a:lnTo>
                  <a:lnTo>
                    <a:pt x="346" y="114"/>
                  </a:lnTo>
                  <a:lnTo>
                    <a:pt x="339" y="120"/>
                  </a:lnTo>
                  <a:lnTo>
                    <a:pt x="331" y="125"/>
                  </a:lnTo>
                  <a:lnTo>
                    <a:pt x="324" y="126"/>
                  </a:lnTo>
                  <a:lnTo>
                    <a:pt x="316" y="129"/>
                  </a:lnTo>
                  <a:lnTo>
                    <a:pt x="307" y="130"/>
                  </a:lnTo>
                  <a:lnTo>
                    <a:pt x="299" y="130"/>
                  </a:lnTo>
                  <a:lnTo>
                    <a:pt x="292" y="130"/>
                  </a:lnTo>
                  <a:lnTo>
                    <a:pt x="284" y="129"/>
                  </a:lnTo>
                  <a:lnTo>
                    <a:pt x="277" y="128"/>
                  </a:lnTo>
                  <a:lnTo>
                    <a:pt x="272" y="123"/>
                  </a:lnTo>
                  <a:lnTo>
                    <a:pt x="261" y="130"/>
                  </a:lnTo>
                  <a:lnTo>
                    <a:pt x="261" y="142"/>
                  </a:lnTo>
                  <a:lnTo>
                    <a:pt x="266" y="155"/>
                  </a:lnTo>
                  <a:lnTo>
                    <a:pt x="264" y="168"/>
                  </a:lnTo>
                  <a:lnTo>
                    <a:pt x="258" y="183"/>
                  </a:lnTo>
                  <a:lnTo>
                    <a:pt x="249" y="194"/>
                  </a:lnTo>
                  <a:lnTo>
                    <a:pt x="238" y="206"/>
                  </a:lnTo>
                  <a:lnTo>
                    <a:pt x="224" y="215"/>
                  </a:lnTo>
                  <a:lnTo>
                    <a:pt x="209" y="224"/>
                  </a:lnTo>
                  <a:lnTo>
                    <a:pt x="193" y="229"/>
                  </a:lnTo>
                  <a:lnTo>
                    <a:pt x="176" y="234"/>
                  </a:lnTo>
                  <a:lnTo>
                    <a:pt x="158" y="235"/>
                  </a:lnTo>
                  <a:lnTo>
                    <a:pt x="149" y="232"/>
                  </a:lnTo>
                  <a:lnTo>
                    <a:pt x="143" y="231"/>
                  </a:lnTo>
                  <a:lnTo>
                    <a:pt x="136" y="228"/>
                  </a:lnTo>
                  <a:lnTo>
                    <a:pt x="131" y="222"/>
                  </a:lnTo>
                  <a:lnTo>
                    <a:pt x="131" y="202"/>
                  </a:lnTo>
                  <a:lnTo>
                    <a:pt x="133" y="181"/>
                  </a:lnTo>
                  <a:lnTo>
                    <a:pt x="140" y="164"/>
                  </a:lnTo>
                  <a:lnTo>
                    <a:pt x="154" y="151"/>
                  </a:lnTo>
                  <a:lnTo>
                    <a:pt x="151" y="145"/>
                  </a:lnTo>
                  <a:lnTo>
                    <a:pt x="146" y="141"/>
                  </a:lnTo>
                  <a:lnTo>
                    <a:pt x="140" y="139"/>
                  </a:lnTo>
                  <a:lnTo>
                    <a:pt x="133" y="138"/>
                  </a:lnTo>
                  <a:lnTo>
                    <a:pt x="116" y="142"/>
                  </a:lnTo>
                  <a:lnTo>
                    <a:pt x="100" y="146"/>
                  </a:lnTo>
                  <a:lnTo>
                    <a:pt x="83" y="149"/>
                  </a:lnTo>
                  <a:lnTo>
                    <a:pt x="65" y="152"/>
                  </a:lnTo>
                  <a:lnTo>
                    <a:pt x="46" y="154"/>
                  </a:lnTo>
                  <a:lnTo>
                    <a:pt x="30" y="151"/>
                  </a:lnTo>
                  <a:lnTo>
                    <a:pt x="15" y="146"/>
                  </a:lnTo>
                  <a:lnTo>
                    <a:pt x="0" y="138"/>
                  </a:lnTo>
                  <a:lnTo>
                    <a:pt x="2" y="120"/>
                  </a:lnTo>
                  <a:lnTo>
                    <a:pt x="10" y="107"/>
                  </a:lnTo>
                  <a:lnTo>
                    <a:pt x="23" y="96"/>
                  </a:lnTo>
                  <a:lnTo>
                    <a:pt x="36" y="85"/>
                  </a:lnTo>
                  <a:lnTo>
                    <a:pt x="50" y="81"/>
                  </a:lnTo>
                  <a:lnTo>
                    <a:pt x="61" y="75"/>
                  </a:lnTo>
                  <a:lnTo>
                    <a:pt x="75" y="72"/>
                  </a:lnTo>
                  <a:lnTo>
                    <a:pt x="90" y="68"/>
                  </a:lnTo>
                  <a:lnTo>
                    <a:pt x="103" y="65"/>
                  </a:lnTo>
                  <a:lnTo>
                    <a:pt x="118" y="64"/>
                  </a:lnTo>
                  <a:lnTo>
                    <a:pt x="133" y="64"/>
                  </a:lnTo>
                  <a:lnTo>
                    <a:pt x="148" y="65"/>
                  </a:lnTo>
                  <a:lnTo>
                    <a:pt x="151" y="55"/>
                  </a:lnTo>
                  <a:lnTo>
                    <a:pt x="148" y="42"/>
                  </a:lnTo>
                  <a:lnTo>
                    <a:pt x="146" y="29"/>
                  </a:lnTo>
                  <a:lnTo>
                    <a:pt x="151" y="16"/>
                  </a:lnTo>
                  <a:lnTo>
                    <a:pt x="161" y="10"/>
                  </a:lnTo>
                  <a:lnTo>
                    <a:pt x="173" y="5"/>
                  </a:lnTo>
                  <a:lnTo>
                    <a:pt x="184" y="3"/>
                  </a:lnTo>
                  <a:lnTo>
                    <a:pt x="199" y="0"/>
                  </a:lnTo>
                  <a:lnTo>
                    <a:pt x="213" y="1"/>
                  </a:lnTo>
                  <a:lnTo>
                    <a:pt x="224" y="4"/>
                  </a:lnTo>
                  <a:lnTo>
                    <a:pt x="236" y="8"/>
                  </a:lnTo>
                  <a:lnTo>
                    <a:pt x="246" y="16"/>
                  </a:lnTo>
                  <a:close/>
                </a:path>
              </a:pathLst>
            </a:custGeom>
            <a:solidFill>
              <a:srgbClr val="FFFF66"/>
            </a:solidFill>
            <a:ln w="9525">
              <a:noFill/>
              <a:round/>
              <a:headEnd/>
              <a:tailEnd/>
            </a:ln>
          </p:spPr>
          <p:txBody>
            <a:bodyPr/>
            <a:lstStyle/>
            <a:p>
              <a:endParaRPr lang="en-AU"/>
            </a:p>
          </p:txBody>
        </p:sp>
        <p:sp>
          <p:nvSpPr>
            <p:cNvPr id="29733" name="Freeform 37"/>
            <p:cNvSpPr>
              <a:spLocks/>
            </p:cNvSpPr>
            <p:nvPr/>
          </p:nvSpPr>
          <p:spPr bwMode="auto">
            <a:xfrm>
              <a:off x="1137" y="649"/>
              <a:ext cx="932" cy="806"/>
            </a:xfrm>
            <a:custGeom>
              <a:avLst/>
              <a:gdLst/>
              <a:ahLst/>
              <a:cxnLst>
                <a:cxn ang="0">
                  <a:pos x="35" y="1486"/>
                </a:cxn>
                <a:cxn ang="0">
                  <a:pos x="197" y="1270"/>
                </a:cxn>
                <a:cxn ang="0">
                  <a:pos x="251" y="1271"/>
                </a:cxn>
                <a:cxn ang="0">
                  <a:pos x="317" y="1223"/>
                </a:cxn>
                <a:cxn ang="0">
                  <a:pos x="417" y="1071"/>
                </a:cxn>
                <a:cxn ang="0">
                  <a:pos x="445" y="1078"/>
                </a:cxn>
                <a:cxn ang="0">
                  <a:pos x="322" y="937"/>
                </a:cxn>
                <a:cxn ang="0">
                  <a:pos x="236" y="943"/>
                </a:cxn>
                <a:cxn ang="0">
                  <a:pos x="181" y="882"/>
                </a:cxn>
                <a:cxn ang="0">
                  <a:pos x="94" y="787"/>
                </a:cxn>
                <a:cxn ang="0">
                  <a:pos x="11" y="624"/>
                </a:cxn>
                <a:cxn ang="0">
                  <a:pos x="104" y="471"/>
                </a:cxn>
                <a:cxn ang="0">
                  <a:pos x="161" y="262"/>
                </a:cxn>
                <a:cxn ang="0">
                  <a:pos x="123" y="182"/>
                </a:cxn>
                <a:cxn ang="0">
                  <a:pos x="89" y="66"/>
                </a:cxn>
                <a:cxn ang="0">
                  <a:pos x="176" y="3"/>
                </a:cxn>
                <a:cxn ang="0">
                  <a:pos x="259" y="9"/>
                </a:cxn>
                <a:cxn ang="0">
                  <a:pos x="335" y="121"/>
                </a:cxn>
                <a:cxn ang="0">
                  <a:pos x="510" y="167"/>
                </a:cxn>
                <a:cxn ang="0">
                  <a:pos x="645" y="255"/>
                </a:cxn>
                <a:cxn ang="0">
                  <a:pos x="754" y="269"/>
                </a:cxn>
                <a:cxn ang="0">
                  <a:pos x="864" y="323"/>
                </a:cxn>
                <a:cxn ang="0">
                  <a:pos x="881" y="473"/>
                </a:cxn>
                <a:cxn ang="0">
                  <a:pos x="822" y="580"/>
                </a:cxn>
                <a:cxn ang="0">
                  <a:pos x="871" y="1079"/>
                </a:cxn>
                <a:cxn ang="0">
                  <a:pos x="831" y="1126"/>
                </a:cxn>
                <a:cxn ang="0">
                  <a:pos x="862" y="1367"/>
                </a:cxn>
                <a:cxn ang="0">
                  <a:pos x="889" y="1559"/>
                </a:cxn>
                <a:cxn ang="0">
                  <a:pos x="929" y="1466"/>
                </a:cxn>
                <a:cxn ang="0">
                  <a:pos x="892" y="1361"/>
                </a:cxn>
                <a:cxn ang="0">
                  <a:pos x="979" y="1103"/>
                </a:cxn>
                <a:cxn ang="0">
                  <a:pos x="912" y="832"/>
                </a:cxn>
                <a:cxn ang="0">
                  <a:pos x="954" y="658"/>
                </a:cxn>
                <a:cxn ang="0">
                  <a:pos x="916" y="464"/>
                </a:cxn>
                <a:cxn ang="0">
                  <a:pos x="992" y="259"/>
                </a:cxn>
                <a:cxn ang="0">
                  <a:pos x="1160" y="198"/>
                </a:cxn>
                <a:cxn ang="0">
                  <a:pos x="1308" y="163"/>
                </a:cxn>
                <a:cxn ang="0">
                  <a:pos x="1428" y="96"/>
                </a:cxn>
                <a:cxn ang="0">
                  <a:pos x="1582" y="87"/>
                </a:cxn>
                <a:cxn ang="0">
                  <a:pos x="1748" y="213"/>
                </a:cxn>
                <a:cxn ang="0">
                  <a:pos x="1777" y="445"/>
                </a:cxn>
                <a:cxn ang="0">
                  <a:pos x="1860" y="544"/>
                </a:cxn>
                <a:cxn ang="0">
                  <a:pos x="1802" y="668"/>
                </a:cxn>
                <a:cxn ang="0">
                  <a:pos x="1707" y="732"/>
                </a:cxn>
                <a:cxn ang="0">
                  <a:pos x="1674" y="921"/>
                </a:cxn>
                <a:cxn ang="0">
                  <a:pos x="1597" y="1065"/>
                </a:cxn>
                <a:cxn ang="0">
                  <a:pos x="1459" y="1095"/>
                </a:cxn>
                <a:cxn ang="0">
                  <a:pos x="1371" y="1126"/>
                </a:cxn>
                <a:cxn ang="0">
                  <a:pos x="1517" y="1140"/>
                </a:cxn>
                <a:cxn ang="0">
                  <a:pos x="1595" y="1191"/>
                </a:cxn>
                <a:cxn ang="0">
                  <a:pos x="1682" y="1196"/>
                </a:cxn>
                <a:cxn ang="0">
                  <a:pos x="1725" y="1235"/>
                </a:cxn>
                <a:cxn ang="0">
                  <a:pos x="1767" y="1283"/>
                </a:cxn>
                <a:cxn ang="0">
                  <a:pos x="1810" y="1412"/>
                </a:cxn>
                <a:cxn ang="0">
                  <a:pos x="1682" y="1568"/>
                </a:cxn>
              </a:cxnLst>
              <a:rect l="0" t="0" r="r" b="b"/>
              <a:pathLst>
                <a:path w="1863" h="1613">
                  <a:moveTo>
                    <a:pt x="1" y="1613"/>
                  </a:moveTo>
                  <a:lnTo>
                    <a:pt x="0" y="1603"/>
                  </a:lnTo>
                  <a:lnTo>
                    <a:pt x="1" y="1593"/>
                  </a:lnTo>
                  <a:lnTo>
                    <a:pt x="6" y="1584"/>
                  </a:lnTo>
                  <a:lnTo>
                    <a:pt x="8" y="1572"/>
                  </a:lnTo>
                  <a:lnTo>
                    <a:pt x="20" y="1530"/>
                  </a:lnTo>
                  <a:lnTo>
                    <a:pt x="35" y="1486"/>
                  </a:lnTo>
                  <a:lnTo>
                    <a:pt x="51" y="1444"/>
                  </a:lnTo>
                  <a:lnTo>
                    <a:pt x="69" y="1405"/>
                  </a:lnTo>
                  <a:lnTo>
                    <a:pt x="93" y="1366"/>
                  </a:lnTo>
                  <a:lnTo>
                    <a:pt x="121" y="1331"/>
                  </a:lnTo>
                  <a:lnTo>
                    <a:pt x="153" y="1300"/>
                  </a:lnTo>
                  <a:lnTo>
                    <a:pt x="191" y="1273"/>
                  </a:lnTo>
                  <a:lnTo>
                    <a:pt x="197" y="1270"/>
                  </a:lnTo>
                  <a:lnTo>
                    <a:pt x="204" y="1268"/>
                  </a:lnTo>
                  <a:lnTo>
                    <a:pt x="212" y="1265"/>
                  </a:lnTo>
                  <a:lnTo>
                    <a:pt x="221" y="1264"/>
                  </a:lnTo>
                  <a:lnTo>
                    <a:pt x="229" y="1264"/>
                  </a:lnTo>
                  <a:lnTo>
                    <a:pt x="236" y="1264"/>
                  </a:lnTo>
                  <a:lnTo>
                    <a:pt x="244" y="1267"/>
                  </a:lnTo>
                  <a:lnTo>
                    <a:pt x="251" y="1271"/>
                  </a:lnTo>
                  <a:lnTo>
                    <a:pt x="259" y="1279"/>
                  </a:lnTo>
                  <a:lnTo>
                    <a:pt x="269" y="1284"/>
                  </a:lnTo>
                  <a:lnTo>
                    <a:pt x="277" y="1290"/>
                  </a:lnTo>
                  <a:lnTo>
                    <a:pt x="284" y="1299"/>
                  </a:lnTo>
                  <a:lnTo>
                    <a:pt x="292" y="1280"/>
                  </a:lnTo>
                  <a:lnTo>
                    <a:pt x="304" y="1254"/>
                  </a:lnTo>
                  <a:lnTo>
                    <a:pt x="317" y="1223"/>
                  </a:lnTo>
                  <a:lnTo>
                    <a:pt x="332" y="1190"/>
                  </a:lnTo>
                  <a:lnTo>
                    <a:pt x="349" y="1155"/>
                  </a:lnTo>
                  <a:lnTo>
                    <a:pt x="365" y="1120"/>
                  </a:lnTo>
                  <a:lnTo>
                    <a:pt x="384" y="1088"/>
                  </a:lnTo>
                  <a:lnTo>
                    <a:pt x="400" y="1060"/>
                  </a:lnTo>
                  <a:lnTo>
                    <a:pt x="409" y="1065"/>
                  </a:lnTo>
                  <a:lnTo>
                    <a:pt x="417" y="1071"/>
                  </a:lnTo>
                  <a:lnTo>
                    <a:pt x="424" y="1075"/>
                  </a:lnTo>
                  <a:lnTo>
                    <a:pt x="432" y="1081"/>
                  </a:lnTo>
                  <a:lnTo>
                    <a:pt x="440" y="1087"/>
                  </a:lnTo>
                  <a:lnTo>
                    <a:pt x="447" y="1091"/>
                  </a:lnTo>
                  <a:lnTo>
                    <a:pt x="455" y="1095"/>
                  </a:lnTo>
                  <a:lnTo>
                    <a:pt x="463" y="1098"/>
                  </a:lnTo>
                  <a:lnTo>
                    <a:pt x="445" y="1078"/>
                  </a:lnTo>
                  <a:lnTo>
                    <a:pt x="425" y="1059"/>
                  </a:lnTo>
                  <a:lnTo>
                    <a:pt x="405" y="1040"/>
                  </a:lnTo>
                  <a:lnTo>
                    <a:pt x="387" y="1021"/>
                  </a:lnTo>
                  <a:lnTo>
                    <a:pt x="369" y="1002"/>
                  </a:lnTo>
                  <a:lnTo>
                    <a:pt x="352" y="982"/>
                  </a:lnTo>
                  <a:lnTo>
                    <a:pt x="335" y="960"/>
                  </a:lnTo>
                  <a:lnTo>
                    <a:pt x="322" y="937"/>
                  </a:lnTo>
                  <a:lnTo>
                    <a:pt x="309" y="935"/>
                  </a:lnTo>
                  <a:lnTo>
                    <a:pt x="297" y="935"/>
                  </a:lnTo>
                  <a:lnTo>
                    <a:pt x="284" y="935"/>
                  </a:lnTo>
                  <a:lnTo>
                    <a:pt x="271" y="935"/>
                  </a:lnTo>
                  <a:lnTo>
                    <a:pt x="259" y="937"/>
                  </a:lnTo>
                  <a:lnTo>
                    <a:pt x="247" y="940"/>
                  </a:lnTo>
                  <a:lnTo>
                    <a:pt x="236" y="943"/>
                  </a:lnTo>
                  <a:lnTo>
                    <a:pt x="224" y="947"/>
                  </a:lnTo>
                  <a:lnTo>
                    <a:pt x="212" y="943"/>
                  </a:lnTo>
                  <a:lnTo>
                    <a:pt x="206" y="934"/>
                  </a:lnTo>
                  <a:lnTo>
                    <a:pt x="202" y="922"/>
                  </a:lnTo>
                  <a:lnTo>
                    <a:pt x="196" y="912"/>
                  </a:lnTo>
                  <a:lnTo>
                    <a:pt x="187" y="898"/>
                  </a:lnTo>
                  <a:lnTo>
                    <a:pt x="181" y="882"/>
                  </a:lnTo>
                  <a:lnTo>
                    <a:pt x="174" y="866"/>
                  </a:lnTo>
                  <a:lnTo>
                    <a:pt x="168" y="850"/>
                  </a:lnTo>
                  <a:lnTo>
                    <a:pt x="161" y="834"/>
                  </a:lnTo>
                  <a:lnTo>
                    <a:pt x="151" y="820"/>
                  </a:lnTo>
                  <a:lnTo>
                    <a:pt x="138" y="809"/>
                  </a:lnTo>
                  <a:lnTo>
                    <a:pt x="119" y="802"/>
                  </a:lnTo>
                  <a:lnTo>
                    <a:pt x="94" y="787"/>
                  </a:lnTo>
                  <a:lnTo>
                    <a:pt x="73" y="770"/>
                  </a:lnTo>
                  <a:lnTo>
                    <a:pt x="53" y="751"/>
                  </a:lnTo>
                  <a:lnTo>
                    <a:pt x="36" y="730"/>
                  </a:lnTo>
                  <a:lnTo>
                    <a:pt x="23" y="707"/>
                  </a:lnTo>
                  <a:lnTo>
                    <a:pt x="13" y="682"/>
                  </a:lnTo>
                  <a:lnTo>
                    <a:pt x="10" y="655"/>
                  </a:lnTo>
                  <a:lnTo>
                    <a:pt x="11" y="624"/>
                  </a:lnTo>
                  <a:lnTo>
                    <a:pt x="16" y="601"/>
                  </a:lnTo>
                  <a:lnTo>
                    <a:pt x="25" y="576"/>
                  </a:lnTo>
                  <a:lnTo>
                    <a:pt x="36" y="551"/>
                  </a:lnTo>
                  <a:lnTo>
                    <a:pt x="51" y="528"/>
                  </a:lnTo>
                  <a:lnTo>
                    <a:pt x="68" y="506"/>
                  </a:lnTo>
                  <a:lnTo>
                    <a:pt x="86" y="487"/>
                  </a:lnTo>
                  <a:lnTo>
                    <a:pt x="104" y="471"/>
                  </a:lnTo>
                  <a:lnTo>
                    <a:pt x="124" y="460"/>
                  </a:lnTo>
                  <a:lnTo>
                    <a:pt x="126" y="429"/>
                  </a:lnTo>
                  <a:lnTo>
                    <a:pt x="129" y="397"/>
                  </a:lnTo>
                  <a:lnTo>
                    <a:pt x="134" y="364"/>
                  </a:lnTo>
                  <a:lnTo>
                    <a:pt x="141" y="330"/>
                  </a:lnTo>
                  <a:lnTo>
                    <a:pt x="151" y="295"/>
                  </a:lnTo>
                  <a:lnTo>
                    <a:pt x="161" y="262"/>
                  </a:lnTo>
                  <a:lnTo>
                    <a:pt x="174" y="229"/>
                  </a:lnTo>
                  <a:lnTo>
                    <a:pt x="187" y="195"/>
                  </a:lnTo>
                  <a:lnTo>
                    <a:pt x="174" y="195"/>
                  </a:lnTo>
                  <a:lnTo>
                    <a:pt x="161" y="194"/>
                  </a:lnTo>
                  <a:lnTo>
                    <a:pt x="148" y="191"/>
                  </a:lnTo>
                  <a:lnTo>
                    <a:pt x="134" y="188"/>
                  </a:lnTo>
                  <a:lnTo>
                    <a:pt x="123" y="182"/>
                  </a:lnTo>
                  <a:lnTo>
                    <a:pt x="113" y="176"/>
                  </a:lnTo>
                  <a:lnTo>
                    <a:pt x="103" y="169"/>
                  </a:lnTo>
                  <a:lnTo>
                    <a:pt x="96" y="159"/>
                  </a:lnTo>
                  <a:lnTo>
                    <a:pt x="84" y="138"/>
                  </a:lnTo>
                  <a:lnTo>
                    <a:pt x="81" y="114"/>
                  </a:lnTo>
                  <a:lnTo>
                    <a:pt x="83" y="89"/>
                  </a:lnTo>
                  <a:lnTo>
                    <a:pt x="89" y="66"/>
                  </a:lnTo>
                  <a:lnTo>
                    <a:pt x="98" y="53"/>
                  </a:lnTo>
                  <a:lnTo>
                    <a:pt x="108" y="41"/>
                  </a:lnTo>
                  <a:lnTo>
                    <a:pt x="119" y="31"/>
                  </a:lnTo>
                  <a:lnTo>
                    <a:pt x="131" y="21"/>
                  </a:lnTo>
                  <a:lnTo>
                    <a:pt x="144" y="13"/>
                  </a:lnTo>
                  <a:lnTo>
                    <a:pt x="159" y="6"/>
                  </a:lnTo>
                  <a:lnTo>
                    <a:pt x="176" y="3"/>
                  </a:lnTo>
                  <a:lnTo>
                    <a:pt x="194" y="0"/>
                  </a:lnTo>
                  <a:lnTo>
                    <a:pt x="206" y="0"/>
                  </a:lnTo>
                  <a:lnTo>
                    <a:pt x="217" y="0"/>
                  </a:lnTo>
                  <a:lnTo>
                    <a:pt x="229" y="2"/>
                  </a:lnTo>
                  <a:lnTo>
                    <a:pt x="239" y="3"/>
                  </a:lnTo>
                  <a:lnTo>
                    <a:pt x="249" y="6"/>
                  </a:lnTo>
                  <a:lnTo>
                    <a:pt x="259" y="9"/>
                  </a:lnTo>
                  <a:lnTo>
                    <a:pt x="269" y="13"/>
                  </a:lnTo>
                  <a:lnTo>
                    <a:pt x="279" y="16"/>
                  </a:lnTo>
                  <a:lnTo>
                    <a:pt x="297" y="37"/>
                  </a:lnTo>
                  <a:lnTo>
                    <a:pt x="309" y="63"/>
                  </a:lnTo>
                  <a:lnTo>
                    <a:pt x="314" y="92"/>
                  </a:lnTo>
                  <a:lnTo>
                    <a:pt x="309" y="121"/>
                  </a:lnTo>
                  <a:lnTo>
                    <a:pt x="335" y="121"/>
                  </a:lnTo>
                  <a:lnTo>
                    <a:pt x="362" y="124"/>
                  </a:lnTo>
                  <a:lnTo>
                    <a:pt x="389" y="128"/>
                  </a:lnTo>
                  <a:lnTo>
                    <a:pt x="414" y="134"/>
                  </a:lnTo>
                  <a:lnTo>
                    <a:pt x="438" y="141"/>
                  </a:lnTo>
                  <a:lnTo>
                    <a:pt x="463" y="149"/>
                  </a:lnTo>
                  <a:lnTo>
                    <a:pt x="487" y="157"/>
                  </a:lnTo>
                  <a:lnTo>
                    <a:pt x="510" y="167"/>
                  </a:lnTo>
                  <a:lnTo>
                    <a:pt x="532" y="178"/>
                  </a:lnTo>
                  <a:lnTo>
                    <a:pt x="552" y="188"/>
                  </a:lnTo>
                  <a:lnTo>
                    <a:pt x="571" y="199"/>
                  </a:lnTo>
                  <a:lnTo>
                    <a:pt x="591" y="213"/>
                  </a:lnTo>
                  <a:lnTo>
                    <a:pt x="610" y="226"/>
                  </a:lnTo>
                  <a:lnTo>
                    <a:pt x="626" y="240"/>
                  </a:lnTo>
                  <a:lnTo>
                    <a:pt x="645" y="255"/>
                  </a:lnTo>
                  <a:lnTo>
                    <a:pt x="661" y="268"/>
                  </a:lnTo>
                  <a:lnTo>
                    <a:pt x="678" y="268"/>
                  </a:lnTo>
                  <a:lnTo>
                    <a:pt x="693" y="268"/>
                  </a:lnTo>
                  <a:lnTo>
                    <a:pt x="708" y="268"/>
                  </a:lnTo>
                  <a:lnTo>
                    <a:pt x="723" y="268"/>
                  </a:lnTo>
                  <a:lnTo>
                    <a:pt x="738" y="268"/>
                  </a:lnTo>
                  <a:lnTo>
                    <a:pt x="754" y="269"/>
                  </a:lnTo>
                  <a:lnTo>
                    <a:pt x="769" y="272"/>
                  </a:lnTo>
                  <a:lnTo>
                    <a:pt x="786" y="275"/>
                  </a:lnTo>
                  <a:lnTo>
                    <a:pt x="806" y="281"/>
                  </a:lnTo>
                  <a:lnTo>
                    <a:pt x="822" y="288"/>
                  </a:lnTo>
                  <a:lnTo>
                    <a:pt x="839" y="298"/>
                  </a:lnTo>
                  <a:lnTo>
                    <a:pt x="852" y="310"/>
                  </a:lnTo>
                  <a:lnTo>
                    <a:pt x="864" y="323"/>
                  </a:lnTo>
                  <a:lnTo>
                    <a:pt x="872" y="338"/>
                  </a:lnTo>
                  <a:lnTo>
                    <a:pt x="879" y="354"/>
                  </a:lnTo>
                  <a:lnTo>
                    <a:pt x="882" y="371"/>
                  </a:lnTo>
                  <a:lnTo>
                    <a:pt x="887" y="397"/>
                  </a:lnTo>
                  <a:lnTo>
                    <a:pt x="889" y="423"/>
                  </a:lnTo>
                  <a:lnTo>
                    <a:pt x="886" y="448"/>
                  </a:lnTo>
                  <a:lnTo>
                    <a:pt x="881" y="473"/>
                  </a:lnTo>
                  <a:lnTo>
                    <a:pt x="872" y="498"/>
                  </a:lnTo>
                  <a:lnTo>
                    <a:pt x="862" y="521"/>
                  </a:lnTo>
                  <a:lnTo>
                    <a:pt x="852" y="543"/>
                  </a:lnTo>
                  <a:lnTo>
                    <a:pt x="841" y="563"/>
                  </a:lnTo>
                  <a:lnTo>
                    <a:pt x="834" y="569"/>
                  </a:lnTo>
                  <a:lnTo>
                    <a:pt x="827" y="573"/>
                  </a:lnTo>
                  <a:lnTo>
                    <a:pt x="822" y="580"/>
                  </a:lnTo>
                  <a:lnTo>
                    <a:pt x="827" y="589"/>
                  </a:lnTo>
                  <a:lnTo>
                    <a:pt x="891" y="660"/>
                  </a:lnTo>
                  <a:lnTo>
                    <a:pt x="882" y="736"/>
                  </a:lnTo>
                  <a:lnTo>
                    <a:pt x="877" y="823"/>
                  </a:lnTo>
                  <a:lnTo>
                    <a:pt x="874" y="896"/>
                  </a:lnTo>
                  <a:lnTo>
                    <a:pt x="872" y="927"/>
                  </a:lnTo>
                  <a:lnTo>
                    <a:pt x="871" y="1079"/>
                  </a:lnTo>
                  <a:lnTo>
                    <a:pt x="866" y="1087"/>
                  </a:lnTo>
                  <a:lnTo>
                    <a:pt x="857" y="1092"/>
                  </a:lnTo>
                  <a:lnTo>
                    <a:pt x="847" y="1098"/>
                  </a:lnTo>
                  <a:lnTo>
                    <a:pt x="839" y="1103"/>
                  </a:lnTo>
                  <a:lnTo>
                    <a:pt x="832" y="1110"/>
                  </a:lnTo>
                  <a:lnTo>
                    <a:pt x="829" y="1117"/>
                  </a:lnTo>
                  <a:lnTo>
                    <a:pt x="831" y="1126"/>
                  </a:lnTo>
                  <a:lnTo>
                    <a:pt x="841" y="1136"/>
                  </a:lnTo>
                  <a:lnTo>
                    <a:pt x="851" y="1188"/>
                  </a:lnTo>
                  <a:lnTo>
                    <a:pt x="861" y="1241"/>
                  </a:lnTo>
                  <a:lnTo>
                    <a:pt x="871" y="1295"/>
                  </a:lnTo>
                  <a:lnTo>
                    <a:pt x="881" y="1347"/>
                  </a:lnTo>
                  <a:lnTo>
                    <a:pt x="872" y="1357"/>
                  </a:lnTo>
                  <a:lnTo>
                    <a:pt x="862" y="1367"/>
                  </a:lnTo>
                  <a:lnTo>
                    <a:pt x="851" y="1377"/>
                  </a:lnTo>
                  <a:lnTo>
                    <a:pt x="841" y="1388"/>
                  </a:lnTo>
                  <a:lnTo>
                    <a:pt x="857" y="1425"/>
                  </a:lnTo>
                  <a:lnTo>
                    <a:pt x="872" y="1466"/>
                  </a:lnTo>
                  <a:lnTo>
                    <a:pt x="881" y="1508"/>
                  </a:lnTo>
                  <a:lnTo>
                    <a:pt x="887" y="1550"/>
                  </a:lnTo>
                  <a:lnTo>
                    <a:pt x="889" y="1559"/>
                  </a:lnTo>
                  <a:lnTo>
                    <a:pt x="897" y="1543"/>
                  </a:lnTo>
                  <a:lnTo>
                    <a:pt x="906" y="1527"/>
                  </a:lnTo>
                  <a:lnTo>
                    <a:pt x="912" y="1510"/>
                  </a:lnTo>
                  <a:lnTo>
                    <a:pt x="921" y="1492"/>
                  </a:lnTo>
                  <a:lnTo>
                    <a:pt x="924" y="1484"/>
                  </a:lnTo>
                  <a:lnTo>
                    <a:pt x="926" y="1475"/>
                  </a:lnTo>
                  <a:lnTo>
                    <a:pt x="929" y="1466"/>
                  </a:lnTo>
                  <a:lnTo>
                    <a:pt x="934" y="1459"/>
                  </a:lnTo>
                  <a:lnTo>
                    <a:pt x="922" y="1456"/>
                  </a:lnTo>
                  <a:lnTo>
                    <a:pt x="911" y="1454"/>
                  </a:lnTo>
                  <a:lnTo>
                    <a:pt x="899" y="1453"/>
                  </a:lnTo>
                  <a:lnTo>
                    <a:pt x="889" y="1446"/>
                  </a:lnTo>
                  <a:lnTo>
                    <a:pt x="884" y="1408"/>
                  </a:lnTo>
                  <a:lnTo>
                    <a:pt x="892" y="1361"/>
                  </a:lnTo>
                  <a:lnTo>
                    <a:pt x="909" y="1311"/>
                  </a:lnTo>
                  <a:lnTo>
                    <a:pt x="932" y="1260"/>
                  </a:lnTo>
                  <a:lnTo>
                    <a:pt x="957" y="1213"/>
                  </a:lnTo>
                  <a:lnTo>
                    <a:pt x="979" y="1174"/>
                  </a:lnTo>
                  <a:lnTo>
                    <a:pt x="994" y="1148"/>
                  </a:lnTo>
                  <a:lnTo>
                    <a:pt x="1000" y="1136"/>
                  </a:lnTo>
                  <a:lnTo>
                    <a:pt x="979" y="1103"/>
                  </a:lnTo>
                  <a:lnTo>
                    <a:pt x="957" y="1068"/>
                  </a:lnTo>
                  <a:lnTo>
                    <a:pt x="934" y="1030"/>
                  </a:lnTo>
                  <a:lnTo>
                    <a:pt x="916" y="991"/>
                  </a:lnTo>
                  <a:lnTo>
                    <a:pt x="901" y="951"/>
                  </a:lnTo>
                  <a:lnTo>
                    <a:pt x="894" y="912"/>
                  </a:lnTo>
                  <a:lnTo>
                    <a:pt x="897" y="871"/>
                  </a:lnTo>
                  <a:lnTo>
                    <a:pt x="912" y="832"/>
                  </a:lnTo>
                  <a:lnTo>
                    <a:pt x="917" y="815"/>
                  </a:lnTo>
                  <a:lnTo>
                    <a:pt x="922" y="797"/>
                  </a:lnTo>
                  <a:lnTo>
                    <a:pt x="927" y="781"/>
                  </a:lnTo>
                  <a:lnTo>
                    <a:pt x="932" y="764"/>
                  </a:lnTo>
                  <a:lnTo>
                    <a:pt x="942" y="730"/>
                  </a:lnTo>
                  <a:lnTo>
                    <a:pt x="950" y="695"/>
                  </a:lnTo>
                  <a:lnTo>
                    <a:pt x="954" y="658"/>
                  </a:lnTo>
                  <a:lnTo>
                    <a:pt x="954" y="618"/>
                  </a:lnTo>
                  <a:lnTo>
                    <a:pt x="945" y="601"/>
                  </a:lnTo>
                  <a:lnTo>
                    <a:pt x="940" y="582"/>
                  </a:lnTo>
                  <a:lnTo>
                    <a:pt x="940" y="562"/>
                  </a:lnTo>
                  <a:lnTo>
                    <a:pt x="944" y="543"/>
                  </a:lnTo>
                  <a:lnTo>
                    <a:pt x="926" y="506"/>
                  </a:lnTo>
                  <a:lnTo>
                    <a:pt x="916" y="464"/>
                  </a:lnTo>
                  <a:lnTo>
                    <a:pt x="912" y="416"/>
                  </a:lnTo>
                  <a:lnTo>
                    <a:pt x="921" y="355"/>
                  </a:lnTo>
                  <a:lnTo>
                    <a:pt x="929" y="330"/>
                  </a:lnTo>
                  <a:lnTo>
                    <a:pt x="940" y="310"/>
                  </a:lnTo>
                  <a:lnTo>
                    <a:pt x="955" y="291"/>
                  </a:lnTo>
                  <a:lnTo>
                    <a:pt x="972" y="274"/>
                  </a:lnTo>
                  <a:lnTo>
                    <a:pt x="992" y="259"/>
                  </a:lnTo>
                  <a:lnTo>
                    <a:pt x="1014" y="245"/>
                  </a:lnTo>
                  <a:lnTo>
                    <a:pt x="1037" y="233"/>
                  </a:lnTo>
                  <a:lnTo>
                    <a:pt x="1060" y="221"/>
                  </a:lnTo>
                  <a:lnTo>
                    <a:pt x="1085" y="214"/>
                  </a:lnTo>
                  <a:lnTo>
                    <a:pt x="1110" y="207"/>
                  </a:lnTo>
                  <a:lnTo>
                    <a:pt x="1135" y="202"/>
                  </a:lnTo>
                  <a:lnTo>
                    <a:pt x="1160" y="198"/>
                  </a:lnTo>
                  <a:lnTo>
                    <a:pt x="1185" y="197"/>
                  </a:lnTo>
                  <a:lnTo>
                    <a:pt x="1211" y="195"/>
                  </a:lnTo>
                  <a:lnTo>
                    <a:pt x="1238" y="195"/>
                  </a:lnTo>
                  <a:lnTo>
                    <a:pt x="1265" y="197"/>
                  </a:lnTo>
                  <a:lnTo>
                    <a:pt x="1278" y="185"/>
                  </a:lnTo>
                  <a:lnTo>
                    <a:pt x="1293" y="175"/>
                  </a:lnTo>
                  <a:lnTo>
                    <a:pt x="1308" y="163"/>
                  </a:lnTo>
                  <a:lnTo>
                    <a:pt x="1323" y="153"/>
                  </a:lnTo>
                  <a:lnTo>
                    <a:pt x="1339" y="141"/>
                  </a:lnTo>
                  <a:lnTo>
                    <a:pt x="1356" y="131"/>
                  </a:lnTo>
                  <a:lnTo>
                    <a:pt x="1373" y="121"/>
                  </a:lnTo>
                  <a:lnTo>
                    <a:pt x="1391" y="112"/>
                  </a:lnTo>
                  <a:lnTo>
                    <a:pt x="1409" y="103"/>
                  </a:lnTo>
                  <a:lnTo>
                    <a:pt x="1428" y="96"/>
                  </a:lnTo>
                  <a:lnTo>
                    <a:pt x="1446" y="90"/>
                  </a:lnTo>
                  <a:lnTo>
                    <a:pt x="1466" y="86"/>
                  </a:lnTo>
                  <a:lnTo>
                    <a:pt x="1486" y="83"/>
                  </a:lnTo>
                  <a:lnTo>
                    <a:pt x="1507" y="80"/>
                  </a:lnTo>
                  <a:lnTo>
                    <a:pt x="1527" y="80"/>
                  </a:lnTo>
                  <a:lnTo>
                    <a:pt x="1549" y="82"/>
                  </a:lnTo>
                  <a:lnTo>
                    <a:pt x="1582" y="87"/>
                  </a:lnTo>
                  <a:lnTo>
                    <a:pt x="1614" y="96"/>
                  </a:lnTo>
                  <a:lnTo>
                    <a:pt x="1642" y="111"/>
                  </a:lnTo>
                  <a:lnTo>
                    <a:pt x="1669" y="127"/>
                  </a:lnTo>
                  <a:lnTo>
                    <a:pt x="1692" y="146"/>
                  </a:lnTo>
                  <a:lnTo>
                    <a:pt x="1712" y="167"/>
                  </a:lnTo>
                  <a:lnTo>
                    <a:pt x="1732" y="189"/>
                  </a:lnTo>
                  <a:lnTo>
                    <a:pt x="1748" y="213"/>
                  </a:lnTo>
                  <a:lnTo>
                    <a:pt x="1765" y="258"/>
                  </a:lnTo>
                  <a:lnTo>
                    <a:pt x="1777" y="298"/>
                  </a:lnTo>
                  <a:lnTo>
                    <a:pt x="1782" y="338"/>
                  </a:lnTo>
                  <a:lnTo>
                    <a:pt x="1783" y="371"/>
                  </a:lnTo>
                  <a:lnTo>
                    <a:pt x="1782" y="402"/>
                  </a:lnTo>
                  <a:lnTo>
                    <a:pt x="1778" y="426"/>
                  </a:lnTo>
                  <a:lnTo>
                    <a:pt x="1777" y="445"/>
                  </a:lnTo>
                  <a:lnTo>
                    <a:pt x="1775" y="457"/>
                  </a:lnTo>
                  <a:lnTo>
                    <a:pt x="1793" y="468"/>
                  </a:lnTo>
                  <a:lnTo>
                    <a:pt x="1811" y="480"/>
                  </a:lnTo>
                  <a:lnTo>
                    <a:pt x="1826" y="493"/>
                  </a:lnTo>
                  <a:lnTo>
                    <a:pt x="1841" y="509"/>
                  </a:lnTo>
                  <a:lnTo>
                    <a:pt x="1853" y="525"/>
                  </a:lnTo>
                  <a:lnTo>
                    <a:pt x="1860" y="544"/>
                  </a:lnTo>
                  <a:lnTo>
                    <a:pt x="1863" y="564"/>
                  </a:lnTo>
                  <a:lnTo>
                    <a:pt x="1861" y="586"/>
                  </a:lnTo>
                  <a:lnTo>
                    <a:pt x="1856" y="605"/>
                  </a:lnTo>
                  <a:lnTo>
                    <a:pt x="1846" y="624"/>
                  </a:lnTo>
                  <a:lnTo>
                    <a:pt x="1835" y="640"/>
                  </a:lnTo>
                  <a:lnTo>
                    <a:pt x="1818" y="655"/>
                  </a:lnTo>
                  <a:lnTo>
                    <a:pt x="1802" y="668"/>
                  </a:lnTo>
                  <a:lnTo>
                    <a:pt x="1782" y="678"/>
                  </a:lnTo>
                  <a:lnTo>
                    <a:pt x="1762" y="687"/>
                  </a:lnTo>
                  <a:lnTo>
                    <a:pt x="1740" y="694"/>
                  </a:lnTo>
                  <a:lnTo>
                    <a:pt x="1733" y="706"/>
                  </a:lnTo>
                  <a:lnTo>
                    <a:pt x="1725" y="716"/>
                  </a:lnTo>
                  <a:lnTo>
                    <a:pt x="1717" y="724"/>
                  </a:lnTo>
                  <a:lnTo>
                    <a:pt x="1707" y="732"/>
                  </a:lnTo>
                  <a:lnTo>
                    <a:pt x="1695" y="739"/>
                  </a:lnTo>
                  <a:lnTo>
                    <a:pt x="1684" y="746"/>
                  </a:lnTo>
                  <a:lnTo>
                    <a:pt x="1670" y="751"/>
                  </a:lnTo>
                  <a:lnTo>
                    <a:pt x="1657" y="756"/>
                  </a:lnTo>
                  <a:lnTo>
                    <a:pt x="1662" y="812"/>
                  </a:lnTo>
                  <a:lnTo>
                    <a:pt x="1669" y="866"/>
                  </a:lnTo>
                  <a:lnTo>
                    <a:pt x="1674" y="921"/>
                  </a:lnTo>
                  <a:lnTo>
                    <a:pt x="1675" y="977"/>
                  </a:lnTo>
                  <a:lnTo>
                    <a:pt x="1670" y="995"/>
                  </a:lnTo>
                  <a:lnTo>
                    <a:pt x="1660" y="1012"/>
                  </a:lnTo>
                  <a:lnTo>
                    <a:pt x="1647" y="1028"/>
                  </a:lnTo>
                  <a:lnTo>
                    <a:pt x="1632" y="1043"/>
                  </a:lnTo>
                  <a:lnTo>
                    <a:pt x="1615" y="1055"/>
                  </a:lnTo>
                  <a:lnTo>
                    <a:pt x="1597" y="1065"/>
                  </a:lnTo>
                  <a:lnTo>
                    <a:pt x="1577" y="1073"/>
                  </a:lnTo>
                  <a:lnTo>
                    <a:pt x="1559" y="1079"/>
                  </a:lnTo>
                  <a:lnTo>
                    <a:pt x="1542" y="1085"/>
                  </a:lnTo>
                  <a:lnTo>
                    <a:pt x="1524" y="1091"/>
                  </a:lnTo>
                  <a:lnTo>
                    <a:pt x="1502" y="1094"/>
                  </a:lnTo>
                  <a:lnTo>
                    <a:pt x="1481" y="1095"/>
                  </a:lnTo>
                  <a:lnTo>
                    <a:pt x="1459" y="1095"/>
                  </a:lnTo>
                  <a:lnTo>
                    <a:pt x="1439" y="1092"/>
                  </a:lnTo>
                  <a:lnTo>
                    <a:pt x="1419" y="1089"/>
                  </a:lnTo>
                  <a:lnTo>
                    <a:pt x="1403" y="1084"/>
                  </a:lnTo>
                  <a:lnTo>
                    <a:pt x="1393" y="1092"/>
                  </a:lnTo>
                  <a:lnTo>
                    <a:pt x="1383" y="1103"/>
                  </a:lnTo>
                  <a:lnTo>
                    <a:pt x="1376" y="1114"/>
                  </a:lnTo>
                  <a:lnTo>
                    <a:pt x="1371" y="1126"/>
                  </a:lnTo>
                  <a:lnTo>
                    <a:pt x="1429" y="1164"/>
                  </a:lnTo>
                  <a:lnTo>
                    <a:pt x="1441" y="1156"/>
                  </a:lnTo>
                  <a:lnTo>
                    <a:pt x="1456" y="1151"/>
                  </a:lnTo>
                  <a:lnTo>
                    <a:pt x="1471" y="1146"/>
                  </a:lnTo>
                  <a:lnTo>
                    <a:pt x="1486" y="1142"/>
                  </a:lnTo>
                  <a:lnTo>
                    <a:pt x="1502" y="1140"/>
                  </a:lnTo>
                  <a:lnTo>
                    <a:pt x="1517" y="1140"/>
                  </a:lnTo>
                  <a:lnTo>
                    <a:pt x="1532" y="1142"/>
                  </a:lnTo>
                  <a:lnTo>
                    <a:pt x="1546" y="1148"/>
                  </a:lnTo>
                  <a:lnTo>
                    <a:pt x="1559" y="1156"/>
                  </a:lnTo>
                  <a:lnTo>
                    <a:pt x="1567" y="1169"/>
                  </a:lnTo>
                  <a:lnTo>
                    <a:pt x="1575" y="1183"/>
                  </a:lnTo>
                  <a:lnTo>
                    <a:pt x="1584" y="1196"/>
                  </a:lnTo>
                  <a:lnTo>
                    <a:pt x="1595" y="1191"/>
                  </a:lnTo>
                  <a:lnTo>
                    <a:pt x="1609" y="1187"/>
                  </a:lnTo>
                  <a:lnTo>
                    <a:pt x="1622" y="1184"/>
                  </a:lnTo>
                  <a:lnTo>
                    <a:pt x="1634" y="1183"/>
                  </a:lnTo>
                  <a:lnTo>
                    <a:pt x="1647" y="1183"/>
                  </a:lnTo>
                  <a:lnTo>
                    <a:pt x="1659" y="1184"/>
                  </a:lnTo>
                  <a:lnTo>
                    <a:pt x="1670" y="1188"/>
                  </a:lnTo>
                  <a:lnTo>
                    <a:pt x="1682" y="1196"/>
                  </a:lnTo>
                  <a:lnTo>
                    <a:pt x="1690" y="1204"/>
                  </a:lnTo>
                  <a:lnTo>
                    <a:pt x="1695" y="1216"/>
                  </a:lnTo>
                  <a:lnTo>
                    <a:pt x="1698" y="1228"/>
                  </a:lnTo>
                  <a:lnTo>
                    <a:pt x="1705" y="1238"/>
                  </a:lnTo>
                  <a:lnTo>
                    <a:pt x="1712" y="1236"/>
                  </a:lnTo>
                  <a:lnTo>
                    <a:pt x="1718" y="1235"/>
                  </a:lnTo>
                  <a:lnTo>
                    <a:pt x="1725" y="1235"/>
                  </a:lnTo>
                  <a:lnTo>
                    <a:pt x="1732" y="1236"/>
                  </a:lnTo>
                  <a:lnTo>
                    <a:pt x="1737" y="1236"/>
                  </a:lnTo>
                  <a:lnTo>
                    <a:pt x="1743" y="1239"/>
                  </a:lnTo>
                  <a:lnTo>
                    <a:pt x="1750" y="1241"/>
                  </a:lnTo>
                  <a:lnTo>
                    <a:pt x="1757" y="1244"/>
                  </a:lnTo>
                  <a:lnTo>
                    <a:pt x="1765" y="1261"/>
                  </a:lnTo>
                  <a:lnTo>
                    <a:pt x="1767" y="1283"/>
                  </a:lnTo>
                  <a:lnTo>
                    <a:pt x="1767" y="1305"/>
                  </a:lnTo>
                  <a:lnTo>
                    <a:pt x="1768" y="1325"/>
                  </a:lnTo>
                  <a:lnTo>
                    <a:pt x="1787" y="1335"/>
                  </a:lnTo>
                  <a:lnTo>
                    <a:pt x="1800" y="1350"/>
                  </a:lnTo>
                  <a:lnTo>
                    <a:pt x="1808" y="1367"/>
                  </a:lnTo>
                  <a:lnTo>
                    <a:pt x="1813" y="1386"/>
                  </a:lnTo>
                  <a:lnTo>
                    <a:pt x="1810" y="1412"/>
                  </a:lnTo>
                  <a:lnTo>
                    <a:pt x="1797" y="1441"/>
                  </a:lnTo>
                  <a:lnTo>
                    <a:pt x="1778" y="1470"/>
                  </a:lnTo>
                  <a:lnTo>
                    <a:pt x="1755" y="1498"/>
                  </a:lnTo>
                  <a:lnTo>
                    <a:pt x="1732" y="1524"/>
                  </a:lnTo>
                  <a:lnTo>
                    <a:pt x="1710" y="1545"/>
                  </a:lnTo>
                  <a:lnTo>
                    <a:pt x="1693" y="1561"/>
                  </a:lnTo>
                  <a:lnTo>
                    <a:pt x="1682" y="1568"/>
                  </a:lnTo>
                  <a:lnTo>
                    <a:pt x="1684" y="1580"/>
                  </a:lnTo>
                  <a:lnTo>
                    <a:pt x="1687" y="1590"/>
                  </a:lnTo>
                  <a:lnTo>
                    <a:pt x="1688" y="1601"/>
                  </a:lnTo>
                  <a:lnTo>
                    <a:pt x="1690" y="1613"/>
                  </a:lnTo>
                  <a:lnTo>
                    <a:pt x="1" y="1613"/>
                  </a:lnTo>
                  <a:close/>
                </a:path>
              </a:pathLst>
            </a:custGeom>
            <a:solidFill>
              <a:srgbClr val="000000"/>
            </a:solidFill>
            <a:ln w="9525">
              <a:noFill/>
              <a:round/>
              <a:headEnd/>
              <a:tailEnd/>
            </a:ln>
          </p:spPr>
          <p:txBody>
            <a:bodyPr/>
            <a:lstStyle/>
            <a:p>
              <a:endParaRPr lang="en-AU"/>
            </a:p>
          </p:txBody>
        </p:sp>
        <p:sp>
          <p:nvSpPr>
            <p:cNvPr id="29734" name="Freeform 38"/>
            <p:cNvSpPr>
              <a:spLocks/>
            </p:cNvSpPr>
            <p:nvPr/>
          </p:nvSpPr>
          <p:spPr bwMode="auto">
            <a:xfrm>
              <a:off x="1197" y="664"/>
              <a:ext cx="71" cy="65"/>
            </a:xfrm>
            <a:custGeom>
              <a:avLst/>
              <a:gdLst/>
              <a:ahLst/>
              <a:cxnLst>
                <a:cxn ang="0">
                  <a:pos x="112" y="4"/>
                </a:cxn>
                <a:cxn ang="0">
                  <a:pos x="125" y="14"/>
                </a:cxn>
                <a:cxn ang="0">
                  <a:pos x="133" y="29"/>
                </a:cxn>
                <a:cxn ang="0">
                  <a:pos x="138" y="45"/>
                </a:cxn>
                <a:cxn ang="0">
                  <a:pos x="142" y="61"/>
                </a:cxn>
                <a:cxn ang="0">
                  <a:pos x="137" y="75"/>
                </a:cxn>
                <a:cxn ang="0">
                  <a:pos x="132" y="90"/>
                </a:cxn>
                <a:cxn ang="0">
                  <a:pos x="125" y="103"/>
                </a:cxn>
                <a:cxn ang="0">
                  <a:pos x="115" y="115"/>
                </a:cxn>
                <a:cxn ang="0">
                  <a:pos x="103" y="119"/>
                </a:cxn>
                <a:cxn ang="0">
                  <a:pos x="92" y="123"/>
                </a:cxn>
                <a:cxn ang="0">
                  <a:pos x="78" y="126"/>
                </a:cxn>
                <a:cxn ang="0">
                  <a:pos x="67" y="129"/>
                </a:cxn>
                <a:cxn ang="0">
                  <a:pos x="54" y="131"/>
                </a:cxn>
                <a:cxn ang="0">
                  <a:pos x="42" y="131"/>
                </a:cxn>
                <a:cxn ang="0">
                  <a:pos x="29" y="128"/>
                </a:cxn>
                <a:cxn ang="0">
                  <a:pos x="17" y="122"/>
                </a:cxn>
                <a:cxn ang="0">
                  <a:pos x="9" y="110"/>
                </a:cxn>
                <a:cxn ang="0">
                  <a:pos x="4" y="96"/>
                </a:cxn>
                <a:cxn ang="0">
                  <a:pos x="0" y="81"/>
                </a:cxn>
                <a:cxn ang="0">
                  <a:pos x="0" y="65"/>
                </a:cxn>
                <a:cxn ang="0">
                  <a:pos x="5" y="55"/>
                </a:cxn>
                <a:cxn ang="0">
                  <a:pos x="10" y="46"/>
                </a:cxn>
                <a:cxn ang="0">
                  <a:pos x="17" y="36"/>
                </a:cxn>
                <a:cxn ang="0">
                  <a:pos x="24" y="27"/>
                </a:cxn>
                <a:cxn ang="0">
                  <a:pos x="32" y="20"/>
                </a:cxn>
                <a:cxn ang="0">
                  <a:pos x="40" y="13"/>
                </a:cxn>
                <a:cxn ang="0">
                  <a:pos x="50" y="6"/>
                </a:cxn>
                <a:cxn ang="0">
                  <a:pos x="62" y="0"/>
                </a:cxn>
                <a:cxn ang="0">
                  <a:pos x="112" y="4"/>
                </a:cxn>
              </a:cxnLst>
              <a:rect l="0" t="0" r="r" b="b"/>
              <a:pathLst>
                <a:path w="142" h="131">
                  <a:moveTo>
                    <a:pt x="112" y="4"/>
                  </a:moveTo>
                  <a:lnTo>
                    <a:pt x="125" y="14"/>
                  </a:lnTo>
                  <a:lnTo>
                    <a:pt x="133" y="29"/>
                  </a:lnTo>
                  <a:lnTo>
                    <a:pt x="138" y="45"/>
                  </a:lnTo>
                  <a:lnTo>
                    <a:pt x="142" y="61"/>
                  </a:lnTo>
                  <a:lnTo>
                    <a:pt x="137" y="75"/>
                  </a:lnTo>
                  <a:lnTo>
                    <a:pt x="132" y="90"/>
                  </a:lnTo>
                  <a:lnTo>
                    <a:pt x="125" y="103"/>
                  </a:lnTo>
                  <a:lnTo>
                    <a:pt x="115" y="115"/>
                  </a:lnTo>
                  <a:lnTo>
                    <a:pt x="103" y="119"/>
                  </a:lnTo>
                  <a:lnTo>
                    <a:pt x="92" y="123"/>
                  </a:lnTo>
                  <a:lnTo>
                    <a:pt x="78" y="126"/>
                  </a:lnTo>
                  <a:lnTo>
                    <a:pt x="67" y="129"/>
                  </a:lnTo>
                  <a:lnTo>
                    <a:pt x="54" y="131"/>
                  </a:lnTo>
                  <a:lnTo>
                    <a:pt x="42" y="131"/>
                  </a:lnTo>
                  <a:lnTo>
                    <a:pt x="29" y="128"/>
                  </a:lnTo>
                  <a:lnTo>
                    <a:pt x="17" y="122"/>
                  </a:lnTo>
                  <a:lnTo>
                    <a:pt x="9" y="110"/>
                  </a:lnTo>
                  <a:lnTo>
                    <a:pt x="4" y="96"/>
                  </a:lnTo>
                  <a:lnTo>
                    <a:pt x="0" y="81"/>
                  </a:lnTo>
                  <a:lnTo>
                    <a:pt x="0" y="65"/>
                  </a:lnTo>
                  <a:lnTo>
                    <a:pt x="5" y="55"/>
                  </a:lnTo>
                  <a:lnTo>
                    <a:pt x="10" y="46"/>
                  </a:lnTo>
                  <a:lnTo>
                    <a:pt x="17" y="36"/>
                  </a:lnTo>
                  <a:lnTo>
                    <a:pt x="24" y="27"/>
                  </a:lnTo>
                  <a:lnTo>
                    <a:pt x="32" y="20"/>
                  </a:lnTo>
                  <a:lnTo>
                    <a:pt x="40" y="13"/>
                  </a:lnTo>
                  <a:lnTo>
                    <a:pt x="50" y="6"/>
                  </a:lnTo>
                  <a:lnTo>
                    <a:pt x="62" y="0"/>
                  </a:lnTo>
                  <a:lnTo>
                    <a:pt x="112" y="4"/>
                  </a:lnTo>
                  <a:close/>
                </a:path>
              </a:pathLst>
            </a:custGeom>
            <a:solidFill>
              <a:srgbClr val="FF0000"/>
            </a:solidFill>
            <a:ln w="9525">
              <a:noFill/>
              <a:round/>
              <a:headEnd/>
              <a:tailEnd/>
            </a:ln>
          </p:spPr>
          <p:txBody>
            <a:bodyPr/>
            <a:lstStyle/>
            <a:p>
              <a:endParaRPr lang="en-AU"/>
            </a:p>
          </p:txBody>
        </p:sp>
        <p:sp>
          <p:nvSpPr>
            <p:cNvPr id="29735" name="Freeform 39"/>
            <p:cNvSpPr>
              <a:spLocks/>
            </p:cNvSpPr>
            <p:nvPr/>
          </p:nvSpPr>
          <p:spPr bwMode="auto">
            <a:xfrm>
              <a:off x="1801" y="708"/>
              <a:ext cx="206" cy="183"/>
            </a:xfrm>
            <a:custGeom>
              <a:avLst/>
              <a:gdLst/>
              <a:ahLst/>
              <a:cxnLst>
                <a:cxn ang="0">
                  <a:pos x="384" y="116"/>
                </a:cxn>
                <a:cxn ang="0">
                  <a:pos x="394" y="143"/>
                </a:cxn>
                <a:cxn ang="0">
                  <a:pos x="401" y="170"/>
                </a:cxn>
                <a:cxn ang="0">
                  <a:pos x="406" y="198"/>
                </a:cxn>
                <a:cxn ang="0">
                  <a:pos x="411" y="227"/>
                </a:cxn>
                <a:cxn ang="0">
                  <a:pos x="412" y="252"/>
                </a:cxn>
                <a:cxn ang="0">
                  <a:pos x="411" y="279"/>
                </a:cxn>
                <a:cxn ang="0">
                  <a:pos x="406" y="305"/>
                </a:cxn>
                <a:cxn ang="0">
                  <a:pos x="402" y="332"/>
                </a:cxn>
                <a:cxn ang="0">
                  <a:pos x="386" y="332"/>
                </a:cxn>
                <a:cxn ang="0">
                  <a:pos x="369" y="333"/>
                </a:cxn>
                <a:cxn ang="0">
                  <a:pos x="354" y="335"/>
                </a:cxn>
                <a:cxn ang="0">
                  <a:pos x="339" y="339"/>
                </a:cxn>
                <a:cxn ang="0">
                  <a:pos x="326" y="345"/>
                </a:cxn>
                <a:cxn ang="0">
                  <a:pos x="311" y="350"/>
                </a:cxn>
                <a:cxn ang="0">
                  <a:pos x="299" y="359"/>
                </a:cxn>
                <a:cxn ang="0">
                  <a:pos x="286" y="368"/>
                </a:cxn>
                <a:cxn ang="0">
                  <a:pos x="283" y="365"/>
                </a:cxn>
                <a:cxn ang="0">
                  <a:pos x="279" y="361"/>
                </a:cxn>
                <a:cxn ang="0">
                  <a:pos x="278" y="356"/>
                </a:cxn>
                <a:cxn ang="0">
                  <a:pos x="274" y="352"/>
                </a:cxn>
                <a:cxn ang="0">
                  <a:pos x="263" y="333"/>
                </a:cxn>
                <a:cxn ang="0">
                  <a:pos x="249" y="314"/>
                </a:cxn>
                <a:cxn ang="0">
                  <a:pos x="236" y="294"/>
                </a:cxn>
                <a:cxn ang="0">
                  <a:pos x="226" y="273"/>
                </a:cxn>
                <a:cxn ang="0">
                  <a:pos x="211" y="252"/>
                </a:cxn>
                <a:cxn ang="0">
                  <a:pos x="198" y="230"/>
                </a:cxn>
                <a:cxn ang="0">
                  <a:pos x="185" y="208"/>
                </a:cxn>
                <a:cxn ang="0">
                  <a:pos x="171" y="186"/>
                </a:cxn>
                <a:cxn ang="0">
                  <a:pos x="158" y="164"/>
                </a:cxn>
                <a:cxn ang="0">
                  <a:pos x="145" y="141"/>
                </a:cxn>
                <a:cxn ang="0">
                  <a:pos x="133" y="119"/>
                </a:cxn>
                <a:cxn ang="0">
                  <a:pos x="121" y="96"/>
                </a:cxn>
                <a:cxn ang="0">
                  <a:pos x="115" y="93"/>
                </a:cxn>
                <a:cxn ang="0">
                  <a:pos x="108" y="93"/>
                </a:cxn>
                <a:cxn ang="0">
                  <a:pos x="100" y="93"/>
                </a:cxn>
                <a:cxn ang="0">
                  <a:pos x="93" y="96"/>
                </a:cxn>
                <a:cxn ang="0">
                  <a:pos x="87" y="102"/>
                </a:cxn>
                <a:cxn ang="0">
                  <a:pos x="77" y="99"/>
                </a:cxn>
                <a:cxn ang="0">
                  <a:pos x="67" y="96"/>
                </a:cxn>
                <a:cxn ang="0">
                  <a:pos x="55" y="93"/>
                </a:cxn>
                <a:cxn ang="0">
                  <a:pos x="45" y="92"/>
                </a:cxn>
                <a:cxn ang="0">
                  <a:pos x="33" y="90"/>
                </a:cxn>
                <a:cxn ang="0">
                  <a:pos x="22" y="87"/>
                </a:cxn>
                <a:cxn ang="0">
                  <a:pos x="12" y="86"/>
                </a:cxn>
                <a:cxn ang="0">
                  <a:pos x="0" y="84"/>
                </a:cxn>
                <a:cxn ang="0">
                  <a:pos x="27" y="67"/>
                </a:cxn>
                <a:cxn ang="0">
                  <a:pos x="53" y="49"/>
                </a:cxn>
                <a:cxn ang="0">
                  <a:pos x="83" y="32"/>
                </a:cxn>
                <a:cxn ang="0">
                  <a:pos x="115" y="17"/>
                </a:cxn>
                <a:cxn ang="0">
                  <a:pos x="148" y="6"/>
                </a:cxn>
                <a:cxn ang="0">
                  <a:pos x="181" y="0"/>
                </a:cxn>
                <a:cxn ang="0">
                  <a:pos x="216" y="0"/>
                </a:cxn>
                <a:cxn ang="0">
                  <a:pos x="251" y="9"/>
                </a:cxn>
                <a:cxn ang="0">
                  <a:pos x="273" y="16"/>
                </a:cxn>
                <a:cxn ang="0">
                  <a:pos x="294" y="26"/>
                </a:cxn>
                <a:cxn ang="0">
                  <a:pos x="313" y="38"/>
                </a:cxn>
                <a:cxn ang="0">
                  <a:pos x="331" y="51"/>
                </a:cxn>
                <a:cxn ang="0">
                  <a:pos x="346" y="67"/>
                </a:cxn>
                <a:cxn ang="0">
                  <a:pos x="361" y="83"/>
                </a:cxn>
                <a:cxn ang="0">
                  <a:pos x="372" y="99"/>
                </a:cxn>
                <a:cxn ang="0">
                  <a:pos x="384" y="116"/>
                </a:cxn>
              </a:cxnLst>
              <a:rect l="0" t="0" r="r" b="b"/>
              <a:pathLst>
                <a:path w="412" h="368">
                  <a:moveTo>
                    <a:pt x="384" y="116"/>
                  </a:moveTo>
                  <a:lnTo>
                    <a:pt x="394" y="143"/>
                  </a:lnTo>
                  <a:lnTo>
                    <a:pt x="401" y="170"/>
                  </a:lnTo>
                  <a:lnTo>
                    <a:pt x="406" y="198"/>
                  </a:lnTo>
                  <a:lnTo>
                    <a:pt x="411" y="227"/>
                  </a:lnTo>
                  <a:lnTo>
                    <a:pt x="412" y="252"/>
                  </a:lnTo>
                  <a:lnTo>
                    <a:pt x="411" y="279"/>
                  </a:lnTo>
                  <a:lnTo>
                    <a:pt x="406" y="305"/>
                  </a:lnTo>
                  <a:lnTo>
                    <a:pt x="402" y="332"/>
                  </a:lnTo>
                  <a:lnTo>
                    <a:pt x="386" y="332"/>
                  </a:lnTo>
                  <a:lnTo>
                    <a:pt x="369" y="333"/>
                  </a:lnTo>
                  <a:lnTo>
                    <a:pt x="354" y="335"/>
                  </a:lnTo>
                  <a:lnTo>
                    <a:pt x="339" y="339"/>
                  </a:lnTo>
                  <a:lnTo>
                    <a:pt x="326" y="345"/>
                  </a:lnTo>
                  <a:lnTo>
                    <a:pt x="311" y="350"/>
                  </a:lnTo>
                  <a:lnTo>
                    <a:pt x="299" y="359"/>
                  </a:lnTo>
                  <a:lnTo>
                    <a:pt x="286" y="368"/>
                  </a:lnTo>
                  <a:lnTo>
                    <a:pt x="283" y="365"/>
                  </a:lnTo>
                  <a:lnTo>
                    <a:pt x="279" y="361"/>
                  </a:lnTo>
                  <a:lnTo>
                    <a:pt x="278" y="356"/>
                  </a:lnTo>
                  <a:lnTo>
                    <a:pt x="274" y="352"/>
                  </a:lnTo>
                  <a:lnTo>
                    <a:pt x="263" y="333"/>
                  </a:lnTo>
                  <a:lnTo>
                    <a:pt x="249" y="314"/>
                  </a:lnTo>
                  <a:lnTo>
                    <a:pt x="236" y="294"/>
                  </a:lnTo>
                  <a:lnTo>
                    <a:pt x="226" y="273"/>
                  </a:lnTo>
                  <a:lnTo>
                    <a:pt x="211" y="252"/>
                  </a:lnTo>
                  <a:lnTo>
                    <a:pt x="198" y="230"/>
                  </a:lnTo>
                  <a:lnTo>
                    <a:pt x="185" y="208"/>
                  </a:lnTo>
                  <a:lnTo>
                    <a:pt x="171" y="186"/>
                  </a:lnTo>
                  <a:lnTo>
                    <a:pt x="158" y="164"/>
                  </a:lnTo>
                  <a:lnTo>
                    <a:pt x="145" y="141"/>
                  </a:lnTo>
                  <a:lnTo>
                    <a:pt x="133" y="119"/>
                  </a:lnTo>
                  <a:lnTo>
                    <a:pt x="121" y="96"/>
                  </a:lnTo>
                  <a:lnTo>
                    <a:pt x="115" y="93"/>
                  </a:lnTo>
                  <a:lnTo>
                    <a:pt x="108" y="93"/>
                  </a:lnTo>
                  <a:lnTo>
                    <a:pt x="100" y="93"/>
                  </a:lnTo>
                  <a:lnTo>
                    <a:pt x="93" y="96"/>
                  </a:lnTo>
                  <a:lnTo>
                    <a:pt x="87" y="102"/>
                  </a:lnTo>
                  <a:lnTo>
                    <a:pt x="77" y="99"/>
                  </a:lnTo>
                  <a:lnTo>
                    <a:pt x="67" y="96"/>
                  </a:lnTo>
                  <a:lnTo>
                    <a:pt x="55" y="93"/>
                  </a:lnTo>
                  <a:lnTo>
                    <a:pt x="45" y="92"/>
                  </a:lnTo>
                  <a:lnTo>
                    <a:pt x="33" y="90"/>
                  </a:lnTo>
                  <a:lnTo>
                    <a:pt x="22" y="87"/>
                  </a:lnTo>
                  <a:lnTo>
                    <a:pt x="12" y="86"/>
                  </a:lnTo>
                  <a:lnTo>
                    <a:pt x="0" y="84"/>
                  </a:lnTo>
                  <a:lnTo>
                    <a:pt x="27" y="67"/>
                  </a:lnTo>
                  <a:lnTo>
                    <a:pt x="53" y="49"/>
                  </a:lnTo>
                  <a:lnTo>
                    <a:pt x="83" y="32"/>
                  </a:lnTo>
                  <a:lnTo>
                    <a:pt x="115" y="17"/>
                  </a:lnTo>
                  <a:lnTo>
                    <a:pt x="148" y="6"/>
                  </a:lnTo>
                  <a:lnTo>
                    <a:pt x="181" y="0"/>
                  </a:lnTo>
                  <a:lnTo>
                    <a:pt x="216" y="0"/>
                  </a:lnTo>
                  <a:lnTo>
                    <a:pt x="251" y="9"/>
                  </a:lnTo>
                  <a:lnTo>
                    <a:pt x="273" y="16"/>
                  </a:lnTo>
                  <a:lnTo>
                    <a:pt x="294" y="26"/>
                  </a:lnTo>
                  <a:lnTo>
                    <a:pt x="313" y="38"/>
                  </a:lnTo>
                  <a:lnTo>
                    <a:pt x="331" y="51"/>
                  </a:lnTo>
                  <a:lnTo>
                    <a:pt x="346" y="67"/>
                  </a:lnTo>
                  <a:lnTo>
                    <a:pt x="361" y="83"/>
                  </a:lnTo>
                  <a:lnTo>
                    <a:pt x="372" y="99"/>
                  </a:lnTo>
                  <a:lnTo>
                    <a:pt x="384" y="116"/>
                  </a:lnTo>
                  <a:close/>
                </a:path>
              </a:pathLst>
            </a:custGeom>
            <a:solidFill>
              <a:srgbClr val="8FA4FF"/>
            </a:solidFill>
            <a:ln w="9525">
              <a:noFill/>
              <a:round/>
              <a:headEnd/>
              <a:tailEnd/>
            </a:ln>
          </p:spPr>
          <p:txBody>
            <a:bodyPr/>
            <a:lstStyle/>
            <a:p>
              <a:endParaRPr lang="en-AU"/>
            </a:p>
          </p:txBody>
        </p:sp>
        <p:sp>
          <p:nvSpPr>
            <p:cNvPr id="29736" name="Freeform 40"/>
            <p:cNvSpPr>
              <a:spLocks/>
            </p:cNvSpPr>
            <p:nvPr/>
          </p:nvSpPr>
          <p:spPr bwMode="auto">
            <a:xfrm>
              <a:off x="1225" y="730"/>
              <a:ext cx="212" cy="131"/>
            </a:xfrm>
            <a:custGeom>
              <a:avLst/>
              <a:gdLst/>
              <a:ahLst/>
              <a:cxnLst>
                <a:cxn ang="0">
                  <a:pos x="368" y="67"/>
                </a:cxn>
                <a:cxn ang="0">
                  <a:pos x="376" y="73"/>
                </a:cxn>
                <a:cxn ang="0">
                  <a:pos x="383" y="77"/>
                </a:cxn>
                <a:cxn ang="0">
                  <a:pos x="391" y="83"/>
                </a:cxn>
                <a:cxn ang="0">
                  <a:pos x="397" y="87"/>
                </a:cxn>
                <a:cxn ang="0">
                  <a:pos x="404" y="93"/>
                </a:cxn>
                <a:cxn ang="0">
                  <a:pos x="411" y="99"/>
                </a:cxn>
                <a:cxn ang="0">
                  <a:pos x="417" y="106"/>
                </a:cxn>
                <a:cxn ang="0">
                  <a:pos x="424" y="114"/>
                </a:cxn>
                <a:cxn ang="0">
                  <a:pos x="406" y="119"/>
                </a:cxn>
                <a:cxn ang="0">
                  <a:pos x="386" y="125"/>
                </a:cxn>
                <a:cxn ang="0">
                  <a:pos x="366" y="130"/>
                </a:cxn>
                <a:cxn ang="0">
                  <a:pos x="348" y="135"/>
                </a:cxn>
                <a:cxn ang="0">
                  <a:pos x="328" y="140"/>
                </a:cxn>
                <a:cxn ang="0">
                  <a:pos x="308" y="146"/>
                </a:cxn>
                <a:cxn ang="0">
                  <a:pos x="288" y="150"/>
                </a:cxn>
                <a:cxn ang="0">
                  <a:pos x="269" y="156"/>
                </a:cxn>
                <a:cxn ang="0">
                  <a:pos x="250" y="162"/>
                </a:cxn>
                <a:cxn ang="0">
                  <a:pos x="230" y="167"/>
                </a:cxn>
                <a:cxn ang="0">
                  <a:pos x="211" y="173"/>
                </a:cxn>
                <a:cxn ang="0">
                  <a:pos x="193" y="179"/>
                </a:cxn>
                <a:cxn ang="0">
                  <a:pos x="173" y="186"/>
                </a:cxn>
                <a:cxn ang="0">
                  <a:pos x="155" y="192"/>
                </a:cxn>
                <a:cxn ang="0">
                  <a:pos x="138" y="201"/>
                </a:cxn>
                <a:cxn ang="0">
                  <a:pos x="120" y="208"/>
                </a:cxn>
                <a:cxn ang="0">
                  <a:pos x="103" y="214"/>
                </a:cxn>
                <a:cxn ang="0">
                  <a:pos x="87" y="220"/>
                </a:cxn>
                <a:cxn ang="0">
                  <a:pos x="72" y="226"/>
                </a:cxn>
                <a:cxn ang="0">
                  <a:pos x="57" y="231"/>
                </a:cxn>
                <a:cxn ang="0">
                  <a:pos x="42" y="239"/>
                </a:cxn>
                <a:cxn ang="0">
                  <a:pos x="28" y="246"/>
                </a:cxn>
                <a:cxn ang="0">
                  <a:pos x="13" y="253"/>
                </a:cxn>
                <a:cxn ang="0">
                  <a:pos x="0" y="262"/>
                </a:cxn>
                <a:cxn ang="0">
                  <a:pos x="0" y="258"/>
                </a:cxn>
                <a:cxn ang="0">
                  <a:pos x="0" y="255"/>
                </a:cxn>
                <a:cxn ang="0">
                  <a:pos x="0" y="250"/>
                </a:cxn>
                <a:cxn ang="0">
                  <a:pos x="2" y="247"/>
                </a:cxn>
                <a:cxn ang="0">
                  <a:pos x="4" y="228"/>
                </a:cxn>
                <a:cxn ang="0">
                  <a:pos x="7" y="212"/>
                </a:cxn>
                <a:cxn ang="0">
                  <a:pos x="12" y="196"/>
                </a:cxn>
                <a:cxn ang="0">
                  <a:pos x="17" y="180"/>
                </a:cxn>
                <a:cxn ang="0">
                  <a:pos x="23" y="146"/>
                </a:cxn>
                <a:cxn ang="0">
                  <a:pos x="32" y="109"/>
                </a:cxn>
                <a:cxn ang="0">
                  <a:pos x="40" y="74"/>
                </a:cxn>
                <a:cxn ang="0">
                  <a:pos x="52" y="41"/>
                </a:cxn>
                <a:cxn ang="0">
                  <a:pos x="57" y="34"/>
                </a:cxn>
                <a:cxn ang="0">
                  <a:pos x="60" y="26"/>
                </a:cxn>
                <a:cxn ang="0">
                  <a:pos x="67" y="19"/>
                </a:cxn>
                <a:cxn ang="0">
                  <a:pos x="72" y="12"/>
                </a:cxn>
                <a:cxn ang="0">
                  <a:pos x="80" y="6"/>
                </a:cxn>
                <a:cxn ang="0">
                  <a:pos x="88" y="2"/>
                </a:cxn>
                <a:cxn ang="0">
                  <a:pos x="98" y="0"/>
                </a:cxn>
                <a:cxn ang="0">
                  <a:pos x="112" y="2"/>
                </a:cxn>
                <a:cxn ang="0">
                  <a:pos x="148" y="2"/>
                </a:cxn>
                <a:cxn ang="0">
                  <a:pos x="181" y="4"/>
                </a:cxn>
                <a:cxn ang="0">
                  <a:pos x="215" y="10"/>
                </a:cxn>
                <a:cxn ang="0">
                  <a:pos x="248" y="19"/>
                </a:cxn>
                <a:cxn ang="0">
                  <a:pos x="278" y="29"/>
                </a:cxn>
                <a:cxn ang="0">
                  <a:pos x="308" y="41"/>
                </a:cxn>
                <a:cxn ang="0">
                  <a:pos x="338" y="54"/>
                </a:cxn>
                <a:cxn ang="0">
                  <a:pos x="368" y="67"/>
                </a:cxn>
              </a:cxnLst>
              <a:rect l="0" t="0" r="r" b="b"/>
              <a:pathLst>
                <a:path w="424" h="262">
                  <a:moveTo>
                    <a:pt x="368" y="67"/>
                  </a:moveTo>
                  <a:lnTo>
                    <a:pt x="376" y="73"/>
                  </a:lnTo>
                  <a:lnTo>
                    <a:pt x="383" y="77"/>
                  </a:lnTo>
                  <a:lnTo>
                    <a:pt x="391" y="83"/>
                  </a:lnTo>
                  <a:lnTo>
                    <a:pt x="397" y="87"/>
                  </a:lnTo>
                  <a:lnTo>
                    <a:pt x="404" y="93"/>
                  </a:lnTo>
                  <a:lnTo>
                    <a:pt x="411" y="99"/>
                  </a:lnTo>
                  <a:lnTo>
                    <a:pt x="417" y="106"/>
                  </a:lnTo>
                  <a:lnTo>
                    <a:pt x="424" y="114"/>
                  </a:lnTo>
                  <a:lnTo>
                    <a:pt x="406" y="119"/>
                  </a:lnTo>
                  <a:lnTo>
                    <a:pt x="386" y="125"/>
                  </a:lnTo>
                  <a:lnTo>
                    <a:pt x="366" y="130"/>
                  </a:lnTo>
                  <a:lnTo>
                    <a:pt x="348" y="135"/>
                  </a:lnTo>
                  <a:lnTo>
                    <a:pt x="328" y="140"/>
                  </a:lnTo>
                  <a:lnTo>
                    <a:pt x="308" y="146"/>
                  </a:lnTo>
                  <a:lnTo>
                    <a:pt x="288" y="150"/>
                  </a:lnTo>
                  <a:lnTo>
                    <a:pt x="269" y="156"/>
                  </a:lnTo>
                  <a:lnTo>
                    <a:pt x="250" y="162"/>
                  </a:lnTo>
                  <a:lnTo>
                    <a:pt x="230" y="167"/>
                  </a:lnTo>
                  <a:lnTo>
                    <a:pt x="211" y="173"/>
                  </a:lnTo>
                  <a:lnTo>
                    <a:pt x="193" y="179"/>
                  </a:lnTo>
                  <a:lnTo>
                    <a:pt x="173" y="186"/>
                  </a:lnTo>
                  <a:lnTo>
                    <a:pt x="155" y="192"/>
                  </a:lnTo>
                  <a:lnTo>
                    <a:pt x="138" y="201"/>
                  </a:lnTo>
                  <a:lnTo>
                    <a:pt x="120" y="208"/>
                  </a:lnTo>
                  <a:lnTo>
                    <a:pt x="103" y="214"/>
                  </a:lnTo>
                  <a:lnTo>
                    <a:pt x="87" y="220"/>
                  </a:lnTo>
                  <a:lnTo>
                    <a:pt x="72" y="226"/>
                  </a:lnTo>
                  <a:lnTo>
                    <a:pt x="57" y="231"/>
                  </a:lnTo>
                  <a:lnTo>
                    <a:pt x="42" y="239"/>
                  </a:lnTo>
                  <a:lnTo>
                    <a:pt x="28" y="246"/>
                  </a:lnTo>
                  <a:lnTo>
                    <a:pt x="13" y="253"/>
                  </a:lnTo>
                  <a:lnTo>
                    <a:pt x="0" y="262"/>
                  </a:lnTo>
                  <a:lnTo>
                    <a:pt x="0" y="258"/>
                  </a:lnTo>
                  <a:lnTo>
                    <a:pt x="0" y="255"/>
                  </a:lnTo>
                  <a:lnTo>
                    <a:pt x="0" y="250"/>
                  </a:lnTo>
                  <a:lnTo>
                    <a:pt x="2" y="247"/>
                  </a:lnTo>
                  <a:lnTo>
                    <a:pt x="4" y="228"/>
                  </a:lnTo>
                  <a:lnTo>
                    <a:pt x="7" y="212"/>
                  </a:lnTo>
                  <a:lnTo>
                    <a:pt x="12" y="196"/>
                  </a:lnTo>
                  <a:lnTo>
                    <a:pt x="17" y="180"/>
                  </a:lnTo>
                  <a:lnTo>
                    <a:pt x="23" y="146"/>
                  </a:lnTo>
                  <a:lnTo>
                    <a:pt x="32" y="109"/>
                  </a:lnTo>
                  <a:lnTo>
                    <a:pt x="40" y="74"/>
                  </a:lnTo>
                  <a:lnTo>
                    <a:pt x="52" y="41"/>
                  </a:lnTo>
                  <a:lnTo>
                    <a:pt x="57" y="34"/>
                  </a:lnTo>
                  <a:lnTo>
                    <a:pt x="60" y="26"/>
                  </a:lnTo>
                  <a:lnTo>
                    <a:pt x="67" y="19"/>
                  </a:lnTo>
                  <a:lnTo>
                    <a:pt x="72" y="12"/>
                  </a:lnTo>
                  <a:lnTo>
                    <a:pt x="80" y="6"/>
                  </a:lnTo>
                  <a:lnTo>
                    <a:pt x="88" y="2"/>
                  </a:lnTo>
                  <a:lnTo>
                    <a:pt x="98" y="0"/>
                  </a:lnTo>
                  <a:lnTo>
                    <a:pt x="112" y="2"/>
                  </a:lnTo>
                  <a:lnTo>
                    <a:pt x="148" y="2"/>
                  </a:lnTo>
                  <a:lnTo>
                    <a:pt x="181" y="4"/>
                  </a:lnTo>
                  <a:lnTo>
                    <a:pt x="215" y="10"/>
                  </a:lnTo>
                  <a:lnTo>
                    <a:pt x="248" y="19"/>
                  </a:lnTo>
                  <a:lnTo>
                    <a:pt x="278" y="29"/>
                  </a:lnTo>
                  <a:lnTo>
                    <a:pt x="308" y="41"/>
                  </a:lnTo>
                  <a:lnTo>
                    <a:pt x="338" y="54"/>
                  </a:lnTo>
                  <a:lnTo>
                    <a:pt x="368" y="67"/>
                  </a:lnTo>
                  <a:close/>
                </a:path>
              </a:pathLst>
            </a:custGeom>
            <a:solidFill>
              <a:srgbClr val="B2B2B2"/>
            </a:solidFill>
            <a:ln w="9525">
              <a:noFill/>
              <a:round/>
              <a:headEnd/>
              <a:tailEnd/>
            </a:ln>
          </p:spPr>
          <p:txBody>
            <a:bodyPr/>
            <a:lstStyle/>
            <a:p>
              <a:endParaRPr lang="en-AU"/>
            </a:p>
          </p:txBody>
        </p:sp>
        <p:sp>
          <p:nvSpPr>
            <p:cNvPr id="29737" name="Freeform 41"/>
            <p:cNvSpPr>
              <a:spLocks/>
            </p:cNvSpPr>
            <p:nvPr/>
          </p:nvSpPr>
          <p:spPr bwMode="auto">
            <a:xfrm>
              <a:off x="1609" y="765"/>
              <a:ext cx="376" cy="249"/>
            </a:xfrm>
            <a:custGeom>
              <a:avLst/>
              <a:gdLst/>
              <a:ahLst/>
              <a:cxnLst>
                <a:cxn ang="0">
                  <a:pos x="502" y="52"/>
                </a:cxn>
                <a:cxn ang="0">
                  <a:pos x="518" y="80"/>
                </a:cxn>
                <a:cxn ang="0">
                  <a:pos x="535" y="108"/>
                </a:cxn>
                <a:cxn ang="0">
                  <a:pos x="552" y="135"/>
                </a:cxn>
                <a:cxn ang="0">
                  <a:pos x="565" y="160"/>
                </a:cxn>
                <a:cxn ang="0">
                  <a:pos x="580" y="182"/>
                </a:cxn>
                <a:cxn ang="0">
                  <a:pos x="595" y="204"/>
                </a:cxn>
                <a:cxn ang="0">
                  <a:pos x="608" y="227"/>
                </a:cxn>
                <a:cxn ang="0">
                  <a:pos x="623" y="253"/>
                </a:cxn>
                <a:cxn ang="0">
                  <a:pos x="640" y="289"/>
                </a:cxn>
                <a:cxn ang="0">
                  <a:pos x="630" y="333"/>
                </a:cxn>
                <a:cxn ang="0">
                  <a:pos x="641" y="384"/>
                </a:cxn>
                <a:cxn ang="0">
                  <a:pos x="665" y="417"/>
                </a:cxn>
                <a:cxn ang="0">
                  <a:pos x="686" y="432"/>
                </a:cxn>
                <a:cxn ang="0">
                  <a:pos x="713" y="442"/>
                </a:cxn>
                <a:cxn ang="0">
                  <a:pos x="738" y="451"/>
                </a:cxn>
                <a:cxn ang="0">
                  <a:pos x="743" y="465"/>
                </a:cxn>
                <a:cxn ang="0">
                  <a:pos x="725" y="480"/>
                </a:cxn>
                <a:cxn ang="0">
                  <a:pos x="705" y="491"/>
                </a:cxn>
                <a:cxn ang="0">
                  <a:pos x="681" y="497"/>
                </a:cxn>
                <a:cxn ang="0">
                  <a:pos x="655" y="481"/>
                </a:cxn>
                <a:cxn ang="0">
                  <a:pos x="630" y="451"/>
                </a:cxn>
                <a:cxn ang="0">
                  <a:pos x="602" y="420"/>
                </a:cxn>
                <a:cxn ang="0">
                  <a:pos x="570" y="393"/>
                </a:cxn>
                <a:cxn ang="0">
                  <a:pos x="538" y="366"/>
                </a:cxn>
                <a:cxn ang="0">
                  <a:pos x="502" y="342"/>
                </a:cxn>
                <a:cxn ang="0">
                  <a:pos x="464" y="321"/>
                </a:cxn>
                <a:cxn ang="0">
                  <a:pos x="422" y="304"/>
                </a:cxn>
                <a:cxn ang="0">
                  <a:pos x="380" y="289"/>
                </a:cxn>
                <a:cxn ang="0">
                  <a:pos x="342" y="275"/>
                </a:cxn>
                <a:cxn ang="0">
                  <a:pos x="302" y="262"/>
                </a:cxn>
                <a:cxn ang="0">
                  <a:pos x="262" y="251"/>
                </a:cxn>
                <a:cxn ang="0">
                  <a:pos x="221" y="243"/>
                </a:cxn>
                <a:cxn ang="0">
                  <a:pos x="179" y="235"/>
                </a:cxn>
                <a:cxn ang="0">
                  <a:pos x="136" y="231"/>
                </a:cxn>
                <a:cxn ang="0">
                  <a:pos x="93" y="228"/>
                </a:cxn>
                <a:cxn ang="0">
                  <a:pos x="63" y="231"/>
                </a:cxn>
                <a:cxn ang="0">
                  <a:pos x="48" y="238"/>
                </a:cxn>
                <a:cxn ang="0">
                  <a:pos x="35" y="249"/>
                </a:cxn>
                <a:cxn ang="0">
                  <a:pos x="23" y="260"/>
                </a:cxn>
                <a:cxn ang="0">
                  <a:pos x="15" y="262"/>
                </a:cxn>
                <a:cxn ang="0">
                  <a:pos x="10" y="246"/>
                </a:cxn>
                <a:cxn ang="0">
                  <a:pos x="6" y="233"/>
                </a:cxn>
                <a:cxn ang="0">
                  <a:pos x="1" y="221"/>
                </a:cxn>
                <a:cxn ang="0">
                  <a:pos x="0" y="189"/>
                </a:cxn>
                <a:cxn ang="0">
                  <a:pos x="8" y="144"/>
                </a:cxn>
                <a:cxn ang="0">
                  <a:pos x="26" y="103"/>
                </a:cxn>
                <a:cxn ang="0">
                  <a:pos x="53" y="68"/>
                </a:cxn>
                <a:cxn ang="0">
                  <a:pos x="95" y="39"/>
                </a:cxn>
                <a:cxn ang="0">
                  <a:pos x="143" y="19"/>
                </a:cxn>
                <a:cxn ang="0">
                  <a:pos x="194" y="6"/>
                </a:cxn>
                <a:cxn ang="0">
                  <a:pos x="247" y="0"/>
                </a:cxn>
                <a:cxn ang="0">
                  <a:pos x="302" y="1"/>
                </a:cxn>
                <a:cxn ang="0">
                  <a:pos x="359" y="9"/>
                </a:cxn>
                <a:cxn ang="0">
                  <a:pos x="414" y="17"/>
                </a:cxn>
                <a:cxn ang="0">
                  <a:pos x="467" y="30"/>
                </a:cxn>
              </a:cxnLst>
              <a:rect l="0" t="0" r="r" b="b"/>
              <a:pathLst>
                <a:path w="751" h="497">
                  <a:moveTo>
                    <a:pt x="492" y="38"/>
                  </a:moveTo>
                  <a:lnTo>
                    <a:pt x="502" y="52"/>
                  </a:lnTo>
                  <a:lnTo>
                    <a:pt x="510" y="67"/>
                  </a:lnTo>
                  <a:lnTo>
                    <a:pt x="518" y="80"/>
                  </a:lnTo>
                  <a:lnTo>
                    <a:pt x="528" y="94"/>
                  </a:lnTo>
                  <a:lnTo>
                    <a:pt x="535" y="108"/>
                  </a:lnTo>
                  <a:lnTo>
                    <a:pt x="543" y="122"/>
                  </a:lnTo>
                  <a:lnTo>
                    <a:pt x="552" y="135"/>
                  </a:lnTo>
                  <a:lnTo>
                    <a:pt x="558" y="150"/>
                  </a:lnTo>
                  <a:lnTo>
                    <a:pt x="565" y="160"/>
                  </a:lnTo>
                  <a:lnTo>
                    <a:pt x="573" y="170"/>
                  </a:lnTo>
                  <a:lnTo>
                    <a:pt x="580" y="182"/>
                  </a:lnTo>
                  <a:lnTo>
                    <a:pt x="587" y="193"/>
                  </a:lnTo>
                  <a:lnTo>
                    <a:pt x="595" y="204"/>
                  </a:lnTo>
                  <a:lnTo>
                    <a:pt x="602" y="215"/>
                  </a:lnTo>
                  <a:lnTo>
                    <a:pt x="608" y="227"/>
                  </a:lnTo>
                  <a:lnTo>
                    <a:pt x="615" y="237"/>
                  </a:lnTo>
                  <a:lnTo>
                    <a:pt x="623" y="253"/>
                  </a:lnTo>
                  <a:lnTo>
                    <a:pt x="635" y="270"/>
                  </a:lnTo>
                  <a:lnTo>
                    <a:pt x="640" y="289"/>
                  </a:lnTo>
                  <a:lnTo>
                    <a:pt x="636" y="308"/>
                  </a:lnTo>
                  <a:lnTo>
                    <a:pt x="630" y="333"/>
                  </a:lnTo>
                  <a:lnTo>
                    <a:pt x="631" y="359"/>
                  </a:lnTo>
                  <a:lnTo>
                    <a:pt x="641" y="384"/>
                  </a:lnTo>
                  <a:lnTo>
                    <a:pt x="656" y="407"/>
                  </a:lnTo>
                  <a:lnTo>
                    <a:pt x="665" y="417"/>
                  </a:lnTo>
                  <a:lnTo>
                    <a:pt x="676" y="426"/>
                  </a:lnTo>
                  <a:lnTo>
                    <a:pt x="686" y="432"/>
                  </a:lnTo>
                  <a:lnTo>
                    <a:pt x="700" y="438"/>
                  </a:lnTo>
                  <a:lnTo>
                    <a:pt x="713" y="442"/>
                  </a:lnTo>
                  <a:lnTo>
                    <a:pt x="725" y="446"/>
                  </a:lnTo>
                  <a:lnTo>
                    <a:pt x="738" y="451"/>
                  </a:lnTo>
                  <a:lnTo>
                    <a:pt x="751" y="457"/>
                  </a:lnTo>
                  <a:lnTo>
                    <a:pt x="743" y="465"/>
                  </a:lnTo>
                  <a:lnTo>
                    <a:pt x="735" y="473"/>
                  </a:lnTo>
                  <a:lnTo>
                    <a:pt x="725" y="480"/>
                  </a:lnTo>
                  <a:lnTo>
                    <a:pt x="715" y="487"/>
                  </a:lnTo>
                  <a:lnTo>
                    <a:pt x="705" y="491"/>
                  </a:lnTo>
                  <a:lnTo>
                    <a:pt x="693" y="496"/>
                  </a:lnTo>
                  <a:lnTo>
                    <a:pt x="681" y="497"/>
                  </a:lnTo>
                  <a:lnTo>
                    <a:pt x="668" y="497"/>
                  </a:lnTo>
                  <a:lnTo>
                    <a:pt x="655" y="481"/>
                  </a:lnTo>
                  <a:lnTo>
                    <a:pt x="643" y="465"/>
                  </a:lnTo>
                  <a:lnTo>
                    <a:pt x="630" y="451"/>
                  </a:lnTo>
                  <a:lnTo>
                    <a:pt x="615" y="435"/>
                  </a:lnTo>
                  <a:lnTo>
                    <a:pt x="602" y="420"/>
                  </a:lnTo>
                  <a:lnTo>
                    <a:pt x="587" y="406"/>
                  </a:lnTo>
                  <a:lnTo>
                    <a:pt x="570" y="393"/>
                  </a:lnTo>
                  <a:lnTo>
                    <a:pt x="555" y="379"/>
                  </a:lnTo>
                  <a:lnTo>
                    <a:pt x="538" y="366"/>
                  </a:lnTo>
                  <a:lnTo>
                    <a:pt x="520" y="353"/>
                  </a:lnTo>
                  <a:lnTo>
                    <a:pt x="502" y="342"/>
                  </a:lnTo>
                  <a:lnTo>
                    <a:pt x="484" y="331"/>
                  </a:lnTo>
                  <a:lnTo>
                    <a:pt x="464" y="321"/>
                  </a:lnTo>
                  <a:lnTo>
                    <a:pt x="444" y="313"/>
                  </a:lnTo>
                  <a:lnTo>
                    <a:pt x="422" y="304"/>
                  </a:lnTo>
                  <a:lnTo>
                    <a:pt x="399" y="297"/>
                  </a:lnTo>
                  <a:lnTo>
                    <a:pt x="380" y="289"/>
                  </a:lnTo>
                  <a:lnTo>
                    <a:pt x="361" y="282"/>
                  </a:lnTo>
                  <a:lnTo>
                    <a:pt x="342" y="275"/>
                  </a:lnTo>
                  <a:lnTo>
                    <a:pt x="322" y="269"/>
                  </a:lnTo>
                  <a:lnTo>
                    <a:pt x="302" y="262"/>
                  </a:lnTo>
                  <a:lnTo>
                    <a:pt x="282" y="257"/>
                  </a:lnTo>
                  <a:lnTo>
                    <a:pt x="262" y="251"/>
                  </a:lnTo>
                  <a:lnTo>
                    <a:pt x="242" y="247"/>
                  </a:lnTo>
                  <a:lnTo>
                    <a:pt x="221" y="243"/>
                  </a:lnTo>
                  <a:lnTo>
                    <a:pt x="201" y="238"/>
                  </a:lnTo>
                  <a:lnTo>
                    <a:pt x="179" y="235"/>
                  </a:lnTo>
                  <a:lnTo>
                    <a:pt x="158" y="233"/>
                  </a:lnTo>
                  <a:lnTo>
                    <a:pt x="136" y="231"/>
                  </a:lnTo>
                  <a:lnTo>
                    <a:pt x="114" y="230"/>
                  </a:lnTo>
                  <a:lnTo>
                    <a:pt x="93" y="228"/>
                  </a:lnTo>
                  <a:lnTo>
                    <a:pt x="71" y="228"/>
                  </a:lnTo>
                  <a:lnTo>
                    <a:pt x="63" y="231"/>
                  </a:lnTo>
                  <a:lnTo>
                    <a:pt x="55" y="235"/>
                  </a:lnTo>
                  <a:lnTo>
                    <a:pt x="48" y="238"/>
                  </a:lnTo>
                  <a:lnTo>
                    <a:pt x="41" y="243"/>
                  </a:lnTo>
                  <a:lnTo>
                    <a:pt x="35" y="249"/>
                  </a:lnTo>
                  <a:lnTo>
                    <a:pt x="30" y="254"/>
                  </a:lnTo>
                  <a:lnTo>
                    <a:pt x="23" y="260"/>
                  </a:lnTo>
                  <a:lnTo>
                    <a:pt x="18" y="267"/>
                  </a:lnTo>
                  <a:lnTo>
                    <a:pt x="15" y="262"/>
                  </a:lnTo>
                  <a:lnTo>
                    <a:pt x="13" y="253"/>
                  </a:lnTo>
                  <a:lnTo>
                    <a:pt x="10" y="246"/>
                  </a:lnTo>
                  <a:lnTo>
                    <a:pt x="6" y="240"/>
                  </a:lnTo>
                  <a:lnTo>
                    <a:pt x="6" y="233"/>
                  </a:lnTo>
                  <a:lnTo>
                    <a:pt x="3" y="227"/>
                  </a:lnTo>
                  <a:lnTo>
                    <a:pt x="1" y="221"/>
                  </a:lnTo>
                  <a:lnTo>
                    <a:pt x="0" y="214"/>
                  </a:lnTo>
                  <a:lnTo>
                    <a:pt x="0" y="189"/>
                  </a:lnTo>
                  <a:lnTo>
                    <a:pt x="3" y="166"/>
                  </a:lnTo>
                  <a:lnTo>
                    <a:pt x="8" y="144"/>
                  </a:lnTo>
                  <a:lnTo>
                    <a:pt x="16" y="124"/>
                  </a:lnTo>
                  <a:lnTo>
                    <a:pt x="26" y="103"/>
                  </a:lnTo>
                  <a:lnTo>
                    <a:pt x="38" y="86"/>
                  </a:lnTo>
                  <a:lnTo>
                    <a:pt x="53" y="68"/>
                  </a:lnTo>
                  <a:lnTo>
                    <a:pt x="71" y="54"/>
                  </a:lnTo>
                  <a:lnTo>
                    <a:pt x="95" y="39"/>
                  </a:lnTo>
                  <a:lnTo>
                    <a:pt x="118" y="28"/>
                  </a:lnTo>
                  <a:lnTo>
                    <a:pt x="143" y="19"/>
                  </a:lnTo>
                  <a:lnTo>
                    <a:pt x="168" y="12"/>
                  </a:lnTo>
                  <a:lnTo>
                    <a:pt x="194" y="6"/>
                  </a:lnTo>
                  <a:lnTo>
                    <a:pt x="221" y="3"/>
                  </a:lnTo>
                  <a:lnTo>
                    <a:pt x="247" y="0"/>
                  </a:lnTo>
                  <a:lnTo>
                    <a:pt x="276" y="0"/>
                  </a:lnTo>
                  <a:lnTo>
                    <a:pt x="302" y="1"/>
                  </a:lnTo>
                  <a:lnTo>
                    <a:pt x="331" y="4"/>
                  </a:lnTo>
                  <a:lnTo>
                    <a:pt x="359" y="9"/>
                  </a:lnTo>
                  <a:lnTo>
                    <a:pt x="385" y="13"/>
                  </a:lnTo>
                  <a:lnTo>
                    <a:pt x="414" y="17"/>
                  </a:lnTo>
                  <a:lnTo>
                    <a:pt x="440" y="25"/>
                  </a:lnTo>
                  <a:lnTo>
                    <a:pt x="467" y="30"/>
                  </a:lnTo>
                  <a:lnTo>
                    <a:pt x="492" y="38"/>
                  </a:lnTo>
                  <a:close/>
                </a:path>
              </a:pathLst>
            </a:custGeom>
            <a:solidFill>
              <a:srgbClr val="214FA0"/>
            </a:solidFill>
            <a:ln w="9525">
              <a:noFill/>
              <a:round/>
              <a:headEnd/>
              <a:tailEnd/>
            </a:ln>
          </p:spPr>
          <p:txBody>
            <a:bodyPr/>
            <a:lstStyle/>
            <a:p>
              <a:endParaRPr lang="en-AU"/>
            </a:p>
          </p:txBody>
        </p:sp>
        <p:sp>
          <p:nvSpPr>
            <p:cNvPr id="29738" name="Freeform 42"/>
            <p:cNvSpPr>
              <a:spLocks/>
            </p:cNvSpPr>
            <p:nvPr/>
          </p:nvSpPr>
          <p:spPr bwMode="auto">
            <a:xfrm>
              <a:off x="1163" y="798"/>
              <a:ext cx="397" cy="239"/>
            </a:xfrm>
            <a:custGeom>
              <a:avLst/>
              <a:gdLst/>
              <a:ahLst/>
              <a:cxnLst>
                <a:cxn ang="0">
                  <a:pos x="780" y="60"/>
                </a:cxn>
                <a:cxn ang="0">
                  <a:pos x="795" y="127"/>
                </a:cxn>
                <a:cxn ang="0">
                  <a:pos x="790" y="165"/>
                </a:cxn>
                <a:cxn ang="0">
                  <a:pos x="785" y="186"/>
                </a:cxn>
                <a:cxn ang="0">
                  <a:pos x="775" y="208"/>
                </a:cxn>
                <a:cxn ang="0">
                  <a:pos x="760" y="226"/>
                </a:cxn>
                <a:cxn ang="0">
                  <a:pos x="740" y="240"/>
                </a:cxn>
                <a:cxn ang="0">
                  <a:pos x="703" y="195"/>
                </a:cxn>
                <a:cxn ang="0">
                  <a:pos x="653" y="191"/>
                </a:cxn>
                <a:cxn ang="0">
                  <a:pos x="602" y="198"/>
                </a:cxn>
                <a:cxn ang="0">
                  <a:pos x="550" y="208"/>
                </a:cxn>
                <a:cxn ang="0">
                  <a:pos x="492" y="223"/>
                </a:cxn>
                <a:cxn ang="0">
                  <a:pos x="429" y="245"/>
                </a:cxn>
                <a:cxn ang="0">
                  <a:pos x="369" y="272"/>
                </a:cxn>
                <a:cxn ang="0">
                  <a:pos x="313" y="303"/>
                </a:cxn>
                <a:cxn ang="0">
                  <a:pos x="259" y="336"/>
                </a:cxn>
                <a:cxn ang="0">
                  <a:pos x="210" y="374"/>
                </a:cxn>
                <a:cxn ang="0">
                  <a:pos x="161" y="413"/>
                </a:cxn>
                <a:cxn ang="0">
                  <a:pos x="115" y="457"/>
                </a:cxn>
                <a:cxn ang="0">
                  <a:pos x="72" y="469"/>
                </a:cxn>
                <a:cxn ang="0">
                  <a:pos x="35" y="438"/>
                </a:cxn>
                <a:cxn ang="0">
                  <a:pos x="12" y="400"/>
                </a:cxn>
                <a:cxn ang="0">
                  <a:pos x="0" y="355"/>
                </a:cxn>
                <a:cxn ang="0">
                  <a:pos x="5" y="319"/>
                </a:cxn>
                <a:cxn ang="0">
                  <a:pos x="15" y="296"/>
                </a:cxn>
                <a:cxn ang="0">
                  <a:pos x="22" y="278"/>
                </a:cxn>
                <a:cxn ang="0">
                  <a:pos x="33" y="268"/>
                </a:cxn>
                <a:cxn ang="0">
                  <a:pos x="42" y="253"/>
                </a:cxn>
                <a:cxn ang="0">
                  <a:pos x="65" y="220"/>
                </a:cxn>
                <a:cxn ang="0">
                  <a:pos x="97" y="191"/>
                </a:cxn>
                <a:cxn ang="0">
                  <a:pos x="131" y="166"/>
                </a:cxn>
                <a:cxn ang="0">
                  <a:pos x="171" y="144"/>
                </a:cxn>
                <a:cxn ang="0">
                  <a:pos x="213" y="125"/>
                </a:cxn>
                <a:cxn ang="0">
                  <a:pos x="256" y="108"/>
                </a:cxn>
                <a:cxn ang="0">
                  <a:pos x="299" y="91"/>
                </a:cxn>
                <a:cxn ang="0">
                  <a:pos x="341" y="75"/>
                </a:cxn>
                <a:cxn ang="0">
                  <a:pos x="387" y="61"/>
                </a:cxn>
                <a:cxn ang="0">
                  <a:pos x="432" y="47"/>
                </a:cxn>
                <a:cxn ang="0">
                  <a:pos x="479" y="34"/>
                </a:cxn>
                <a:cxn ang="0">
                  <a:pos x="524" y="22"/>
                </a:cxn>
                <a:cxn ang="0">
                  <a:pos x="570" y="12"/>
                </a:cxn>
                <a:cxn ang="0">
                  <a:pos x="619" y="5"/>
                </a:cxn>
                <a:cxn ang="0">
                  <a:pos x="667" y="0"/>
                </a:cxn>
                <a:cxn ang="0">
                  <a:pos x="718" y="2"/>
                </a:cxn>
                <a:cxn ang="0">
                  <a:pos x="745" y="13"/>
                </a:cxn>
                <a:cxn ang="0">
                  <a:pos x="765" y="29"/>
                </a:cxn>
              </a:cxnLst>
              <a:rect l="0" t="0" r="r" b="b"/>
              <a:pathLst>
                <a:path w="795" h="479">
                  <a:moveTo>
                    <a:pt x="765" y="29"/>
                  </a:moveTo>
                  <a:lnTo>
                    <a:pt x="780" y="60"/>
                  </a:lnTo>
                  <a:lnTo>
                    <a:pt x="790" y="92"/>
                  </a:lnTo>
                  <a:lnTo>
                    <a:pt x="795" y="127"/>
                  </a:lnTo>
                  <a:lnTo>
                    <a:pt x="791" y="165"/>
                  </a:lnTo>
                  <a:lnTo>
                    <a:pt x="790" y="165"/>
                  </a:lnTo>
                  <a:lnTo>
                    <a:pt x="788" y="176"/>
                  </a:lnTo>
                  <a:lnTo>
                    <a:pt x="785" y="186"/>
                  </a:lnTo>
                  <a:lnTo>
                    <a:pt x="781" y="198"/>
                  </a:lnTo>
                  <a:lnTo>
                    <a:pt x="775" y="208"/>
                  </a:lnTo>
                  <a:lnTo>
                    <a:pt x="768" y="217"/>
                  </a:lnTo>
                  <a:lnTo>
                    <a:pt x="760" y="226"/>
                  </a:lnTo>
                  <a:lnTo>
                    <a:pt x="750" y="233"/>
                  </a:lnTo>
                  <a:lnTo>
                    <a:pt x="740" y="240"/>
                  </a:lnTo>
                  <a:lnTo>
                    <a:pt x="728" y="204"/>
                  </a:lnTo>
                  <a:lnTo>
                    <a:pt x="703" y="195"/>
                  </a:lnTo>
                  <a:lnTo>
                    <a:pt x="678" y="192"/>
                  </a:lnTo>
                  <a:lnTo>
                    <a:pt x="653" y="191"/>
                  </a:lnTo>
                  <a:lnTo>
                    <a:pt x="627" y="194"/>
                  </a:lnTo>
                  <a:lnTo>
                    <a:pt x="602" y="198"/>
                  </a:lnTo>
                  <a:lnTo>
                    <a:pt x="575" y="202"/>
                  </a:lnTo>
                  <a:lnTo>
                    <a:pt x="550" y="208"/>
                  </a:lnTo>
                  <a:lnTo>
                    <a:pt x="525" y="213"/>
                  </a:lnTo>
                  <a:lnTo>
                    <a:pt x="492" y="223"/>
                  </a:lnTo>
                  <a:lnTo>
                    <a:pt x="461" y="233"/>
                  </a:lnTo>
                  <a:lnTo>
                    <a:pt x="429" y="245"/>
                  </a:lnTo>
                  <a:lnTo>
                    <a:pt x="399" y="258"/>
                  </a:lnTo>
                  <a:lnTo>
                    <a:pt x="369" y="272"/>
                  </a:lnTo>
                  <a:lnTo>
                    <a:pt x="341" y="287"/>
                  </a:lnTo>
                  <a:lnTo>
                    <a:pt x="313" y="303"/>
                  </a:lnTo>
                  <a:lnTo>
                    <a:pt x="286" y="319"/>
                  </a:lnTo>
                  <a:lnTo>
                    <a:pt x="259" y="336"/>
                  </a:lnTo>
                  <a:lnTo>
                    <a:pt x="235" y="355"/>
                  </a:lnTo>
                  <a:lnTo>
                    <a:pt x="210" y="374"/>
                  </a:lnTo>
                  <a:lnTo>
                    <a:pt x="185" y="393"/>
                  </a:lnTo>
                  <a:lnTo>
                    <a:pt x="161" y="413"/>
                  </a:lnTo>
                  <a:lnTo>
                    <a:pt x="138" y="435"/>
                  </a:lnTo>
                  <a:lnTo>
                    <a:pt x="115" y="457"/>
                  </a:lnTo>
                  <a:lnTo>
                    <a:pt x="93" y="479"/>
                  </a:lnTo>
                  <a:lnTo>
                    <a:pt x="72" y="469"/>
                  </a:lnTo>
                  <a:lnTo>
                    <a:pt x="52" y="454"/>
                  </a:lnTo>
                  <a:lnTo>
                    <a:pt x="35" y="438"/>
                  </a:lnTo>
                  <a:lnTo>
                    <a:pt x="22" y="419"/>
                  </a:lnTo>
                  <a:lnTo>
                    <a:pt x="12" y="400"/>
                  </a:lnTo>
                  <a:lnTo>
                    <a:pt x="5" y="378"/>
                  </a:lnTo>
                  <a:lnTo>
                    <a:pt x="0" y="355"/>
                  </a:lnTo>
                  <a:lnTo>
                    <a:pt x="0" y="330"/>
                  </a:lnTo>
                  <a:lnTo>
                    <a:pt x="5" y="319"/>
                  </a:lnTo>
                  <a:lnTo>
                    <a:pt x="10" y="307"/>
                  </a:lnTo>
                  <a:lnTo>
                    <a:pt x="15" y="296"/>
                  </a:lnTo>
                  <a:lnTo>
                    <a:pt x="22" y="285"/>
                  </a:lnTo>
                  <a:lnTo>
                    <a:pt x="22" y="278"/>
                  </a:lnTo>
                  <a:lnTo>
                    <a:pt x="28" y="274"/>
                  </a:lnTo>
                  <a:lnTo>
                    <a:pt x="33" y="268"/>
                  </a:lnTo>
                  <a:lnTo>
                    <a:pt x="38" y="261"/>
                  </a:lnTo>
                  <a:lnTo>
                    <a:pt x="42" y="253"/>
                  </a:lnTo>
                  <a:lnTo>
                    <a:pt x="53" y="236"/>
                  </a:lnTo>
                  <a:lnTo>
                    <a:pt x="65" y="220"/>
                  </a:lnTo>
                  <a:lnTo>
                    <a:pt x="80" y="204"/>
                  </a:lnTo>
                  <a:lnTo>
                    <a:pt x="97" y="191"/>
                  </a:lnTo>
                  <a:lnTo>
                    <a:pt x="113" y="178"/>
                  </a:lnTo>
                  <a:lnTo>
                    <a:pt x="131" y="166"/>
                  </a:lnTo>
                  <a:lnTo>
                    <a:pt x="151" y="155"/>
                  </a:lnTo>
                  <a:lnTo>
                    <a:pt x="171" y="144"/>
                  </a:lnTo>
                  <a:lnTo>
                    <a:pt x="193" y="134"/>
                  </a:lnTo>
                  <a:lnTo>
                    <a:pt x="213" y="125"/>
                  </a:lnTo>
                  <a:lnTo>
                    <a:pt x="235" y="117"/>
                  </a:lnTo>
                  <a:lnTo>
                    <a:pt x="256" y="108"/>
                  </a:lnTo>
                  <a:lnTo>
                    <a:pt x="278" y="99"/>
                  </a:lnTo>
                  <a:lnTo>
                    <a:pt x="299" y="91"/>
                  </a:lnTo>
                  <a:lnTo>
                    <a:pt x="321" y="83"/>
                  </a:lnTo>
                  <a:lnTo>
                    <a:pt x="341" y="75"/>
                  </a:lnTo>
                  <a:lnTo>
                    <a:pt x="364" y="67"/>
                  </a:lnTo>
                  <a:lnTo>
                    <a:pt x="387" y="61"/>
                  </a:lnTo>
                  <a:lnTo>
                    <a:pt x="411" y="54"/>
                  </a:lnTo>
                  <a:lnTo>
                    <a:pt x="432" y="47"/>
                  </a:lnTo>
                  <a:lnTo>
                    <a:pt x="456" y="41"/>
                  </a:lnTo>
                  <a:lnTo>
                    <a:pt x="479" y="34"/>
                  </a:lnTo>
                  <a:lnTo>
                    <a:pt x="501" y="28"/>
                  </a:lnTo>
                  <a:lnTo>
                    <a:pt x="524" y="22"/>
                  </a:lnTo>
                  <a:lnTo>
                    <a:pt x="547" y="16"/>
                  </a:lnTo>
                  <a:lnTo>
                    <a:pt x="570" y="12"/>
                  </a:lnTo>
                  <a:lnTo>
                    <a:pt x="594" y="8"/>
                  </a:lnTo>
                  <a:lnTo>
                    <a:pt x="619" y="5"/>
                  </a:lnTo>
                  <a:lnTo>
                    <a:pt x="642" y="2"/>
                  </a:lnTo>
                  <a:lnTo>
                    <a:pt x="667" y="0"/>
                  </a:lnTo>
                  <a:lnTo>
                    <a:pt x="692" y="0"/>
                  </a:lnTo>
                  <a:lnTo>
                    <a:pt x="718" y="2"/>
                  </a:lnTo>
                  <a:lnTo>
                    <a:pt x="733" y="6"/>
                  </a:lnTo>
                  <a:lnTo>
                    <a:pt x="745" y="13"/>
                  </a:lnTo>
                  <a:lnTo>
                    <a:pt x="755" y="21"/>
                  </a:lnTo>
                  <a:lnTo>
                    <a:pt x="765" y="29"/>
                  </a:lnTo>
                  <a:close/>
                </a:path>
              </a:pathLst>
            </a:custGeom>
            <a:solidFill>
              <a:srgbClr val="B2B2B2"/>
            </a:solidFill>
            <a:ln w="9525">
              <a:noFill/>
              <a:round/>
              <a:headEnd/>
              <a:tailEnd/>
            </a:ln>
          </p:spPr>
          <p:txBody>
            <a:bodyPr/>
            <a:lstStyle/>
            <a:p>
              <a:endParaRPr lang="en-AU"/>
            </a:p>
          </p:txBody>
        </p:sp>
        <p:sp>
          <p:nvSpPr>
            <p:cNvPr id="29739" name="Freeform 43"/>
            <p:cNvSpPr>
              <a:spLocks/>
            </p:cNvSpPr>
            <p:nvPr/>
          </p:nvSpPr>
          <p:spPr bwMode="auto">
            <a:xfrm>
              <a:off x="1946" y="890"/>
              <a:ext cx="97" cy="82"/>
            </a:xfrm>
            <a:custGeom>
              <a:avLst/>
              <a:gdLst/>
              <a:ahLst/>
              <a:cxnLst>
                <a:cxn ang="0">
                  <a:pos x="183" y="38"/>
                </a:cxn>
                <a:cxn ang="0">
                  <a:pos x="190" y="55"/>
                </a:cxn>
                <a:cxn ang="0">
                  <a:pos x="194" y="74"/>
                </a:cxn>
                <a:cxn ang="0">
                  <a:pos x="194" y="92"/>
                </a:cxn>
                <a:cxn ang="0">
                  <a:pos x="190" y="111"/>
                </a:cxn>
                <a:cxn ang="0">
                  <a:pos x="181" y="121"/>
                </a:cxn>
                <a:cxn ang="0">
                  <a:pos x="170" y="132"/>
                </a:cxn>
                <a:cxn ang="0">
                  <a:pos x="160" y="141"/>
                </a:cxn>
                <a:cxn ang="0">
                  <a:pos x="146" y="150"/>
                </a:cxn>
                <a:cxn ang="0">
                  <a:pos x="133" y="157"/>
                </a:cxn>
                <a:cxn ang="0">
                  <a:pos x="118" y="161"/>
                </a:cxn>
                <a:cxn ang="0">
                  <a:pos x="100" y="164"/>
                </a:cxn>
                <a:cxn ang="0">
                  <a:pos x="81" y="163"/>
                </a:cxn>
                <a:cxn ang="0">
                  <a:pos x="68" y="161"/>
                </a:cxn>
                <a:cxn ang="0">
                  <a:pos x="57" y="159"/>
                </a:cxn>
                <a:cxn ang="0">
                  <a:pos x="47" y="154"/>
                </a:cxn>
                <a:cxn ang="0">
                  <a:pos x="37" y="150"/>
                </a:cxn>
                <a:cxn ang="0">
                  <a:pos x="27" y="143"/>
                </a:cxn>
                <a:cxn ang="0">
                  <a:pos x="18" y="135"/>
                </a:cxn>
                <a:cxn ang="0">
                  <a:pos x="12" y="128"/>
                </a:cxn>
                <a:cxn ang="0">
                  <a:pos x="5" y="119"/>
                </a:cxn>
                <a:cxn ang="0">
                  <a:pos x="0" y="96"/>
                </a:cxn>
                <a:cxn ang="0">
                  <a:pos x="2" y="68"/>
                </a:cxn>
                <a:cxn ang="0">
                  <a:pos x="10" y="42"/>
                </a:cxn>
                <a:cxn ang="0">
                  <a:pos x="28" y="22"/>
                </a:cxn>
                <a:cxn ang="0">
                  <a:pos x="40" y="16"/>
                </a:cxn>
                <a:cxn ang="0">
                  <a:pos x="50" y="12"/>
                </a:cxn>
                <a:cxn ang="0">
                  <a:pos x="62" y="7"/>
                </a:cxn>
                <a:cxn ang="0">
                  <a:pos x="75" y="3"/>
                </a:cxn>
                <a:cxn ang="0">
                  <a:pos x="88" y="0"/>
                </a:cxn>
                <a:cxn ang="0">
                  <a:pos x="101" y="0"/>
                </a:cxn>
                <a:cxn ang="0">
                  <a:pos x="116" y="0"/>
                </a:cxn>
                <a:cxn ang="0">
                  <a:pos x="131" y="3"/>
                </a:cxn>
                <a:cxn ang="0">
                  <a:pos x="138" y="6"/>
                </a:cxn>
                <a:cxn ang="0">
                  <a:pos x="145" y="10"/>
                </a:cxn>
                <a:cxn ang="0">
                  <a:pos x="153" y="13"/>
                </a:cxn>
                <a:cxn ang="0">
                  <a:pos x="160" y="16"/>
                </a:cxn>
                <a:cxn ang="0">
                  <a:pos x="166" y="20"/>
                </a:cxn>
                <a:cxn ang="0">
                  <a:pos x="171" y="25"/>
                </a:cxn>
                <a:cxn ang="0">
                  <a:pos x="178" y="31"/>
                </a:cxn>
                <a:cxn ang="0">
                  <a:pos x="183" y="38"/>
                </a:cxn>
              </a:cxnLst>
              <a:rect l="0" t="0" r="r" b="b"/>
              <a:pathLst>
                <a:path w="194" h="164">
                  <a:moveTo>
                    <a:pt x="183" y="38"/>
                  </a:moveTo>
                  <a:lnTo>
                    <a:pt x="190" y="55"/>
                  </a:lnTo>
                  <a:lnTo>
                    <a:pt x="194" y="74"/>
                  </a:lnTo>
                  <a:lnTo>
                    <a:pt x="194" y="92"/>
                  </a:lnTo>
                  <a:lnTo>
                    <a:pt x="190" y="111"/>
                  </a:lnTo>
                  <a:lnTo>
                    <a:pt x="181" y="121"/>
                  </a:lnTo>
                  <a:lnTo>
                    <a:pt x="170" y="132"/>
                  </a:lnTo>
                  <a:lnTo>
                    <a:pt x="160" y="141"/>
                  </a:lnTo>
                  <a:lnTo>
                    <a:pt x="146" y="150"/>
                  </a:lnTo>
                  <a:lnTo>
                    <a:pt x="133" y="157"/>
                  </a:lnTo>
                  <a:lnTo>
                    <a:pt x="118" y="161"/>
                  </a:lnTo>
                  <a:lnTo>
                    <a:pt x="100" y="164"/>
                  </a:lnTo>
                  <a:lnTo>
                    <a:pt x="81" y="163"/>
                  </a:lnTo>
                  <a:lnTo>
                    <a:pt x="68" y="161"/>
                  </a:lnTo>
                  <a:lnTo>
                    <a:pt x="57" y="159"/>
                  </a:lnTo>
                  <a:lnTo>
                    <a:pt x="47" y="154"/>
                  </a:lnTo>
                  <a:lnTo>
                    <a:pt x="37" y="150"/>
                  </a:lnTo>
                  <a:lnTo>
                    <a:pt x="27" y="143"/>
                  </a:lnTo>
                  <a:lnTo>
                    <a:pt x="18" y="135"/>
                  </a:lnTo>
                  <a:lnTo>
                    <a:pt x="12" y="128"/>
                  </a:lnTo>
                  <a:lnTo>
                    <a:pt x="5" y="119"/>
                  </a:lnTo>
                  <a:lnTo>
                    <a:pt x="0" y="96"/>
                  </a:lnTo>
                  <a:lnTo>
                    <a:pt x="2" y="68"/>
                  </a:lnTo>
                  <a:lnTo>
                    <a:pt x="10" y="42"/>
                  </a:lnTo>
                  <a:lnTo>
                    <a:pt x="28" y="22"/>
                  </a:lnTo>
                  <a:lnTo>
                    <a:pt x="40" y="16"/>
                  </a:lnTo>
                  <a:lnTo>
                    <a:pt x="50" y="12"/>
                  </a:lnTo>
                  <a:lnTo>
                    <a:pt x="62" y="7"/>
                  </a:lnTo>
                  <a:lnTo>
                    <a:pt x="75" y="3"/>
                  </a:lnTo>
                  <a:lnTo>
                    <a:pt x="88" y="0"/>
                  </a:lnTo>
                  <a:lnTo>
                    <a:pt x="101" y="0"/>
                  </a:lnTo>
                  <a:lnTo>
                    <a:pt x="116" y="0"/>
                  </a:lnTo>
                  <a:lnTo>
                    <a:pt x="131" y="3"/>
                  </a:lnTo>
                  <a:lnTo>
                    <a:pt x="138" y="6"/>
                  </a:lnTo>
                  <a:lnTo>
                    <a:pt x="145" y="10"/>
                  </a:lnTo>
                  <a:lnTo>
                    <a:pt x="153" y="13"/>
                  </a:lnTo>
                  <a:lnTo>
                    <a:pt x="160" y="16"/>
                  </a:lnTo>
                  <a:lnTo>
                    <a:pt x="166" y="20"/>
                  </a:lnTo>
                  <a:lnTo>
                    <a:pt x="171" y="25"/>
                  </a:lnTo>
                  <a:lnTo>
                    <a:pt x="178" y="31"/>
                  </a:lnTo>
                  <a:lnTo>
                    <a:pt x="183" y="38"/>
                  </a:lnTo>
                  <a:close/>
                </a:path>
              </a:pathLst>
            </a:custGeom>
            <a:solidFill>
              <a:srgbClr val="214FA0"/>
            </a:solidFill>
            <a:ln w="9525">
              <a:noFill/>
              <a:round/>
              <a:headEnd/>
              <a:tailEnd/>
            </a:ln>
          </p:spPr>
          <p:txBody>
            <a:bodyPr/>
            <a:lstStyle/>
            <a:p>
              <a:endParaRPr lang="en-AU"/>
            </a:p>
          </p:txBody>
        </p:sp>
        <p:sp>
          <p:nvSpPr>
            <p:cNvPr id="29740" name="Freeform 44"/>
            <p:cNvSpPr>
              <a:spLocks/>
            </p:cNvSpPr>
            <p:nvPr/>
          </p:nvSpPr>
          <p:spPr bwMode="auto">
            <a:xfrm>
              <a:off x="1233" y="910"/>
              <a:ext cx="331" cy="322"/>
            </a:xfrm>
            <a:custGeom>
              <a:avLst/>
              <a:gdLst/>
              <a:ahLst/>
              <a:cxnLst>
                <a:cxn ang="0">
                  <a:pos x="557" y="21"/>
                </a:cxn>
                <a:cxn ang="0">
                  <a:pos x="532" y="18"/>
                </a:cxn>
                <a:cxn ang="0">
                  <a:pos x="507" y="15"/>
                </a:cxn>
                <a:cxn ang="0">
                  <a:pos x="492" y="24"/>
                </a:cxn>
                <a:cxn ang="0">
                  <a:pos x="492" y="45"/>
                </a:cxn>
                <a:cxn ang="0">
                  <a:pos x="513" y="54"/>
                </a:cxn>
                <a:cxn ang="0">
                  <a:pos x="540" y="56"/>
                </a:cxn>
                <a:cxn ang="0">
                  <a:pos x="567" y="64"/>
                </a:cxn>
                <a:cxn ang="0">
                  <a:pos x="595" y="72"/>
                </a:cxn>
                <a:cxn ang="0">
                  <a:pos x="607" y="92"/>
                </a:cxn>
                <a:cxn ang="0">
                  <a:pos x="630" y="121"/>
                </a:cxn>
                <a:cxn ang="0">
                  <a:pos x="653" y="150"/>
                </a:cxn>
                <a:cxn ang="0">
                  <a:pos x="655" y="262"/>
                </a:cxn>
                <a:cxn ang="0">
                  <a:pos x="636" y="538"/>
                </a:cxn>
                <a:cxn ang="0">
                  <a:pos x="595" y="575"/>
                </a:cxn>
                <a:cxn ang="0">
                  <a:pos x="537" y="608"/>
                </a:cxn>
                <a:cxn ang="0">
                  <a:pos x="475" y="642"/>
                </a:cxn>
                <a:cxn ang="0">
                  <a:pos x="449" y="645"/>
                </a:cxn>
                <a:cxn ang="0">
                  <a:pos x="422" y="640"/>
                </a:cxn>
                <a:cxn ang="0">
                  <a:pos x="385" y="621"/>
                </a:cxn>
                <a:cxn ang="0">
                  <a:pos x="329" y="579"/>
                </a:cxn>
                <a:cxn ang="0">
                  <a:pos x="276" y="533"/>
                </a:cxn>
                <a:cxn ang="0">
                  <a:pos x="226" y="482"/>
                </a:cxn>
                <a:cxn ang="0">
                  <a:pos x="181" y="429"/>
                </a:cxn>
                <a:cxn ang="0">
                  <a:pos x="139" y="377"/>
                </a:cxn>
                <a:cxn ang="0">
                  <a:pos x="98" y="374"/>
                </a:cxn>
                <a:cxn ang="0">
                  <a:pos x="55" y="376"/>
                </a:cxn>
                <a:cxn ang="0">
                  <a:pos x="31" y="338"/>
                </a:cxn>
                <a:cxn ang="0">
                  <a:pos x="8" y="288"/>
                </a:cxn>
                <a:cxn ang="0">
                  <a:pos x="1" y="268"/>
                </a:cxn>
                <a:cxn ang="0">
                  <a:pos x="21" y="242"/>
                </a:cxn>
                <a:cxn ang="0">
                  <a:pos x="61" y="232"/>
                </a:cxn>
                <a:cxn ang="0">
                  <a:pos x="95" y="255"/>
                </a:cxn>
                <a:cxn ang="0">
                  <a:pos x="128" y="278"/>
                </a:cxn>
                <a:cxn ang="0">
                  <a:pos x="149" y="293"/>
                </a:cxn>
                <a:cxn ang="0">
                  <a:pos x="166" y="277"/>
                </a:cxn>
                <a:cxn ang="0">
                  <a:pos x="174" y="220"/>
                </a:cxn>
                <a:cxn ang="0">
                  <a:pos x="189" y="181"/>
                </a:cxn>
                <a:cxn ang="0">
                  <a:pos x="223" y="150"/>
                </a:cxn>
                <a:cxn ang="0">
                  <a:pos x="244" y="114"/>
                </a:cxn>
                <a:cxn ang="0">
                  <a:pos x="254" y="76"/>
                </a:cxn>
                <a:cxn ang="0">
                  <a:pos x="336" y="41"/>
                </a:cxn>
                <a:cxn ang="0">
                  <a:pos x="424" y="15"/>
                </a:cxn>
                <a:cxn ang="0">
                  <a:pos x="495" y="0"/>
                </a:cxn>
                <a:cxn ang="0">
                  <a:pos x="532" y="2"/>
                </a:cxn>
                <a:cxn ang="0">
                  <a:pos x="560" y="12"/>
                </a:cxn>
              </a:cxnLst>
              <a:rect l="0" t="0" r="r" b="b"/>
              <a:pathLst>
                <a:path w="661" h="645">
                  <a:moveTo>
                    <a:pt x="565" y="21"/>
                  </a:moveTo>
                  <a:lnTo>
                    <a:pt x="565" y="22"/>
                  </a:lnTo>
                  <a:lnTo>
                    <a:pt x="557" y="21"/>
                  </a:lnTo>
                  <a:lnTo>
                    <a:pt x="548" y="19"/>
                  </a:lnTo>
                  <a:lnTo>
                    <a:pt x="540" y="18"/>
                  </a:lnTo>
                  <a:lnTo>
                    <a:pt x="532" y="18"/>
                  </a:lnTo>
                  <a:lnTo>
                    <a:pt x="523" y="18"/>
                  </a:lnTo>
                  <a:lnTo>
                    <a:pt x="515" y="16"/>
                  </a:lnTo>
                  <a:lnTo>
                    <a:pt x="507" y="15"/>
                  </a:lnTo>
                  <a:lnTo>
                    <a:pt x="500" y="12"/>
                  </a:lnTo>
                  <a:lnTo>
                    <a:pt x="495" y="18"/>
                  </a:lnTo>
                  <a:lnTo>
                    <a:pt x="492" y="24"/>
                  </a:lnTo>
                  <a:lnTo>
                    <a:pt x="490" y="31"/>
                  </a:lnTo>
                  <a:lnTo>
                    <a:pt x="489" y="38"/>
                  </a:lnTo>
                  <a:lnTo>
                    <a:pt x="492" y="45"/>
                  </a:lnTo>
                  <a:lnTo>
                    <a:pt x="498" y="50"/>
                  </a:lnTo>
                  <a:lnTo>
                    <a:pt x="505" y="53"/>
                  </a:lnTo>
                  <a:lnTo>
                    <a:pt x="513" y="54"/>
                  </a:lnTo>
                  <a:lnTo>
                    <a:pt x="522" y="54"/>
                  </a:lnTo>
                  <a:lnTo>
                    <a:pt x="530" y="56"/>
                  </a:lnTo>
                  <a:lnTo>
                    <a:pt x="540" y="56"/>
                  </a:lnTo>
                  <a:lnTo>
                    <a:pt x="548" y="57"/>
                  </a:lnTo>
                  <a:lnTo>
                    <a:pt x="557" y="61"/>
                  </a:lnTo>
                  <a:lnTo>
                    <a:pt x="567" y="64"/>
                  </a:lnTo>
                  <a:lnTo>
                    <a:pt x="577" y="66"/>
                  </a:lnTo>
                  <a:lnTo>
                    <a:pt x="585" y="69"/>
                  </a:lnTo>
                  <a:lnTo>
                    <a:pt x="595" y="72"/>
                  </a:lnTo>
                  <a:lnTo>
                    <a:pt x="602" y="76"/>
                  </a:lnTo>
                  <a:lnTo>
                    <a:pt x="605" y="83"/>
                  </a:lnTo>
                  <a:lnTo>
                    <a:pt x="607" y="92"/>
                  </a:lnTo>
                  <a:lnTo>
                    <a:pt x="613" y="102"/>
                  </a:lnTo>
                  <a:lnTo>
                    <a:pt x="621" y="112"/>
                  </a:lnTo>
                  <a:lnTo>
                    <a:pt x="630" y="121"/>
                  </a:lnTo>
                  <a:lnTo>
                    <a:pt x="638" y="131"/>
                  </a:lnTo>
                  <a:lnTo>
                    <a:pt x="645" y="140"/>
                  </a:lnTo>
                  <a:lnTo>
                    <a:pt x="653" y="150"/>
                  </a:lnTo>
                  <a:lnTo>
                    <a:pt x="658" y="160"/>
                  </a:lnTo>
                  <a:lnTo>
                    <a:pt x="661" y="172"/>
                  </a:lnTo>
                  <a:lnTo>
                    <a:pt x="655" y="262"/>
                  </a:lnTo>
                  <a:lnTo>
                    <a:pt x="650" y="354"/>
                  </a:lnTo>
                  <a:lnTo>
                    <a:pt x="645" y="447"/>
                  </a:lnTo>
                  <a:lnTo>
                    <a:pt x="636" y="538"/>
                  </a:lnTo>
                  <a:lnTo>
                    <a:pt x="633" y="550"/>
                  </a:lnTo>
                  <a:lnTo>
                    <a:pt x="615" y="563"/>
                  </a:lnTo>
                  <a:lnTo>
                    <a:pt x="595" y="575"/>
                  </a:lnTo>
                  <a:lnTo>
                    <a:pt x="575" y="586"/>
                  </a:lnTo>
                  <a:lnTo>
                    <a:pt x="557" y="598"/>
                  </a:lnTo>
                  <a:lnTo>
                    <a:pt x="537" y="608"/>
                  </a:lnTo>
                  <a:lnTo>
                    <a:pt x="517" y="620"/>
                  </a:lnTo>
                  <a:lnTo>
                    <a:pt x="495" y="630"/>
                  </a:lnTo>
                  <a:lnTo>
                    <a:pt x="475" y="642"/>
                  </a:lnTo>
                  <a:lnTo>
                    <a:pt x="467" y="643"/>
                  </a:lnTo>
                  <a:lnTo>
                    <a:pt x="457" y="645"/>
                  </a:lnTo>
                  <a:lnTo>
                    <a:pt x="449" y="645"/>
                  </a:lnTo>
                  <a:lnTo>
                    <a:pt x="440" y="645"/>
                  </a:lnTo>
                  <a:lnTo>
                    <a:pt x="430" y="643"/>
                  </a:lnTo>
                  <a:lnTo>
                    <a:pt x="422" y="640"/>
                  </a:lnTo>
                  <a:lnTo>
                    <a:pt x="414" y="637"/>
                  </a:lnTo>
                  <a:lnTo>
                    <a:pt x="405" y="633"/>
                  </a:lnTo>
                  <a:lnTo>
                    <a:pt x="385" y="621"/>
                  </a:lnTo>
                  <a:lnTo>
                    <a:pt x="367" y="608"/>
                  </a:lnTo>
                  <a:lnTo>
                    <a:pt x="347" y="594"/>
                  </a:lnTo>
                  <a:lnTo>
                    <a:pt x="329" y="579"/>
                  </a:lnTo>
                  <a:lnTo>
                    <a:pt x="311" y="565"/>
                  </a:lnTo>
                  <a:lnTo>
                    <a:pt x="294" y="549"/>
                  </a:lnTo>
                  <a:lnTo>
                    <a:pt x="276" y="533"/>
                  </a:lnTo>
                  <a:lnTo>
                    <a:pt x="259" y="515"/>
                  </a:lnTo>
                  <a:lnTo>
                    <a:pt x="242" y="499"/>
                  </a:lnTo>
                  <a:lnTo>
                    <a:pt x="226" y="482"/>
                  </a:lnTo>
                  <a:lnTo>
                    <a:pt x="211" y="464"/>
                  </a:lnTo>
                  <a:lnTo>
                    <a:pt x="194" y="447"/>
                  </a:lnTo>
                  <a:lnTo>
                    <a:pt x="181" y="429"/>
                  </a:lnTo>
                  <a:lnTo>
                    <a:pt x="166" y="412"/>
                  </a:lnTo>
                  <a:lnTo>
                    <a:pt x="153" y="394"/>
                  </a:lnTo>
                  <a:lnTo>
                    <a:pt x="139" y="377"/>
                  </a:lnTo>
                  <a:lnTo>
                    <a:pt x="126" y="373"/>
                  </a:lnTo>
                  <a:lnTo>
                    <a:pt x="113" y="373"/>
                  </a:lnTo>
                  <a:lnTo>
                    <a:pt x="98" y="374"/>
                  </a:lnTo>
                  <a:lnTo>
                    <a:pt x="81" y="377"/>
                  </a:lnTo>
                  <a:lnTo>
                    <a:pt x="68" y="377"/>
                  </a:lnTo>
                  <a:lnTo>
                    <a:pt x="55" y="376"/>
                  </a:lnTo>
                  <a:lnTo>
                    <a:pt x="45" y="368"/>
                  </a:lnTo>
                  <a:lnTo>
                    <a:pt x="38" y="355"/>
                  </a:lnTo>
                  <a:lnTo>
                    <a:pt x="31" y="338"/>
                  </a:lnTo>
                  <a:lnTo>
                    <a:pt x="21" y="322"/>
                  </a:lnTo>
                  <a:lnTo>
                    <a:pt x="11" y="307"/>
                  </a:lnTo>
                  <a:lnTo>
                    <a:pt x="8" y="288"/>
                  </a:lnTo>
                  <a:lnTo>
                    <a:pt x="5" y="282"/>
                  </a:lnTo>
                  <a:lnTo>
                    <a:pt x="3" y="275"/>
                  </a:lnTo>
                  <a:lnTo>
                    <a:pt x="1" y="268"/>
                  </a:lnTo>
                  <a:lnTo>
                    <a:pt x="0" y="261"/>
                  </a:lnTo>
                  <a:lnTo>
                    <a:pt x="11" y="250"/>
                  </a:lnTo>
                  <a:lnTo>
                    <a:pt x="21" y="242"/>
                  </a:lnTo>
                  <a:lnTo>
                    <a:pt x="35" y="233"/>
                  </a:lnTo>
                  <a:lnTo>
                    <a:pt x="48" y="227"/>
                  </a:lnTo>
                  <a:lnTo>
                    <a:pt x="61" y="232"/>
                  </a:lnTo>
                  <a:lnTo>
                    <a:pt x="73" y="239"/>
                  </a:lnTo>
                  <a:lnTo>
                    <a:pt x="83" y="246"/>
                  </a:lnTo>
                  <a:lnTo>
                    <a:pt x="95" y="255"/>
                  </a:lnTo>
                  <a:lnTo>
                    <a:pt x="106" y="264"/>
                  </a:lnTo>
                  <a:lnTo>
                    <a:pt x="116" y="271"/>
                  </a:lnTo>
                  <a:lnTo>
                    <a:pt x="128" y="278"/>
                  </a:lnTo>
                  <a:lnTo>
                    <a:pt x="141" y="284"/>
                  </a:lnTo>
                  <a:lnTo>
                    <a:pt x="144" y="288"/>
                  </a:lnTo>
                  <a:lnTo>
                    <a:pt x="149" y="293"/>
                  </a:lnTo>
                  <a:lnTo>
                    <a:pt x="154" y="294"/>
                  </a:lnTo>
                  <a:lnTo>
                    <a:pt x="161" y="296"/>
                  </a:lnTo>
                  <a:lnTo>
                    <a:pt x="166" y="277"/>
                  </a:lnTo>
                  <a:lnTo>
                    <a:pt x="168" y="258"/>
                  </a:lnTo>
                  <a:lnTo>
                    <a:pt x="171" y="237"/>
                  </a:lnTo>
                  <a:lnTo>
                    <a:pt x="174" y="220"/>
                  </a:lnTo>
                  <a:lnTo>
                    <a:pt x="174" y="204"/>
                  </a:lnTo>
                  <a:lnTo>
                    <a:pt x="181" y="191"/>
                  </a:lnTo>
                  <a:lnTo>
                    <a:pt x="189" y="181"/>
                  </a:lnTo>
                  <a:lnTo>
                    <a:pt x="201" y="170"/>
                  </a:lnTo>
                  <a:lnTo>
                    <a:pt x="213" y="160"/>
                  </a:lnTo>
                  <a:lnTo>
                    <a:pt x="223" y="150"/>
                  </a:lnTo>
                  <a:lnTo>
                    <a:pt x="231" y="138"/>
                  </a:lnTo>
                  <a:lnTo>
                    <a:pt x="236" y="124"/>
                  </a:lnTo>
                  <a:lnTo>
                    <a:pt x="244" y="114"/>
                  </a:lnTo>
                  <a:lnTo>
                    <a:pt x="249" y="102"/>
                  </a:lnTo>
                  <a:lnTo>
                    <a:pt x="252" y="89"/>
                  </a:lnTo>
                  <a:lnTo>
                    <a:pt x="254" y="76"/>
                  </a:lnTo>
                  <a:lnTo>
                    <a:pt x="281" y="64"/>
                  </a:lnTo>
                  <a:lnTo>
                    <a:pt x="307" y="53"/>
                  </a:lnTo>
                  <a:lnTo>
                    <a:pt x="336" y="41"/>
                  </a:lnTo>
                  <a:lnTo>
                    <a:pt x="366" y="31"/>
                  </a:lnTo>
                  <a:lnTo>
                    <a:pt x="394" y="22"/>
                  </a:lnTo>
                  <a:lnTo>
                    <a:pt x="424" y="15"/>
                  </a:lnTo>
                  <a:lnTo>
                    <a:pt x="455" y="6"/>
                  </a:lnTo>
                  <a:lnTo>
                    <a:pt x="485" y="0"/>
                  </a:lnTo>
                  <a:lnTo>
                    <a:pt x="495" y="0"/>
                  </a:lnTo>
                  <a:lnTo>
                    <a:pt x="508" y="0"/>
                  </a:lnTo>
                  <a:lnTo>
                    <a:pt x="520" y="0"/>
                  </a:lnTo>
                  <a:lnTo>
                    <a:pt x="532" y="2"/>
                  </a:lnTo>
                  <a:lnTo>
                    <a:pt x="543" y="3"/>
                  </a:lnTo>
                  <a:lnTo>
                    <a:pt x="553" y="6"/>
                  </a:lnTo>
                  <a:lnTo>
                    <a:pt x="560" y="12"/>
                  </a:lnTo>
                  <a:lnTo>
                    <a:pt x="565" y="21"/>
                  </a:lnTo>
                  <a:close/>
                </a:path>
              </a:pathLst>
            </a:custGeom>
            <a:solidFill>
              <a:srgbClr val="E4D4A6"/>
            </a:solidFill>
            <a:ln w="9525">
              <a:noFill/>
              <a:round/>
              <a:headEnd/>
              <a:tailEnd/>
            </a:ln>
          </p:spPr>
          <p:txBody>
            <a:bodyPr/>
            <a:lstStyle/>
            <a:p>
              <a:endParaRPr lang="en-AU"/>
            </a:p>
          </p:txBody>
        </p:sp>
        <p:sp>
          <p:nvSpPr>
            <p:cNvPr id="29741" name="Freeform 45"/>
            <p:cNvSpPr>
              <a:spLocks/>
            </p:cNvSpPr>
            <p:nvPr/>
          </p:nvSpPr>
          <p:spPr bwMode="auto">
            <a:xfrm>
              <a:off x="1367" y="939"/>
              <a:ext cx="46" cy="43"/>
            </a:xfrm>
            <a:custGeom>
              <a:avLst/>
              <a:gdLst/>
              <a:ahLst/>
              <a:cxnLst>
                <a:cxn ang="0">
                  <a:pos x="94" y="16"/>
                </a:cxn>
                <a:cxn ang="0">
                  <a:pos x="84" y="23"/>
                </a:cxn>
                <a:cxn ang="0">
                  <a:pos x="75" y="30"/>
                </a:cxn>
                <a:cxn ang="0">
                  <a:pos x="69" y="38"/>
                </a:cxn>
                <a:cxn ang="0">
                  <a:pos x="62" y="48"/>
                </a:cxn>
                <a:cxn ang="0">
                  <a:pos x="55" y="57"/>
                </a:cxn>
                <a:cxn ang="0">
                  <a:pos x="49" y="65"/>
                </a:cxn>
                <a:cxn ang="0">
                  <a:pos x="44" y="76"/>
                </a:cxn>
                <a:cxn ang="0">
                  <a:pos x="37" y="84"/>
                </a:cxn>
                <a:cxn ang="0">
                  <a:pos x="25" y="84"/>
                </a:cxn>
                <a:cxn ang="0">
                  <a:pos x="17" y="81"/>
                </a:cxn>
                <a:cxn ang="0">
                  <a:pos x="9" y="76"/>
                </a:cxn>
                <a:cxn ang="0">
                  <a:pos x="0" y="71"/>
                </a:cxn>
                <a:cxn ang="0">
                  <a:pos x="7" y="62"/>
                </a:cxn>
                <a:cxn ang="0">
                  <a:pos x="15" y="52"/>
                </a:cxn>
                <a:cxn ang="0">
                  <a:pos x="24" y="44"/>
                </a:cxn>
                <a:cxn ang="0">
                  <a:pos x="32" y="35"/>
                </a:cxn>
                <a:cxn ang="0">
                  <a:pos x="40" y="26"/>
                </a:cxn>
                <a:cxn ang="0">
                  <a:pos x="49" y="17"/>
                </a:cxn>
                <a:cxn ang="0">
                  <a:pos x="57" y="9"/>
                </a:cxn>
                <a:cxn ang="0">
                  <a:pos x="67" y="0"/>
                </a:cxn>
                <a:cxn ang="0">
                  <a:pos x="77" y="1"/>
                </a:cxn>
                <a:cxn ang="0">
                  <a:pos x="84" y="6"/>
                </a:cxn>
                <a:cxn ang="0">
                  <a:pos x="89" y="10"/>
                </a:cxn>
                <a:cxn ang="0">
                  <a:pos x="94" y="16"/>
                </a:cxn>
              </a:cxnLst>
              <a:rect l="0" t="0" r="r" b="b"/>
              <a:pathLst>
                <a:path w="94" h="84">
                  <a:moveTo>
                    <a:pt x="94" y="16"/>
                  </a:moveTo>
                  <a:lnTo>
                    <a:pt x="84" y="23"/>
                  </a:lnTo>
                  <a:lnTo>
                    <a:pt x="75" y="30"/>
                  </a:lnTo>
                  <a:lnTo>
                    <a:pt x="69" y="38"/>
                  </a:lnTo>
                  <a:lnTo>
                    <a:pt x="62" y="48"/>
                  </a:lnTo>
                  <a:lnTo>
                    <a:pt x="55" y="57"/>
                  </a:lnTo>
                  <a:lnTo>
                    <a:pt x="49" y="65"/>
                  </a:lnTo>
                  <a:lnTo>
                    <a:pt x="44" y="76"/>
                  </a:lnTo>
                  <a:lnTo>
                    <a:pt x="37" y="84"/>
                  </a:lnTo>
                  <a:lnTo>
                    <a:pt x="25" y="84"/>
                  </a:lnTo>
                  <a:lnTo>
                    <a:pt x="17" y="81"/>
                  </a:lnTo>
                  <a:lnTo>
                    <a:pt x="9" y="76"/>
                  </a:lnTo>
                  <a:lnTo>
                    <a:pt x="0" y="71"/>
                  </a:lnTo>
                  <a:lnTo>
                    <a:pt x="7" y="62"/>
                  </a:lnTo>
                  <a:lnTo>
                    <a:pt x="15" y="52"/>
                  </a:lnTo>
                  <a:lnTo>
                    <a:pt x="24" y="44"/>
                  </a:lnTo>
                  <a:lnTo>
                    <a:pt x="32" y="35"/>
                  </a:lnTo>
                  <a:lnTo>
                    <a:pt x="40" y="26"/>
                  </a:lnTo>
                  <a:lnTo>
                    <a:pt x="49" y="17"/>
                  </a:lnTo>
                  <a:lnTo>
                    <a:pt x="57" y="9"/>
                  </a:lnTo>
                  <a:lnTo>
                    <a:pt x="67" y="0"/>
                  </a:lnTo>
                  <a:lnTo>
                    <a:pt x="77" y="1"/>
                  </a:lnTo>
                  <a:lnTo>
                    <a:pt x="84" y="6"/>
                  </a:lnTo>
                  <a:lnTo>
                    <a:pt x="89" y="10"/>
                  </a:lnTo>
                  <a:lnTo>
                    <a:pt x="94" y="16"/>
                  </a:lnTo>
                  <a:close/>
                </a:path>
              </a:pathLst>
            </a:custGeom>
            <a:solidFill>
              <a:srgbClr val="000000"/>
            </a:solidFill>
            <a:ln w="9525">
              <a:noFill/>
              <a:round/>
              <a:headEnd/>
              <a:tailEnd/>
            </a:ln>
          </p:spPr>
          <p:txBody>
            <a:bodyPr/>
            <a:lstStyle/>
            <a:p>
              <a:endParaRPr lang="en-AU"/>
            </a:p>
          </p:txBody>
        </p:sp>
        <p:sp>
          <p:nvSpPr>
            <p:cNvPr id="29742" name="Freeform 46"/>
            <p:cNvSpPr>
              <a:spLocks/>
            </p:cNvSpPr>
            <p:nvPr/>
          </p:nvSpPr>
          <p:spPr bwMode="auto">
            <a:xfrm>
              <a:off x="1604" y="949"/>
              <a:ext cx="237" cy="297"/>
            </a:xfrm>
            <a:custGeom>
              <a:avLst/>
              <a:gdLst/>
              <a:ahLst/>
              <a:cxnLst>
                <a:cxn ang="0">
                  <a:pos x="251" y="57"/>
                </a:cxn>
                <a:cxn ang="0">
                  <a:pos x="276" y="55"/>
                </a:cxn>
                <a:cxn ang="0">
                  <a:pos x="298" y="51"/>
                </a:cxn>
                <a:cxn ang="0">
                  <a:pos x="319" y="35"/>
                </a:cxn>
                <a:cxn ang="0">
                  <a:pos x="333" y="39"/>
                </a:cxn>
                <a:cxn ang="0">
                  <a:pos x="333" y="54"/>
                </a:cxn>
                <a:cxn ang="0">
                  <a:pos x="321" y="67"/>
                </a:cxn>
                <a:cxn ang="0">
                  <a:pos x="333" y="109"/>
                </a:cxn>
                <a:cxn ang="0">
                  <a:pos x="361" y="144"/>
                </a:cxn>
                <a:cxn ang="0">
                  <a:pos x="396" y="155"/>
                </a:cxn>
                <a:cxn ang="0">
                  <a:pos x="417" y="132"/>
                </a:cxn>
                <a:cxn ang="0">
                  <a:pos x="392" y="109"/>
                </a:cxn>
                <a:cxn ang="0">
                  <a:pos x="376" y="84"/>
                </a:cxn>
                <a:cxn ang="0">
                  <a:pos x="376" y="70"/>
                </a:cxn>
                <a:cxn ang="0">
                  <a:pos x="404" y="70"/>
                </a:cxn>
                <a:cxn ang="0">
                  <a:pos x="432" y="62"/>
                </a:cxn>
                <a:cxn ang="0">
                  <a:pos x="454" y="94"/>
                </a:cxn>
                <a:cxn ang="0">
                  <a:pos x="471" y="157"/>
                </a:cxn>
                <a:cxn ang="0">
                  <a:pos x="474" y="256"/>
                </a:cxn>
                <a:cxn ang="0">
                  <a:pos x="472" y="310"/>
                </a:cxn>
                <a:cxn ang="0">
                  <a:pos x="446" y="342"/>
                </a:cxn>
                <a:cxn ang="0">
                  <a:pos x="414" y="362"/>
                </a:cxn>
                <a:cxn ang="0">
                  <a:pos x="396" y="365"/>
                </a:cxn>
                <a:cxn ang="0">
                  <a:pos x="376" y="365"/>
                </a:cxn>
                <a:cxn ang="0">
                  <a:pos x="369" y="394"/>
                </a:cxn>
                <a:cxn ang="0">
                  <a:pos x="387" y="432"/>
                </a:cxn>
                <a:cxn ang="0">
                  <a:pos x="417" y="459"/>
                </a:cxn>
                <a:cxn ang="0">
                  <a:pos x="386" y="519"/>
                </a:cxn>
                <a:cxn ang="0">
                  <a:pos x="334" y="568"/>
                </a:cxn>
                <a:cxn ang="0">
                  <a:pos x="271" y="595"/>
                </a:cxn>
                <a:cxn ang="0">
                  <a:pos x="210" y="590"/>
                </a:cxn>
                <a:cxn ang="0">
                  <a:pos x="153" y="568"/>
                </a:cxn>
                <a:cxn ang="0">
                  <a:pos x="102" y="507"/>
                </a:cxn>
                <a:cxn ang="0">
                  <a:pos x="48" y="432"/>
                </a:cxn>
                <a:cxn ang="0">
                  <a:pos x="5" y="347"/>
                </a:cxn>
                <a:cxn ang="0">
                  <a:pos x="5" y="267"/>
                </a:cxn>
                <a:cxn ang="0">
                  <a:pos x="32" y="193"/>
                </a:cxn>
                <a:cxn ang="0">
                  <a:pos x="50" y="116"/>
                </a:cxn>
                <a:cxn ang="0">
                  <a:pos x="67" y="38"/>
                </a:cxn>
                <a:cxn ang="0">
                  <a:pos x="120" y="32"/>
                </a:cxn>
                <a:cxn ang="0">
                  <a:pos x="173" y="19"/>
                </a:cxn>
                <a:cxn ang="0">
                  <a:pos x="208" y="16"/>
                </a:cxn>
                <a:cxn ang="0">
                  <a:pos x="240" y="52"/>
                </a:cxn>
              </a:cxnLst>
              <a:rect l="0" t="0" r="r" b="b"/>
              <a:pathLst>
                <a:path w="476" h="595">
                  <a:moveTo>
                    <a:pt x="240" y="52"/>
                  </a:moveTo>
                  <a:lnTo>
                    <a:pt x="245" y="55"/>
                  </a:lnTo>
                  <a:lnTo>
                    <a:pt x="251" y="57"/>
                  </a:lnTo>
                  <a:lnTo>
                    <a:pt x="259" y="57"/>
                  </a:lnTo>
                  <a:lnTo>
                    <a:pt x="268" y="57"/>
                  </a:lnTo>
                  <a:lnTo>
                    <a:pt x="276" y="55"/>
                  </a:lnTo>
                  <a:lnTo>
                    <a:pt x="283" y="55"/>
                  </a:lnTo>
                  <a:lnTo>
                    <a:pt x="291" y="52"/>
                  </a:lnTo>
                  <a:lnTo>
                    <a:pt x="298" y="51"/>
                  </a:lnTo>
                  <a:lnTo>
                    <a:pt x="304" y="46"/>
                  </a:lnTo>
                  <a:lnTo>
                    <a:pt x="313" y="41"/>
                  </a:lnTo>
                  <a:lnTo>
                    <a:pt x="319" y="35"/>
                  </a:lnTo>
                  <a:lnTo>
                    <a:pt x="323" y="27"/>
                  </a:lnTo>
                  <a:lnTo>
                    <a:pt x="329" y="33"/>
                  </a:lnTo>
                  <a:lnTo>
                    <a:pt x="333" y="39"/>
                  </a:lnTo>
                  <a:lnTo>
                    <a:pt x="336" y="46"/>
                  </a:lnTo>
                  <a:lnTo>
                    <a:pt x="339" y="52"/>
                  </a:lnTo>
                  <a:lnTo>
                    <a:pt x="333" y="54"/>
                  </a:lnTo>
                  <a:lnTo>
                    <a:pt x="328" y="58"/>
                  </a:lnTo>
                  <a:lnTo>
                    <a:pt x="324" y="62"/>
                  </a:lnTo>
                  <a:lnTo>
                    <a:pt x="321" y="67"/>
                  </a:lnTo>
                  <a:lnTo>
                    <a:pt x="323" y="81"/>
                  </a:lnTo>
                  <a:lnTo>
                    <a:pt x="328" y="94"/>
                  </a:lnTo>
                  <a:lnTo>
                    <a:pt x="333" y="109"/>
                  </a:lnTo>
                  <a:lnTo>
                    <a:pt x="341" y="121"/>
                  </a:lnTo>
                  <a:lnTo>
                    <a:pt x="351" y="134"/>
                  </a:lnTo>
                  <a:lnTo>
                    <a:pt x="361" y="144"/>
                  </a:lnTo>
                  <a:lnTo>
                    <a:pt x="374" y="154"/>
                  </a:lnTo>
                  <a:lnTo>
                    <a:pt x="387" y="163"/>
                  </a:lnTo>
                  <a:lnTo>
                    <a:pt x="396" y="155"/>
                  </a:lnTo>
                  <a:lnTo>
                    <a:pt x="406" y="148"/>
                  </a:lnTo>
                  <a:lnTo>
                    <a:pt x="412" y="141"/>
                  </a:lnTo>
                  <a:lnTo>
                    <a:pt x="417" y="132"/>
                  </a:lnTo>
                  <a:lnTo>
                    <a:pt x="409" y="125"/>
                  </a:lnTo>
                  <a:lnTo>
                    <a:pt x="401" y="116"/>
                  </a:lnTo>
                  <a:lnTo>
                    <a:pt x="392" y="109"/>
                  </a:lnTo>
                  <a:lnTo>
                    <a:pt x="386" y="100"/>
                  </a:lnTo>
                  <a:lnTo>
                    <a:pt x="381" y="93"/>
                  </a:lnTo>
                  <a:lnTo>
                    <a:pt x="376" y="84"/>
                  </a:lnTo>
                  <a:lnTo>
                    <a:pt x="371" y="75"/>
                  </a:lnTo>
                  <a:lnTo>
                    <a:pt x="368" y="67"/>
                  </a:lnTo>
                  <a:lnTo>
                    <a:pt x="376" y="70"/>
                  </a:lnTo>
                  <a:lnTo>
                    <a:pt x="386" y="70"/>
                  </a:lnTo>
                  <a:lnTo>
                    <a:pt x="394" y="70"/>
                  </a:lnTo>
                  <a:lnTo>
                    <a:pt x="404" y="70"/>
                  </a:lnTo>
                  <a:lnTo>
                    <a:pt x="414" y="67"/>
                  </a:lnTo>
                  <a:lnTo>
                    <a:pt x="422" y="65"/>
                  </a:lnTo>
                  <a:lnTo>
                    <a:pt x="432" y="62"/>
                  </a:lnTo>
                  <a:lnTo>
                    <a:pt x="441" y="59"/>
                  </a:lnTo>
                  <a:lnTo>
                    <a:pt x="447" y="77"/>
                  </a:lnTo>
                  <a:lnTo>
                    <a:pt x="454" y="94"/>
                  </a:lnTo>
                  <a:lnTo>
                    <a:pt x="459" y="112"/>
                  </a:lnTo>
                  <a:lnTo>
                    <a:pt x="466" y="131"/>
                  </a:lnTo>
                  <a:lnTo>
                    <a:pt x="471" y="157"/>
                  </a:lnTo>
                  <a:lnTo>
                    <a:pt x="472" y="185"/>
                  </a:lnTo>
                  <a:lnTo>
                    <a:pt x="471" y="217"/>
                  </a:lnTo>
                  <a:lnTo>
                    <a:pt x="474" y="256"/>
                  </a:lnTo>
                  <a:lnTo>
                    <a:pt x="476" y="276"/>
                  </a:lnTo>
                  <a:lnTo>
                    <a:pt x="476" y="294"/>
                  </a:lnTo>
                  <a:lnTo>
                    <a:pt x="472" y="310"/>
                  </a:lnTo>
                  <a:lnTo>
                    <a:pt x="466" y="321"/>
                  </a:lnTo>
                  <a:lnTo>
                    <a:pt x="457" y="333"/>
                  </a:lnTo>
                  <a:lnTo>
                    <a:pt x="446" y="342"/>
                  </a:lnTo>
                  <a:lnTo>
                    <a:pt x="434" y="350"/>
                  </a:lnTo>
                  <a:lnTo>
                    <a:pt x="419" y="358"/>
                  </a:lnTo>
                  <a:lnTo>
                    <a:pt x="414" y="362"/>
                  </a:lnTo>
                  <a:lnTo>
                    <a:pt x="407" y="363"/>
                  </a:lnTo>
                  <a:lnTo>
                    <a:pt x="402" y="365"/>
                  </a:lnTo>
                  <a:lnTo>
                    <a:pt x="396" y="365"/>
                  </a:lnTo>
                  <a:lnTo>
                    <a:pt x="389" y="365"/>
                  </a:lnTo>
                  <a:lnTo>
                    <a:pt x="382" y="365"/>
                  </a:lnTo>
                  <a:lnTo>
                    <a:pt x="376" y="365"/>
                  </a:lnTo>
                  <a:lnTo>
                    <a:pt x="369" y="366"/>
                  </a:lnTo>
                  <a:lnTo>
                    <a:pt x="368" y="381"/>
                  </a:lnTo>
                  <a:lnTo>
                    <a:pt x="369" y="394"/>
                  </a:lnTo>
                  <a:lnTo>
                    <a:pt x="374" y="407"/>
                  </a:lnTo>
                  <a:lnTo>
                    <a:pt x="381" y="420"/>
                  </a:lnTo>
                  <a:lnTo>
                    <a:pt x="387" y="432"/>
                  </a:lnTo>
                  <a:lnTo>
                    <a:pt x="397" y="442"/>
                  </a:lnTo>
                  <a:lnTo>
                    <a:pt x="407" y="451"/>
                  </a:lnTo>
                  <a:lnTo>
                    <a:pt x="417" y="459"/>
                  </a:lnTo>
                  <a:lnTo>
                    <a:pt x="409" y="480"/>
                  </a:lnTo>
                  <a:lnTo>
                    <a:pt x="399" y="500"/>
                  </a:lnTo>
                  <a:lnTo>
                    <a:pt x="386" y="519"/>
                  </a:lnTo>
                  <a:lnTo>
                    <a:pt x="371" y="536"/>
                  </a:lnTo>
                  <a:lnTo>
                    <a:pt x="353" y="554"/>
                  </a:lnTo>
                  <a:lnTo>
                    <a:pt x="334" y="568"/>
                  </a:lnTo>
                  <a:lnTo>
                    <a:pt x="314" y="582"/>
                  </a:lnTo>
                  <a:lnTo>
                    <a:pt x="293" y="593"/>
                  </a:lnTo>
                  <a:lnTo>
                    <a:pt x="271" y="595"/>
                  </a:lnTo>
                  <a:lnTo>
                    <a:pt x="251" y="595"/>
                  </a:lnTo>
                  <a:lnTo>
                    <a:pt x="230" y="593"/>
                  </a:lnTo>
                  <a:lnTo>
                    <a:pt x="210" y="590"/>
                  </a:lnTo>
                  <a:lnTo>
                    <a:pt x="190" y="584"/>
                  </a:lnTo>
                  <a:lnTo>
                    <a:pt x="171" y="577"/>
                  </a:lnTo>
                  <a:lnTo>
                    <a:pt x="153" y="568"/>
                  </a:lnTo>
                  <a:lnTo>
                    <a:pt x="138" y="558"/>
                  </a:lnTo>
                  <a:lnTo>
                    <a:pt x="120" y="532"/>
                  </a:lnTo>
                  <a:lnTo>
                    <a:pt x="102" y="507"/>
                  </a:lnTo>
                  <a:lnTo>
                    <a:pt x="83" y="483"/>
                  </a:lnTo>
                  <a:lnTo>
                    <a:pt x="65" y="456"/>
                  </a:lnTo>
                  <a:lnTo>
                    <a:pt x="48" y="432"/>
                  </a:lnTo>
                  <a:lnTo>
                    <a:pt x="32" y="406"/>
                  </a:lnTo>
                  <a:lnTo>
                    <a:pt x="18" y="376"/>
                  </a:lnTo>
                  <a:lnTo>
                    <a:pt x="5" y="347"/>
                  </a:lnTo>
                  <a:lnTo>
                    <a:pt x="0" y="320"/>
                  </a:lnTo>
                  <a:lnTo>
                    <a:pt x="0" y="294"/>
                  </a:lnTo>
                  <a:lnTo>
                    <a:pt x="5" y="267"/>
                  </a:lnTo>
                  <a:lnTo>
                    <a:pt x="13" y="243"/>
                  </a:lnTo>
                  <a:lnTo>
                    <a:pt x="23" y="218"/>
                  </a:lnTo>
                  <a:lnTo>
                    <a:pt x="32" y="193"/>
                  </a:lnTo>
                  <a:lnTo>
                    <a:pt x="40" y="169"/>
                  </a:lnTo>
                  <a:lnTo>
                    <a:pt x="43" y="142"/>
                  </a:lnTo>
                  <a:lnTo>
                    <a:pt x="50" y="116"/>
                  </a:lnTo>
                  <a:lnTo>
                    <a:pt x="57" y="90"/>
                  </a:lnTo>
                  <a:lnTo>
                    <a:pt x="62" y="64"/>
                  </a:lnTo>
                  <a:lnTo>
                    <a:pt x="67" y="38"/>
                  </a:lnTo>
                  <a:lnTo>
                    <a:pt x="85" y="36"/>
                  </a:lnTo>
                  <a:lnTo>
                    <a:pt x="103" y="35"/>
                  </a:lnTo>
                  <a:lnTo>
                    <a:pt x="120" y="32"/>
                  </a:lnTo>
                  <a:lnTo>
                    <a:pt x="138" y="29"/>
                  </a:lnTo>
                  <a:lnTo>
                    <a:pt x="156" y="25"/>
                  </a:lnTo>
                  <a:lnTo>
                    <a:pt x="173" y="19"/>
                  </a:lnTo>
                  <a:lnTo>
                    <a:pt x="188" y="10"/>
                  </a:lnTo>
                  <a:lnTo>
                    <a:pt x="203" y="0"/>
                  </a:lnTo>
                  <a:lnTo>
                    <a:pt x="208" y="16"/>
                  </a:lnTo>
                  <a:lnTo>
                    <a:pt x="216" y="30"/>
                  </a:lnTo>
                  <a:lnTo>
                    <a:pt x="226" y="43"/>
                  </a:lnTo>
                  <a:lnTo>
                    <a:pt x="240" y="52"/>
                  </a:lnTo>
                  <a:close/>
                </a:path>
              </a:pathLst>
            </a:custGeom>
            <a:solidFill>
              <a:srgbClr val="B28C68"/>
            </a:solidFill>
            <a:ln w="9525">
              <a:noFill/>
              <a:round/>
              <a:headEnd/>
              <a:tailEnd/>
            </a:ln>
          </p:spPr>
          <p:txBody>
            <a:bodyPr/>
            <a:lstStyle/>
            <a:p>
              <a:endParaRPr lang="en-AU"/>
            </a:p>
          </p:txBody>
        </p:sp>
        <p:sp>
          <p:nvSpPr>
            <p:cNvPr id="29743" name="Freeform 47"/>
            <p:cNvSpPr>
              <a:spLocks/>
            </p:cNvSpPr>
            <p:nvPr/>
          </p:nvSpPr>
          <p:spPr bwMode="auto">
            <a:xfrm>
              <a:off x="1471" y="951"/>
              <a:ext cx="72" cy="121"/>
            </a:xfrm>
            <a:custGeom>
              <a:avLst/>
              <a:gdLst/>
              <a:ahLst/>
              <a:cxnLst>
                <a:cxn ang="0">
                  <a:pos x="131" y="50"/>
                </a:cxn>
                <a:cxn ang="0">
                  <a:pos x="138" y="80"/>
                </a:cxn>
                <a:cxn ang="0">
                  <a:pos x="123" y="101"/>
                </a:cxn>
                <a:cxn ang="0">
                  <a:pos x="103" y="109"/>
                </a:cxn>
                <a:cxn ang="0">
                  <a:pos x="83" y="111"/>
                </a:cxn>
                <a:cxn ang="0">
                  <a:pos x="68" y="109"/>
                </a:cxn>
                <a:cxn ang="0">
                  <a:pos x="68" y="118"/>
                </a:cxn>
                <a:cxn ang="0">
                  <a:pos x="86" y="141"/>
                </a:cxn>
                <a:cxn ang="0">
                  <a:pos x="106" y="160"/>
                </a:cxn>
                <a:cxn ang="0">
                  <a:pos x="130" y="178"/>
                </a:cxn>
                <a:cxn ang="0">
                  <a:pos x="143" y="195"/>
                </a:cxn>
                <a:cxn ang="0">
                  <a:pos x="138" y="208"/>
                </a:cxn>
                <a:cxn ang="0">
                  <a:pos x="126" y="223"/>
                </a:cxn>
                <a:cxn ang="0">
                  <a:pos x="96" y="233"/>
                </a:cxn>
                <a:cxn ang="0">
                  <a:pos x="63" y="237"/>
                </a:cxn>
                <a:cxn ang="0">
                  <a:pos x="30" y="239"/>
                </a:cxn>
                <a:cxn ang="0">
                  <a:pos x="12" y="239"/>
                </a:cxn>
                <a:cxn ang="0">
                  <a:pos x="13" y="229"/>
                </a:cxn>
                <a:cxn ang="0">
                  <a:pos x="15" y="221"/>
                </a:cxn>
                <a:cxn ang="0">
                  <a:pos x="31" y="217"/>
                </a:cxn>
                <a:cxn ang="0">
                  <a:pos x="50" y="215"/>
                </a:cxn>
                <a:cxn ang="0">
                  <a:pos x="70" y="214"/>
                </a:cxn>
                <a:cxn ang="0">
                  <a:pos x="85" y="213"/>
                </a:cxn>
                <a:cxn ang="0">
                  <a:pos x="98" y="208"/>
                </a:cxn>
                <a:cxn ang="0">
                  <a:pos x="106" y="194"/>
                </a:cxn>
                <a:cxn ang="0">
                  <a:pos x="83" y="173"/>
                </a:cxn>
                <a:cxn ang="0">
                  <a:pos x="63" y="149"/>
                </a:cxn>
                <a:cxn ang="0">
                  <a:pos x="41" y="118"/>
                </a:cxn>
                <a:cxn ang="0">
                  <a:pos x="21" y="86"/>
                </a:cxn>
                <a:cxn ang="0">
                  <a:pos x="5" y="53"/>
                </a:cxn>
                <a:cxn ang="0">
                  <a:pos x="12" y="35"/>
                </a:cxn>
                <a:cxn ang="0">
                  <a:pos x="23" y="50"/>
                </a:cxn>
                <a:cxn ang="0">
                  <a:pos x="36" y="9"/>
                </a:cxn>
                <a:cxn ang="0">
                  <a:pos x="38" y="9"/>
                </a:cxn>
                <a:cxn ang="0">
                  <a:pos x="40" y="9"/>
                </a:cxn>
                <a:cxn ang="0">
                  <a:pos x="41" y="0"/>
                </a:cxn>
                <a:cxn ang="0">
                  <a:pos x="65" y="5"/>
                </a:cxn>
                <a:cxn ang="0">
                  <a:pos x="88" y="12"/>
                </a:cxn>
                <a:cxn ang="0">
                  <a:pos x="110" y="21"/>
                </a:cxn>
                <a:cxn ang="0">
                  <a:pos x="125" y="35"/>
                </a:cxn>
              </a:cxnLst>
              <a:rect l="0" t="0" r="r" b="b"/>
              <a:pathLst>
                <a:path w="143" h="242">
                  <a:moveTo>
                    <a:pt x="125" y="35"/>
                  </a:moveTo>
                  <a:lnTo>
                    <a:pt x="131" y="50"/>
                  </a:lnTo>
                  <a:lnTo>
                    <a:pt x="138" y="66"/>
                  </a:lnTo>
                  <a:lnTo>
                    <a:pt x="138" y="80"/>
                  </a:lnTo>
                  <a:lnTo>
                    <a:pt x="130" y="95"/>
                  </a:lnTo>
                  <a:lnTo>
                    <a:pt x="123" y="101"/>
                  </a:lnTo>
                  <a:lnTo>
                    <a:pt x="113" y="105"/>
                  </a:lnTo>
                  <a:lnTo>
                    <a:pt x="103" y="109"/>
                  </a:lnTo>
                  <a:lnTo>
                    <a:pt x="91" y="112"/>
                  </a:lnTo>
                  <a:lnTo>
                    <a:pt x="83" y="111"/>
                  </a:lnTo>
                  <a:lnTo>
                    <a:pt x="75" y="111"/>
                  </a:lnTo>
                  <a:lnTo>
                    <a:pt x="68" y="109"/>
                  </a:lnTo>
                  <a:lnTo>
                    <a:pt x="61" y="105"/>
                  </a:lnTo>
                  <a:lnTo>
                    <a:pt x="68" y="118"/>
                  </a:lnTo>
                  <a:lnTo>
                    <a:pt x="76" y="130"/>
                  </a:lnTo>
                  <a:lnTo>
                    <a:pt x="86" y="141"/>
                  </a:lnTo>
                  <a:lnTo>
                    <a:pt x="96" y="150"/>
                  </a:lnTo>
                  <a:lnTo>
                    <a:pt x="106" y="160"/>
                  </a:lnTo>
                  <a:lnTo>
                    <a:pt x="118" y="169"/>
                  </a:lnTo>
                  <a:lnTo>
                    <a:pt x="130" y="178"/>
                  </a:lnTo>
                  <a:lnTo>
                    <a:pt x="143" y="186"/>
                  </a:lnTo>
                  <a:lnTo>
                    <a:pt x="143" y="195"/>
                  </a:lnTo>
                  <a:lnTo>
                    <a:pt x="141" y="202"/>
                  </a:lnTo>
                  <a:lnTo>
                    <a:pt x="138" y="208"/>
                  </a:lnTo>
                  <a:lnTo>
                    <a:pt x="140" y="215"/>
                  </a:lnTo>
                  <a:lnTo>
                    <a:pt x="126" y="223"/>
                  </a:lnTo>
                  <a:lnTo>
                    <a:pt x="111" y="229"/>
                  </a:lnTo>
                  <a:lnTo>
                    <a:pt x="96" y="233"/>
                  </a:lnTo>
                  <a:lnTo>
                    <a:pt x="80" y="234"/>
                  </a:lnTo>
                  <a:lnTo>
                    <a:pt x="63" y="237"/>
                  </a:lnTo>
                  <a:lnTo>
                    <a:pt x="46" y="237"/>
                  </a:lnTo>
                  <a:lnTo>
                    <a:pt x="30" y="239"/>
                  </a:lnTo>
                  <a:lnTo>
                    <a:pt x="15" y="242"/>
                  </a:lnTo>
                  <a:lnTo>
                    <a:pt x="12" y="239"/>
                  </a:lnTo>
                  <a:lnTo>
                    <a:pt x="12" y="234"/>
                  </a:lnTo>
                  <a:lnTo>
                    <a:pt x="13" y="229"/>
                  </a:lnTo>
                  <a:lnTo>
                    <a:pt x="10" y="224"/>
                  </a:lnTo>
                  <a:lnTo>
                    <a:pt x="15" y="221"/>
                  </a:lnTo>
                  <a:lnTo>
                    <a:pt x="23" y="218"/>
                  </a:lnTo>
                  <a:lnTo>
                    <a:pt x="31" y="217"/>
                  </a:lnTo>
                  <a:lnTo>
                    <a:pt x="40" y="215"/>
                  </a:lnTo>
                  <a:lnTo>
                    <a:pt x="50" y="215"/>
                  </a:lnTo>
                  <a:lnTo>
                    <a:pt x="60" y="215"/>
                  </a:lnTo>
                  <a:lnTo>
                    <a:pt x="70" y="214"/>
                  </a:lnTo>
                  <a:lnTo>
                    <a:pt x="78" y="213"/>
                  </a:lnTo>
                  <a:lnTo>
                    <a:pt x="85" y="213"/>
                  </a:lnTo>
                  <a:lnTo>
                    <a:pt x="91" y="210"/>
                  </a:lnTo>
                  <a:lnTo>
                    <a:pt x="98" y="208"/>
                  </a:lnTo>
                  <a:lnTo>
                    <a:pt x="105" y="208"/>
                  </a:lnTo>
                  <a:lnTo>
                    <a:pt x="106" y="194"/>
                  </a:lnTo>
                  <a:lnTo>
                    <a:pt x="96" y="182"/>
                  </a:lnTo>
                  <a:lnTo>
                    <a:pt x="83" y="173"/>
                  </a:lnTo>
                  <a:lnTo>
                    <a:pt x="73" y="165"/>
                  </a:lnTo>
                  <a:lnTo>
                    <a:pt x="63" y="149"/>
                  </a:lnTo>
                  <a:lnTo>
                    <a:pt x="51" y="133"/>
                  </a:lnTo>
                  <a:lnTo>
                    <a:pt x="41" y="118"/>
                  </a:lnTo>
                  <a:lnTo>
                    <a:pt x="31" y="102"/>
                  </a:lnTo>
                  <a:lnTo>
                    <a:pt x="21" y="86"/>
                  </a:lnTo>
                  <a:lnTo>
                    <a:pt x="13" y="70"/>
                  </a:lnTo>
                  <a:lnTo>
                    <a:pt x="5" y="53"/>
                  </a:lnTo>
                  <a:lnTo>
                    <a:pt x="0" y="35"/>
                  </a:lnTo>
                  <a:lnTo>
                    <a:pt x="12" y="35"/>
                  </a:lnTo>
                  <a:lnTo>
                    <a:pt x="18" y="41"/>
                  </a:lnTo>
                  <a:lnTo>
                    <a:pt x="23" y="50"/>
                  </a:lnTo>
                  <a:lnTo>
                    <a:pt x="30" y="57"/>
                  </a:lnTo>
                  <a:lnTo>
                    <a:pt x="36" y="9"/>
                  </a:lnTo>
                  <a:lnTo>
                    <a:pt x="38" y="9"/>
                  </a:lnTo>
                  <a:lnTo>
                    <a:pt x="38" y="9"/>
                  </a:lnTo>
                  <a:lnTo>
                    <a:pt x="38" y="9"/>
                  </a:lnTo>
                  <a:lnTo>
                    <a:pt x="40" y="9"/>
                  </a:lnTo>
                  <a:lnTo>
                    <a:pt x="36" y="3"/>
                  </a:lnTo>
                  <a:lnTo>
                    <a:pt x="41" y="0"/>
                  </a:lnTo>
                  <a:lnTo>
                    <a:pt x="53" y="3"/>
                  </a:lnTo>
                  <a:lnTo>
                    <a:pt x="65" y="5"/>
                  </a:lnTo>
                  <a:lnTo>
                    <a:pt x="78" y="7"/>
                  </a:lnTo>
                  <a:lnTo>
                    <a:pt x="88" y="12"/>
                  </a:lnTo>
                  <a:lnTo>
                    <a:pt x="100" y="16"/>
                  </a:lnTo>
                  <a:lnTo>
                    <a:pt x="110" y="21"/>
                  </a:lnTo>
                  <a:lnTo>
                    <a:pt x="118" y="28"/>
                  </a:lnTo>
                  <a:lnTo>
                    <a:pt x="125" y="35"/>
                  </a:lnTo>
                  <a:close/>
                </a:path>
              </a:pathLst>
            </a:custGeom>
            <a:solidFill>
              <a:srgbClr val="000000"/>
            </a:solidFill>
            <a:ln w="9525">
              <a:noFill/>
              <a:round/>
              <a:headEnd/>
              <a:tailEnd/>
            </a:ln>
          </p:spPr>
          <p:txBody>
            <a:bodyPr/>
            <a:lstStyle/>
            <a:p>
              <a:endParaRPr lang="en-AU"/>
            </a:p>
          </p:txBody>
        </p:sp>
        <p:sp>
          <p:nvSpPr>
            <p:cNvPr id="29744" name="Freeform 48"/>
            <p:cNvSpPr>
              <a:spLocks/>
            </p:cNvSpPr>
            <p:nvPr/>
          </p:nvSpPr>
          <p:spPr bwMode="auto">
            <a:xfrm>
              <a:off x="1496" y="964"/>
              <a:ext cx="34" cy="37"/>
            </a:xfrm>
            <a:custGeom>
              <a:avLst/>
              <a:gdLst/>
              <a:ahLst/>
              <a:cxnLst>
                <a:cxn ang="0">
                  <a:pos x="68" y="45"/>
                </a:cxn>
                <a:cxn ang="0">
                  <a:pos x="63" y="54"/>
                </a:cxn>
                <a:cxn ang="0">
                  <a:pos x="56" y="61"/>
                </a:cxn>
                <a:cxn ang="0">
                  <a:pos x="48" y="69"/>
                </a:cxn>
                <a:cxn ang="0">
                  <a:pos x="38" y="73"/>
                </a:cxn>
                <a:cxn ang="0">
                  <a:pos x="30" y="70"/>
                </a:cxn>
                <a:cxn ang="0">
                  <a:pos x="23" y="66"/>
                </a:cxn>
                <a:cxn ang="0">
                  <a:pos x="18" y="60"/>
                </a:cxn>
                <a:cxn ang="0">
                  <a:pos x="11" y="57"/>
                </a:cxn>
                <a:cxn ang="0">
                  <a:pos x="6" y="45"/>
                </a:cxn>
                <a:cxn ang="0">
                  <a:pos x="3" y="34"/>
                </a:cxn>
                <a:cxn ang="0">
                  <a:pos x="0" y="24"/>
                </a:cxn>
                <a:cxn ang="0">
                  <a:pos x="0" y="13"/>
                </a:cxn>
                <a:cxn ang="0">
                  <a:pos x="1" y="21"/>
                </a:cxn>
                <a:cxn ang="0">
                  <a:pos x="6" y="24"/>
                </a:cxn>
                <a:cxn ang="0">
                  <a:pos x="15" y="25"/>
                </a:cxn>
                <a:cxn ang="0">
                  <a:pos x="23" y="25"/>
                </a:cxn>
                <a:cxn ang="0">
                  <a:pos x="28" y="25"/>
                </a:cxn>
                <a:cxn ang="0">
                  <a:pos x="31" y="22"/>
                </a:cxn>
                <a:cxn ang="0">
                  <a:pos x="35" y="21"/>
                </a:cxn>
                <a:cxn ang="0">
                  <a:pos x="36" y="16"/>
                </a:cxn>
                <a:cxn ang="0">
                  <a:pos x="35" y="0"/>
                </a:cxn>
                <a:cxn ang="0">
                  <a:pos x="48" y="8"/>
                </a:cxn>
                <a:cxn ang="0">
                  <a:pos x="58" y="18"/>
                </a:cxn>
                <a:cxn ang="0">
                  <a:pos x="65" y="31"/>
                </a:cxn>
                <a:cxn ang="0">
                  <a:pos x="68" y="45"/>
                </a:cxn>
              </a:cxnLst>
              <a:rect l="0" t="0" r="r" b="b"/>
              <a:pathLst>
                <a:path w="68" h="73">
                  <a:moveTo>
                    <a:pt x="68" y="45"/>
                  </a:moveTo>
                  <a:lnTo>
                    <a:pt x="63" y="54"/>
                  </a:lnTo>
                  <a:lnTo>
                    <a:pt x="56" y="61"/>
                  </a:lnTo>
                  <a:lnTo>
                    <a:pt x="48" y="69"/>
                  </a:lnTo>
                  <a:lnTo>
                    <a:pt x="38" y="73"/>
                  </a:lnTo>
                  <a:lnTo>
                    <a:pt x="30" y="70"/>
                  </a:lnTo>
                  <a:lnTo>
                    <a:pt x="23" y="66"/>
                  </a:lnTo>
                  <a:lnTo>
                    <a:pt x="18" y="60"/>
                  </a:lnTo>
                  <a:lnTo>
                    <a:pt x="11" y="57"/>
                  </a:lnTo>
                  <a:lnTo>
                    <a:pt x="6" y="45"/>
                  </a:lnTo>
                  <a:lnTo>
                    <a:pt x="3" y="34"/>
                  </a:lnTo>
                  <a:lnTo>
                    <a:pt x="0" y="24"/>
                  </a:lnTo>
                  <a:lnTo>
                    <a:pt x="0" y="13"/>
                  </a:lnTo>
                  <a:lnTo>
                    <a:pt x="1" y="21"/>
                  </a:lnTo>
                  <a:lnTo>
                    <a:pt x="6" y="24"/>
                  </a:lnTo>
                  <a:lnTo>
                    <a:pt x="15" y="25"/>
                  </a:lnTo>
                  <a:lnTo>
                    <a:pt x="23" y="25"/>
                  </a:lnTo>
                  <a:lnTo>
                    <a:pt x="28" y="25"/>
                  </a:lnTo>
                  <a:lnTo>
                    <a:pt x="31" y="22"/>
                  </a:lnTo>
                  <a:lnTo>
                    <a:pt x="35" y="21"/>
                  </a:lnTo>
                  <a:lnTo>
                    <a:pt x="36" y="16"/>
                  </a:lnTo>
                  <a:lnTo>
                    <a:pt x="35" y="0"/>
                  </a:lnTo>
                  <a:lnTo>
                    <a:pt x="48" y="8"/>
                  </a:lnTo>
                  <a:lnTo>
                    <a:pt x="58" y="18"/>
                  </a:lnTo>
                  <a:lnTo>
                    <a:pt x="65" y="31"/>
                  </a:lnTo>
                  <a:lnTo>
                    <a:pt x="68" y="45"/>
                  </a:lnTo>
                  <a:close/>
                </a:path>
              </a:pathLst>
            </a:custGeom>
            <a:solidFill>
              <a:srgbClr val="FFFFFF"/>
            </a:solidFill>
            <a:ln w="9525">
              <a:noFill/>
              <a:round/>
              <a:headEnd/>
              <a:tailEnd/>
            </a:ln>
          </p:spPr>
          <p:txBody>
            <a:bodyPr/>
            <a:lstStyle/>
            <a:p>
              <a:endParaRPr lang="en-AU"/>
            </a:p>
          </p:txBody>
        </p:sp>
        <p:sp>
          <p:nvSpPr>
            <p:cNvPr id="29745" name="Freeform 49"/>
            <p:cNvSpPr>
              <a:spLocks/>
            </p:cNvSpPr>
            <p:nvPr/>
          </p:nvSpPr>
          <p:spPr bwMode="auto">
            <a:xfrm>
              <a:off x="1406" y="966"/>
              <a:ext cx="52" cy="61"/>
            </a:xfrm>
            <a:custGeom>
              <a:avLst/>
              <a:gdLst/>
              <a:ahLst/>
              <a:cxnLst>
                <a:cxn ang="0">
                  <a:pos x="91" y="19"/>
                </a:cxn>
                <a:cxn ang="0">
                  <a:pos x="98" y="42"/>
                </a:cxn>
                <a:cxn ang="0">
                  <a:pos x="104" y="67"/>
                </a:cxn>
                <a:cxn ang="0">
                  <a:pos x="103" y="92"/>
                </a:cxn>
                <a:cxn ang="0">
                  <a:pos x="91" y="114"/>
                </a:cxn>
                <a:cxn ang="0">
                  <a:pos x="83" y="118"/>
                </a:cxn>
                <a:cxn ang="0">
                  <a:pos x="74" y="121"/>
                </a:cxn>
                <a:cxn ang="0">
                  <a:pos x="66" y="122"/>
                </a:cxn>
                <a:cxn ang="0">
                  <a:pos x="56" y="122"/>
                </a:cxn>
                <a:cxn ang="0">
                  <a:pos x="48" y="124"/>
                </a:cxn>
                <a:cxn ang="0">
                  <a:pos x="38" y="122"/>
                </a:cxn>
                <a:cxn ang="0">
                  <a:pos x="28" y="121"/>
                </a:cxn>
                <a:cxn ang="0">
                  <a:pos x="20" y="120"/>
                </a:cxn>
                <a:cxn ang="0">
                  <a:pos x="5" y="102"/>
                </a:cxn>
                <a:cxn ang="0">
                  <a:pos x="0" y="79"/>
                </a:cxn>
                <a:cxn ang="0">
                  <a:pos x="3" y="54"/>
                </a:cxn>
                <a:cxn ang="0">
                  <a:pos x="8" y="31"/>
                </a:cxn>
                <a:cxn ang="0">
                  <a:pos x="13" y="24"/>
                </a:cxn>
                <a:cxn ang="0">
                  <a:pos x="18" y="15"/>
                </a:cxn>
                <a:cxn ang="0">
                  <a:pos x="23" y="8"/>
                </a:cxn>
                <a:cxn ang="0">
                  <a:pos x="31" y="0"/>
                </a:cxn>
                <a:cxn ang="0">
                  <a:pos x="39" y="0"/>
                </a:cxn>
                <a:cxn ang="0">
                  <a:pos x="48" y="2"/>
                </a:cxn>
                <a:cxn ang="0">
                  <a:pos x="56" y="3"/>
                </a:cxn>
                <a:cxn ang="0">
                  <a:pos x="64" y="5"/>
                </a:cxn>
                <a:cxn ang="0">
                  <a:pos x="73" y="8"/>
                </a:cxn>
                <a:cxn ang="0">
                  <a:pos x="79" y="10"/>
                </a:cxn>
                <a:cxn ang="0">
                  <a:pos x="86" y="15"/>
                </a:cxn>
                <a:cxn ang="0">
                  <a:pos x="91" y="19"/>
                </a:cxn>
              </a:cxnLst>
              <a:rect l="0" t="0" r="r" b="b"/>
              <a:pathLst>
                <a:path w="104" h="124">
                  <a:moveTo>
                    <a:pt x="91" y="19"/>
                  </a:moveTo>
                  <a:lnTo>
                    <a:pt x="98" y="42"/>
                  </a:lnTo>
                  <a:lnTo>
                    <a:pt x="104" y="67"/>
                  </a:lnTo>
                  <a:lnTo>
                    <a:pt x="103" y="92"/>
                  </a:lnTo>
                  <a:lnTo>
                    <a:pt x="91" y="114"/>
                  </a:lnTo>
                  <a:lnTo>
                    <a:pt x="83" y="118"/>
                  </a:lnTo>
                  <a:lnTo>
                    <a:pt x="74" y="121"/>
                  </a:lnTo>
                  <a:lnTo>
                    <a:pt x="66" y="122"/>
                  </a:lnTo>
                  <a:lnTo>
                    <a:pt x="56" y="122"/>
                  </a:lnTo>
                  <a:lnTo>
                    <a:pt x="48" y="124"/>
                  </a:lnTo>
                  <a:lnTo>
                    <a:pt x="38" y="122"/>
                  </a:lnTo>
                  <a:lnTo>
                    <a:pt x="28" y="121"/>
                  </a:lnTo>
                  <a:lnTo>
                    <a:pt x="20" y="120"/>
                  </a:lnTo>
                  <a:lnTo>
                    <a:pt x="5" y="102"/>
                  </a:lnTo>
                  <a:lnTo>
                    <a:pt x="0" y="79"/>
                  </a:lnTo>
                  <a:lnTo>
                    <a:pt x="3" y="54"/>
                  </a:lnTo>
                  <a:lnTo>
                    <a:pt x="8" y="31"/>
                  </a:lnTo>
                  <a:lnTo>
                    <a:pt x="13" y="24"/>
                  </a:lnTo>
                  <a:lnTo>
                    <a:pt x="18" y="15"/>
                  </a:lnTo>
                  <a:lnTo>
                    <a:pt x="23" y="8"/>
                  </a:lnTo>
                  <a:lnTo>
                    <a:pt x="31" y="0"/>
                  </a:lnTo>
                  <a:lnTo>
                    <a:pt x="39" y="0"/>
                  </a:lnTo>
                  <a:lnTo>
                    <a:pt x="48" y="2"/>
                  </a:lnTo>
                  <a:lnTo>
                    <a:pt x="56" y="3"/>
                  </a:lnTo>
                  <a:lnTo>
                    <a:pt x="64" y="5"/>
                  </a:lnTo>
                  <a:lnTo>
                    <a:pt x="73" y="8"/>
                  </a:lnTo>
                  <a:lnTo>
                    <a:pt x="79" y="10"/>
                  </a:lnTo>
                  <a:lnTo>
                    <a:pt x="86" y="15"/>
                  </a:lnTo>
                  <a:lnTo>
                    <a:pt x="91" y="19"/>
                  </a:lnTo>
                  <a:close/>
                </a:path>
              </a:pathLst>
            </a:custGeom>
            <a:solidFill>
              <a:srgbClr val="000000"/>
            </a:solidFill>
            <a:ln w="9525">
              <a:noFill/>
              <a:round/>
              <a:headEnd/>
              <a:tailEnd/>
            </a:ln>
          </p:spPr>
          <p:txBody>
            <a:bodyPr/>
            <a:lstStyle/>
            <a:p>
              <a:endParaRPr lang="en-AU"/>
            </a:p>
          </p:txBody>
        </p:sp>
        <p:sp>
          <p:nvSpPr>
            <p:cNvPr id="29746" name="Freeform 50"/>
            <p:cNvSpPr>
              <a:spLocks/>
            </p:cNvSpPr>
            <p:nvPr/>
          </p:nvSpPr>
          <p:spPr bwMode="auto">
            <a:xfrm>
              <a:off x="1416" y="974"/>
              <a:ext cx="33" cy="48"/>
            </a:xfrm>
            <a:custGeom>
              <a:avLst/>
              <a:gdLst/>
              <a:ahLst/>
              <a:cxnLst>
                <a:cxn ang="0">
                  <a:pos x="28" y="26"/>
                </a:cxn>
                <a:cxn ang="0">
                  <a:pos x="34" y="26"/>
                </a:cxn>
                <a:cxn ang="0">
                  <a:pos x="41" y="26"/>
                </a:cxn>
                <a:cxn ang="0">
                  <a:pos x="46" y="23"/>
                </a:cxn>
                <a:cxn ang="0">
                  <a:pos x="48" y="17"/>
                </a:cxn>
                <a:cxn ang="0">
                  <a:pos x="46" y="16"/>
                </a:cxn>
                <a:cxn ang="0">
                  <a:pos x="44" y="13"/>
                </a:cxn>
                <a:cxn ang="0">
                  <a:pos x="43" y="8"/>
                </a:cxn>
                <a:cxn ang="0">
                  <a:pos x="43" y="4"/>
                </a:cxn>
                <a:cxn ang="0">
                  <a:pos x="49" y="7"/>
                </a:cxn>
                <a:cxn ang="0">
                  <a:pos x="54" y="13"/>
                </a:cxn>
                <a:cxn ang="0">
                  <a:pos x="58" y="20"/>
                </a:cxn>
                <a:cxn ang="0">
                  <a:pos x="61" y="26"/>
                </a:cxn>
                <a:cxn ang="0">
                  <a:pos x="64" y="42"/>
                </a:cxn>
                <a:cxn ang="0">
                  <a:pos x="66" y="59"/>
                </a:cxn>
                <a:cxn ang="0">
                  <a:pos x="61" y="75"/>
                </a:cxn>
                <a:cxn ang="0">
                  <a:pos x="51" y="90"/>
                </a:cxn>
                <a:cxn ang="0">
                  <a:pos x="41" y="93"/>
                </a:cxn>
                <a:cxn ang="0">
                  <a:pos x="31" y="94"/>
                </a:cxn>
                <a:cxn ang="0">
                  <a:pos x="21" y="93"/>
                </a:cxn>
                <a:cxn ang="0">
                  <a:pos x="11" y="90"/>
                </a:cxn>
                <a:cxn ang="0">
                  <a:pos x="3" y="75"/>
                </a:cxn>
                <a:cxn ang="0">
                  <a:pos x="0" y="56"/>
                </a:cxn>
                <a:cxn ang="0">
                  <a:pos x="1" y="38"/>
                </a:cxn>
                <a:cxn ang="0">
                  <a:pos x="3" y="20"/>
                </a:cxn>
                <a:cxn ang="0">
                  <a:pos x="16" y="0"/>
                </a:cxn>
                <a:cxn ang="0">
                  <a:pos x="18" y="8"/>
                </a:cxn>
                <a:cxn ang="0">
                  <a:pos x="18" y="16"/>
                </a:cxn>
                <a:cxn ang="0">
                  <a:pos x="19" y="23"/>
                </a:cxn>
                <a:cxn ang="0">
                  <a:pos x="28" y="26"/>
                </a:cxn>
              </a:cxnLst>
              <a:rect l="0" t="0" r="r" b="b"/>
              <a:pathLst>
                <a:path w="66" h="94">
                  <a:moveTo>
                    <a:pt x="28" y="26"/>
                  </a:moveTo>
                  <a:lnTo>
                    <a:pt x="34" y="26"/>
                  </a:lnTo>
                  <a:lnTo>
                    <a:pt x="41" y="26"/>
                  </a:lnTo>
                  <a:lnTo>
                    <a:pt x="46" y="23"/>
                  </a:lnTo>
                  <a:lnTo>
                    <a:pt x="48" y="17"/>
                  </a:lnTo>
                  <a:lnTo>
                    <a:pt x="46" y="16"/>
                  </a:lnTo>
                  <a:lnTo>
                    <a:pt x="44" y="13"/>
                  </a:lnTo>
                  <a:lnTo>
                    <a:pt x="43" y="8"/>
                  </a:lnTo>
                  <a:lnTo>
                    <a:pt x="43" y="4"/>
                  </a:lnTo>
                  <a:lnTo>
                    <a:pt x="49" y="7"/>
                  </a:lnTo>
                  <a:lnTo>
                    <a:pt x="54" y="13"/>
                  </a:lnTo>
                  <a:lnTo>
                    <a:pt x="58" y="20"/>
                  </a:lnTo>
                  <a:lnTo>
                    <a:pt x="61" y="26"/>
                  </a:lnTo>
                  <a:lnTo>
                    <a:pt x="64" y="42"/>
                  </a:lnTo>
                  <a:lnTo>
                    <a:pt x="66" y="59"/>
                  </a:lnTo>
                  <a:lnTo>
                    <a:pt x="61" y="75"/>
                  </a:lnTo>
                  <a:lnTo>
                    <a:pt x="51" y="90"/>
                  </a:lnTo>
                  <a:lnTo>
                    <a:pt x="41" y="93"/>
                  </a:lnTo>
                  <a:lnTo>
                    <a:pt x="31" y="94"/>
                  </a:lnTo>
                  <a:lnTo>
                    <a:pt x="21" y="93"/>
                  </a:lnTo>
                  <a:lnTo>
                    <a:pt x="11" y="90"/>
                  </a:lnTo>
                  <a:lnTo>
                    <a:pt x="3" y="75"/>
                  </a:lnTo>
                  <a:lnTo>
                    <a:pt x="0" y="56"/>
                  </a:lnTo>
                  <a:lnTo>
                    <a:pt x="1" y="38"/>
                  </a:lnTo>
                  <a:lnTo>
                    <a:pt x="3" y="20"/>
                  </a:lnTo>
                  <a:lnTo>
                    <a:pt x="16" y="0"/>
                  </a:lnTo>
                  <a:lnTo>
                    <a:pt x="18" y="8"/>
                  </a:lnTo>
                  <a:lnTo>
                    <a:pt x="18" y="16"/>
                  </a:lnTo>
                  <a:lnTo>
                    <a:pt x="19" y="23"/>
                  </a:lnTo>
                  <a:lnTo>
                    <a:pt x="28" y="26"/>
                  </a:lnTo>
                  <a:close/>
                </a:path>
              </a:pathLst>
            </a:custGeom>
            <a:solidFill>
              <a:srgbClr val="FFFFFF"/>
            </a:solidFill>
            <a:ln w="9525">
              <a:noFill/>
              <a:round/>
              <a:headEnd/>
              <a:tailEnd/>
            </a:ln>
          </p:spPr>
          <p:txBody>
            <a:bodyPr/>
            <a:lstStyle/>
            <a:p>
              <a:endParaRPr lang="en-AU"/>
            </a:p>
          </p:txBody>
        </p:sp>
        <p:sp>
          <p:nvSpPr>
            <p:cNvPr id="29747" name="Freeform 51"/>
            <p:cNvSpPr>
              <a:spLocks/>
            </p:cNvSpPr>
            <p:nvPr/>
          </p:nvSpPr>
          <p:spPr bwMode="auto">
            <a:xfrm>
              <a:off x="1629" y="997"/>
              <a:ext cx="57" cy="58"/>
            </a:xfrm>
            <a:custGeom>
              <a:avLst/>
              <a:gdLst/>
              <a:ahLst/>
              <a:cxnLst>
                <a:cxn ang="0">
                  <a:pos x="89" y="6"/>
                </a:cxn>
                <a:cxn ang="0">
                  <a:pos x="98" y="13"/>
                </a:cxn>
                <a:cxn ang="0">
                  <a:pos x="104" y="20"/>
                </a:cxn>
                <a:cxn ang="0">
                  <a:pos x="109" y="29"/>
                </a:cxn>
                <a:cxn ang="0">
                  <a:pos x="113" y="39"/>
                </a:cxn>
                <a:cxn ang="0">
                  <a:pos x="111" y="51"/>
                </a:cxn>
                <a:cxn ang="0">
                  <a:pos x="108" y="62"/>
                </a:cxn>
                <a:cxn ang="0">
                  <a:pos x="104" y="73"/>
                </a:cxn>
                <a:cxn ang="0">
                  <a:pos x="99" y="83"/>
                </a:cxn>
                <a:cxn ang="0">
                  <a:pos x="93" y="91"/>
                </a:cxn>
                <a:cxn ang="0">
                  <a:pos x="84" y="100"/>
                </a:cxn>
                <a:cxn ang="0">
                  <a:pos x="74" y="107"/>
                </a:cxn>
                <a:cxn ang="0">
                  <a:pos x="61" y="113"/>
                </a:cxn>
                <a:cxn ang="0">
                  <a:pos x="55" y="115"/>
                </a:cxn>
                <a:cxn ang="0">
                  <a:pos x="48" y="116"/>
                </a:cxn>
                <a:cxn ang="0">
                  <a:pos x="40" y="116"/>
                </a:cxn>
                <a:cxn ang="0">
                  <a:pos x="33" y="115"/>
                </a:cxn>
                <a:cxn ang="0">
                  <a:pos x="26" y="115"/>
                </a:cxn>
                <a:cxn ang="0">
                  <a:pos x="20" y="112"/>
                </a:cxn>
                <a:cxn ang="0">
                  <a:pos x="15" y="109"/>
                </a:cxn>
                <a:cxn ang="0">
                  <a:pos x="8" y="105"/>
                </a:cxn>
                <a:cxn ang="0">
                  <a:pos x="0" y="87"/>
                </a:cxn>
                <a:cxn ang="0">
                  <a:pos x="0" y="67"/>
                </a:cxn>
                <a:cxn ang="0">
                  <a:pos x="5" y="46"/>
                </a:cxn>
                <a:cxn ang="0">
                  <a:pos x="13" y="29"/>
                </a:cxn>
                <a:cxn ang="0">
                  <a:pos x="20" y="22"/>
                </a:cxn>
                <a:cxn ang="0">
                  <a:pos x="28" y="14"/>
                </a:cxn>
                <a:cxn ang="0">
                  <a:pos x="36" y="9"/>
                </a:cxn>
                <a:cxn ang="0">
                  <a:pos x="48" y="4"/>
                </a:cxn>
                <a:cxn ang="0">
                  <a:pos x="58" y="1"/>
                </a:cxn>
                <a:cxn ang="0">
                  <a:pos x="70" y="0"/>
                </a:cxn>
                <a:cxn ang="0">
                  <a:pos x="79" y="1"/>
                </a:cxn>
                <a:cxn ang="0">
                  <a:pos x="89" y="6"/>
                </a:cxn>
              </a:cxnLst>
              <a:rect l="0" t="0" r="r" b="b"/>
              <a:pathLst>
                <a:path w="113" h="116">
                  <a:moveTo>
                    <a:pt x="89" y="6"/>
                  </a:moveTo>
                  <a:lnTo>
                    <a:pt x="98" y="13"/>
                  </a:lnTo>
                  <a:lnTo>
                    <a:pt x="104" y="20"/>
                  </a:lnTo>
                  <a:lnTo>
                    <a:pt x="109" y="29"/>
                  </a:lnTo>
                  <a:lnTo>
                    <a:pt x="113" y="39"/>
                  </a:lnTo>
                  <a:lnTo>
                    <a:pt x="111" y="51"/>
                  </a:lnTo>
                  <a:lnTo>
                    <a:pt x="108" y="62"/>
                  </a:lnTo>
                  <a:lnTo>
                    <a:pt x="104" y="73"/>
                  </a:lnTo>
                  <a:lnTo>
                    <a:pt x="99" y="83"/>
                  </a:lnTo>
                  <a:lnTo>
                    <a:pt x="93" y="91"/>
                  </a:lnTo>
                  <a:lnTo>
                    <a:pt x="84" y="100"/>
                  </a:lnTo>
                  <a:lnTo>
                    <a:pt x="74" y="107"/>
                  </a:lnTo>
                  <a:lnTo>
                    <a:pt x="61" y="113"/>
                  </a:lnTo>
                  <a:lnTo>
                    <a:pt x="55" y="115"/>
                  </a:lnTo>
                  <a:lnTo>
                    <a:pt x="48" y="116"/>
                  </a:lnTo>
                  <a:lnTo>
                    <a:pt x="40" y="116"/>
                  </a:lnTo>
                  <a:lnTo>
                    <a:pt x="33" y="115"/>
                  </a:lnTo>
                  <a:lnTo>
                    <a:pt x="26" y="115"/>
                  </a:lnTo>
                  <a:lnTo>
                    <a:pt x="20" y="112"/>
                  </a:lnTo>
                  <a:lnTo>
                    <a:pt x="15" y="109"/>
                  </a:lnTo>
                  <a:lnTo>
                    <a:pt x="8" y="105"/>
                  </a:lnTo>
                  <a:lnTo>
                    <a:pt x="0" y="87"/>
                  </a:lnTo>
                  <a:lnTo>
                    <a:pt x="0" y="67"/>
                  </a:lnTo>
                  <a:lnTo>
                    <a:pt x="5" y="46"/>
                  </a:lnTo>
                  <a:lnTo>
                    <a:pt x="13" y="29"/>
                  </a:lnTo>
                  <a:lnTo>
                    <a:pt x="20" y="22"/>
                  </a:lnTo>
                  <a:lnTo>
                    <a:pt x="28" y="14"/>
                  </a:lnTo>
                  <a:lnTo>
                    <a:pt x="36" y="9"/>
                  </a:lnTo>
                  <a:lnTo>
                    <a:pt x="48" y="4"/>
                  </a:lnTo>
                  <a:lnTo>
                    <a:pt x="58" y="1"/>
                  </a:lnTo>
                  <a:lnTo>
                    <a:pt x="70" y="0"/>
                  </a:lnTo>
                  <a:lnTo>
                    <a:pt x="79" y="1"/>
                  </a:lnTo>
                  <a:lnTo>
                    <a:pt x="89" y="6"/>
                  </a:lnTo>
                  <a:close/>
                </a:path>
              </a:pathLst>
            </a:custGeom>
            <a:solidFill>
              <a:srgbClr val="000000"/>
            </a:solidFill>
            <a:ln w="9525">
              <a:noFill/>
              <a:round/>
              <a:headEnd/>
              <a:tailEnd/>
            </a:ln>
          </p:spPr>
          <p:txBody>
            <a:bodyPr/>
            <a:lstStyle/>
            <a:p>
              <a:endParaRPr lang="en-AU"/>
            </a:p>
          </p:txBody>
        </p:sp>
        <p:sp>
          <p:nvSpPr>
            <p:cNvPr id="29748" name="Freeform 52"/>
            <p:cNvSpPr>
              <a:spLocks/>
            </p:cNvSpPr>
            <p:nvPr/>
          </p:nvSpPr>
          <p:spPr bwMode="auto">
            <a:xfrm>
              <a:off x="1717" y="1006"/>
              <a:ext cx="57" cy="68"/>
            </a:xfrm>
            <a:custGeom>
              <a:avLst/>
              <a:gdLst/>
              <a:ahLst/>
              <a:cxnLst>
                <a:cxn ang="0">
                  <a:pos x="103" y="29"/>
                </a:cxn>
                <a:cxn ang="0">
                  <a:pos x="111" y="45"/>
                </a:cxn>
                <a:cxn ang="0">
                  <a:pos x="113" y="64"/>
                </a:cxn>
                <a:cxn ang="0">
                  <a:pos x="111" y="85"/>
                </a:cxn>
                <a:cxn ang="0">
                  <a:pos x="106" y="102"/>
                </a:cxn>
                <a:cxn ang="0">
                  <a:pos x="98" y="109"/>
                </a:cxn>
                <a:cxn ang="0">
                  <a:pos x="90" y="115"/>
                </a:cxn>
                <a:cxn ang="0">
                  <a:pos x="80" y="122"/>
                </a:cxn>
                <a:cxn ang="0">
                  <a:pos x="70" y="130"/>
                </a:cxn>
                <a:cxn ang="0">
                  <a:pos x="60" y="134"/>
                </a:cxn>
                <a:cxn ang="0">
                  <a:pos x="48" y="137"/>
                </a:cxn>
                <a:cxn ang="0">
                  <a:pos x="36" y="137"/>
                </a:cxn>
                <a:cxn ang="0">
                  <a:pos x="23" y="134"/>
                </a:cxn>
                <a:cxn ang="0">
                  <a:pos x="12" y="122"/>
                </a:cxn>
                <a:cxn ang="0">
                  <a:pos x="3" y="109"/>
                </a:cxn>
                <a:cxn ang="0">
                  <a:pos x="0" y="93"/>
                </a:cxn>
                <a:cxn ang="0">
                  <a:pos x="3" y="77"/>
                </a:cxn>
                <a:cxn ang="0">
                  <a:pos x="10" y="54"/>
                </a:cxn>
                <a:cxn ang="0">
                  <a:pos x="17" y="31"/>
                </a:cxn>
                <a:cxn ang="0">
                  <a:pos x="28" y="12"/>
                </a:cxn>
                <a:cxn ang="0">
                  <a:pos x="51" y="0"/>
                </a:cxn>
                <a:cxn ang="0">
                  <a:pos x="60" y="0"/>
                </a:cxn>
                <a:cxn ang="0">
                  <a:pos x="68" y="3"/>
                </a:cxn>
                <a:cxn ang="0">
                  <a:pos x="75" y="6"/>
                </a:cxn>
                <a:cxn ang="0">
                  <a:pos x="80" y="10"/>
                </a:cxn>
                <a:cxn ang="0">
                  <a:pos x="86" y="15"/>
                </a:cxn>
                <a:cxn ang="0">
                  <a:pos x="91" y="19"/>
                </a:cxn>
                <a:cxn ang="0">
                  <a:pos x="96" y="25"/>
                </a:cxn>
                <a:cxn ang="0">
                  <a:pos x="103" y="29"/>
                </a:cxn>
              </a:cxnLst>
              <a:rect l="0" t="0" r="r" b="b"/>
              <a:pathLst>
                <a:path w="113" h="137">
                  <a:moveTo>
                    <a:pt x="103" y="29"/>
                  </a:moveTo>
                  <a:lnTo>
                    <a:pt x="111" y="45"/>
                  </a:lnTo>
                  <a:lnTo>
                    <a:pt x="113" y="64"/>
                  </a:lnTo>
                  <a:lnTo>
                    <a:pt x="111" y="85"/>
                  </a:lnTo>
                  <a:lnTo>
                    <a:pt x="106" y="102"/>
                  </a:lnTo>
                  <a:lnTo>
                    <a:pt x="98" y="109"/>
                  </a:lnTo>
                  <a:lnTo>
                    <a:pt x="90" y="115"/>
                  </a:lnTo>
                  <a:lnTo>
                    <a:pt x="80" y="122"/>
                  </a:lnTo>
                  <a:lnTo>
                    <a:pt x="70" y="130"/>
                  </a:lnTo>
                  <a:lnTo>
                    <a:pt x="60" y="134"/>
                  </a:lnTo>
                  <a:lnTo>
                    <a:pt x="48" y="137"/>
                  </a:lnTo>
                  <a:lnTo>
                    <a:pt x="36" y="137"/>
                  </a:lnTo>
                  <a:lnTo>
                    <a:pt x="23" y="134"/>
                  </a:lnTo>
                  <a:lnTo>
                    <a:pt x="12" y="122"/>
                  </a:lnTo>
                  <a:lnTo>
                    <a:pt x="3" y="109"/>
                  </a:lnTo>
                  <a:lnTo>
                    <a:pt x="0" y="93"/>
                  </a:lnTo>
                  <a:lnTo>
                    <a:pt x="3" y="77"/>
                  </a:lnTo>
                  <a:lnTo>
                    <a:pt x="10" y="54"/>
                  </a:lnTo>
                  <a:lnTo>
                    <a:pt x="17" y="31"/>
                  </a:lnTo>
                  <a:lnTo>
                    <a:pt x="28" y="12"/>
                  </a:lnTo>
                  <a:lnTo>
                    <a:pt x="51" y="0"/>
                  </a:lnTo>
                  <a:lnTo>
                    <a:pt x="60" y="0"/>
                  </a:lnTo>
                  <a:lnTo>
                    <a:pt x="68" y="3"/>
                  </a:lnTo>
                  <a:lnTo>
                    <a:pt x="75" y="6"/>
                  </a:lnTo>
                  <a:lnTo>
                    <a:pt x="80" y="10"/>
                  </a:lnTo>
                  <a:lnTo>
                    <a:pt x="86" y="15"/>
                  </a:lnTo>
                  <a:lnTo>
                    <a:pt x="91" y="19"/>
                  </a:lnTo>
                  <a:lnTo>
                    <a:pt x="96" y="25"/>
                  </a:lnTo>
                  <a:lnTo>
                    <a:pt x="103" y="29"/>
                  </a:lnTo>
                  <a:close/>
                </a:path>
              </a:pathLst>
            </a:custGeom>
            <a:solidFill>
              <a:srgbClr val="000000"/>
            </a:solidFill>
            <a:ln w="9525">
              <a:noFill/>
              <a:round/>
              <a:headEnd/>
              <a:tailEnd/>
            </a:ln>
          </p:spPr>
          <p:txBody>
            <a:bodyPr/>
            <a:lstStyle/>
            <a:p>
              <a:endParaRPr lang="en-AU"/>
            </a:p>
          </p:txBody>
        </p:sp>
        <p:sp>
          <p:nvSpPr>
            <p:cNvPr id="29749" name="Freeform 53"/>
            <p:cNvSpPr>
              <a:spLocks/>
            </p:cNvSpPr>
            <p:nvPr/>
          </p:nvSpPr>
          <p:spPr bwMode="auto">
            <a:xfrm>
              <a:off x="1640" y="1009"/>
              <a:ext cx="34" cy="38"/>
            </a:xfrm>
            <a:custGeom>
              <a:avLst/>
              <a:gdLst/>
              <a:ahLst/>
              <a:cxnLst>
                <a:cxn ang="0">
                  <a:pos x="42" y="24"/>
                </a:cxn>
                <a:cxn ang="0">
                  <a:pos x="52" y="23"/>
                </a:cxn>
                <a:cxn ang="0">
                  <a:pos x="57" y="17"/>
                </a:cxn>
                <a:cxn ang="0">
                  <a:pos x="60" y="8"/>
                </a:cxn>
                <a:cxn ang="0">
                  <a:pos x="63" y="0"/>
                </a:cxn>
                <a:cxn ang="0">
                  <a:pos x="68" y="14"/>
                </a:cxn>
                <a:cxn ang="0">
                  <a:pos x="67" y="29"/>
                </a:cxn>
                <a:cxn ang="0">
                  <a:pos x="62" y="43"/>
                </a:cxn>
                <a:cxn ang="0">
                  <a:pos x="55" y="56"/>
                </a:cxn>
                <a:cxn ang="0">
                  <a:pos x="47" y="65"/>
                </a:cxn>
                <a:cxn ang="0">
                  <a:pos x="35" y="72"/>
                </a:cxn>
                <a:cxn ang="0">
                  <a:pos x="24" y="75"/>
                </a:cxn>
                <a:cxn ang="0">
                  <a:pos x="10" y="75"/>
                </a:cxn>
                <a:cxn ang="0">
                  <a:pos x="2" y="66"/>
                </a:cxn>
                <a:cxn ang="0">
                  <a:pos x="0" y="55"/>
                </a:cxn>
                <a:cxn ang="0">
                  <a:pos x="0" y="42"/>
                </a:cxn>
                <a:cxn ang="0">
                  <a:pos x="2" y="30"/>
                </a:cxn>
                <a:cxn ang="0">
                  <a:pos x="5" y="20"/>
                </a:cxn>
                <a:cxn ang="0">
                  <a:pos x="12" y="10"/>
                </a:cxn>
                <a:cxn ang="0">
                  <a:pos x="17" y="2"/>
                </a:cxn>
                <a:cxn ang="0">
                  <a:pos x="25" y="0"/>
                </a:cxn>
                <a:cxn ang="0">
                  <a:pos x="24" y="7"/>
                </a:cxn>
                <a:cxn ang="0">
                  <a:pos x="25" y="16"/>
                </a:cxn>
                <a:cxn ang="0">
                  <a:pos x="30" y="23"/>
                </a:cxn>
                <a:cxn ang="0">
                  <a:pos x="42" y="24"/>
                </a:cxn>
              </a:cxnLst>
              <a:rect l="0" t="0" r="r" b="b"/>
              <a:pathLst>
                <a:path w="68" h="75">
                  <a:moveTo>
                    <a:pt x="42" y="24"/>
                  </a:moveTo>
                  <a:lnTo>
                    <a:pt x="52" y="23"/>
                  </a:lnTo>
                  <a:lnTo>
                    <a:pt x="57" y="17"/>
                  </a:lnTo>
                  <a:lnTo>
                    <a:pt x="60" y="8"/>
                  </a:lnTo>
                  <a:lnTo>
                    <a:pt x="63" y="0"/>
                  </a:lnTo>
                  <a:lnTo>
                    <a:pt x="68" y="14"/>
                  </a:lnTo>
                  <a:lnTo>
                    <a:pt x="67" y="29"/>
                  </a:lnTo>
                  <a:lnTo>
                    <a:pt x="62" y="43"/>
                  </a:lnTo>
                  <a:lnTo>
                    <a:pt x="55" y="56"/>
                  </a:lnTo>
                  <a:lnTo>
                    <a:pt x="47" y="65"/>
                  </a:lnTo>
                  <a:lnTo>
                    <a:pt x="35" y="72"/>
                  </a:lnTo>
                  <a:lnTo>
                    <a:pt x="24" y="75"/>
                  </a:lnTo>
                  <a:lnTo>
                    <a:pt x="10" y="75"/>
                  </a:lnTo>
                  <a:lnTo>
                    <a:pt x="2" y="66"/>
                  </a:lnTo>
                  <a:lnTo>
                    <a:pt x="0" y="55"/>
                  </a:lnTo>
                  <a:lnTo>
                    <a:pt x="0" y="42"/>
                  </a:lnTo>
                  <a:lnTo>
                    <a:pt x="2" y="30"/>
                  </a:lnTo>
                  <a:lnTo>
                    <a:pt x="5" y="20"/>
                  </a:lnTo>
                  <a:lnTo>
                    <a:pt x="12" y="10"/>
                  </a:lnTo>
                  <a:lnTo>
                    <a:pt x="17" y="2"/>
                  </a:lnTo>
                  <a:lnTo>
                    <a:pt x="25" y="0"/>
                  </a:lnTo>
                  <a:lnTo>
                    <a:pt x="24" y="7"/>
                  </a:lnTo>
                  <a:lnTo>
                    <a:pt x="25" y="16"/>
                  </a:lnTo>
                  <a:lnTo>
                    <a:pt x="30" y="23"/>
                  </a:lnTo>
                  <a:lnTo>
                    <a:pt x="42" y="24"/>
                  </a:lnTo>
                  <a:close/>
                </a:path>
              </a:pathLst>
            </a:custGeom>
            <a:solidFill>
              <a:srgbClr val="FFFFFF"/>
            </a:solidFill>
            <a:ln w="9525">
              <a:noFill/>
              <a:round/>
              <a:headEnd/>
              <a:tailEnd/>
            </a:ln>
          </p:spPr>
          <p:txBody>
            <a:bodyPr/>
            <a:lstStyle/>
            <a:p>
              <a:endParaRPr lang="en-AU"/>
            </a:p>
          </p:txBody>
        </p:sp>
        <p:sp>
          <p:nvSpPr>
            <p:cNvPr id="29750" name="Freeform 54"/>
            <p:cNvSpPr>
              <a:spLocks/>
            </p:cNvSpPr>
            <p:nvPr/>
          </p:nvSpPr>
          <p:spPr bwMode="auto">
            <a:xfrm>
              <a:off x="1728" y="1020"/>
              <a:ext cx="36" cy="47"/>
            </a:xfrm>
            <a:custGeom>
              <a:avLst/>
              <a:gdLst/>
              <a:ahLst/>
              <a:cxnLst>
                <a:cxn ang="0">
                  <a:pos x="69" y="50"/>
                </a:cxn>
                <a:cxn ang="0">
                  <a:pos x="64" y="64"/>
                </a:cxn>
                <a:cxn ang="0">
                  <a:pos x="54" y="75"/>
                </a:cxn>
                <a:cxn ang="0">
                  <a:pos x="41" y="83"/>
                </a:cxn>
                <a:cxn ang="0">
                  <a:pos x="28" y="92"/>
                </a:cxn>
                <a:cxn ang="0">
                  <a:pos x="18" y="93"/>
                </a:cxn>
                <a:cxn ang="0">
                  <a:pos x="9" y="91"/>
                </a:cxn>
                <a:cxn ang="0">
                  <a:pos x="4" y="85"/>
                </a:cxn>
                <a:cxn ang="0">
                  <a:pos x="1" y="77"/>
                </a:cxn>
                <a:cxn ang="0">
                  <a:pos x="0" y="59"/>
                </a:cxn>
                <a:cxn ang="0">
                  <a:pos x="4" y="41"/>
                </a:cxn>
                <a:cxn ang="0">
                  <a:pos x="9" y="25"/>
                </a:cxn>
                <a:cxn ang="0">
                  <a:pos x="16" y="8"/>
                </a:cxn>
                <a:cxn ang="0">
                  <a:pos x="18" y="12"/>
                </a:cxn>
                <a:cxn ang="0">
                  <a:pos x="21" y="21"/>
                </a:cxn>
                <a:cxn ang="0">
                  <a:pos x="26" y="27"/>
                </a:cxn>
                <a:cxn ang="0">
                  <a:pos x="36" y="28"/>
                </a:cxn>
                <a:cxn ang="0">
                  <a:pos x="44" y="24"/>
                </a:cxn>
                <a:cxn ang="0">
                  <a:pos x="49" y="18"/>
                </a:cxn>
                <a:cxn ang="0">
                  <a:pos x="53" y="11"/>
                </a:cxn>
                <a:cxn ang="0">
                  <a:pos x="53" y="0"/>
                </a:cxn>
                <a:cxn ang="0">
                  <a:pos x="63" y="11"/>
                </a:cxn>
                <a:cxn ang="0">
                  <a:pos x="69" y="22"/>
                </a:cxn>
                <a:cxn ang="0">
                  <a:pos x="71" y="37"/>
                </a:cxn>
                <a:cxn ang="0">
                  <a:pos x="69" y="50"/>
                </a:cxn>
              </a:cxnLst>
              <a:rect l="0" t="0" r="r" b="b"/>
              <a:pathLst>
                <a:path w="71" h="93">
                  <a:moveTo>
                    <a:pt x="69" y="50"/>
                  </a:moveTo>
                  <a:lnTo>
                    <a:pt x="64" y="64"/>
                  </a:lnTo>
                  <a:lnTo>
                    <a:pt x="54" y="75"/>
                  </a:lnTo>
                  <a:lnTo>
                    <a:pt x="41" y="83"/>
                  </a:lnTo>
                  <a:lnTo>
                    <a:pt x="28" y="92"/>
                  </a:lnTo>
                  <a:lnTo>
                    <a:pt x="18" y="93"/>
                  </a:lnTo>
                  <a:lnTo>
                    <a:pt x="9" y="91"/>
                  </a:lnTo>
                  <a:lnTo>
                    <a:pt x="4" y="85"/>
                  </a:lnTo>
                  <a:lnTo>
                    <a:pt x="1" y="77"/>
                  </a:lnTo>
                  <a:lnTo>
                    <a:pt x="0" y="59"/>
                  </a:lnTo>
                  <a:lnTo>
                    <a:pt x="4" y="41"/>
                  </a:lnTo>
                  <a:lnTo>
                    <a:pt x="9" y="25"/>
                  </a:lnTo>
                  <a:lnTo>
                    <a:pt x="16" y="8"/>
                  </a:lnTo>
                  <a:lnTo>
                    <a:pt x="18" y="12"/>
                  </a:lnTo>
                  <a:lnTo>
                    <a:pt x="21" y="21"/>
                  </a:lnTo>
                  <a:lnTo>
                    <a:pt x="26" y="27"/>
                  </a:lnTo>
                  <a:lnTo>
                    <a:pt x="36" y="28"/>
                  </a:lnTo>
                  <a:lnTo>
                    <a:pt x="44" y="24"/>
                  </a:lnTo>
                  <a:lnTo>
                    <a:pt x="49" y="18"/>
                  </a:lnTo>
                  <a:lnTo>
                    <a:pt x="53" y="11"/>
                  </a:lnTo>
                  <a:lnTo>
                    <a:pt x="53" y="0"/>
                  </a:lnTo>
                  <a:lnTo>
                    <a:pt x="63" y="11"/>
                  </a:lnTo>
                  <a:lnTo>
                    <a:pt x="69" y="22"/>
                  </a:lnTo>
                  <a:lnTo>
                    <a:pt x="71" y="37"/>
                  </a:lnTo>
                  <a:lnTo>
                    <a:pt x="69" y="50"/>
                  </a:lnTo>
                  <a:close/>
                </a:path>
              </a:pathLst>
            </a:custGeom>
            <a:solidFill>
              <a:srgbClr val="FFFFFF"/>
            </a:solidFill>
            <a:ln w="9525">
              <a:noFill/>
              <a:round/>
              <a:headEnd/>
              <a:tailEnd/>
            </a:ln>
          </p:spPr>
          <p:txBody>
            <a:bodyPr/>
            <a:lstStyle/>
            <a:p>
              <a:endParaRPr lang="en-AU"/>
            </a:p>
          </p:txBody>
        </p:sp>
        <p:sp>
          <p:nvSpPr>
            <p:cNvPr id="29751" name="Freeform 55"/>
            <p:cNvSpPr>
              <a:spLocks/>
            </p:cNvSpPr>
            <p:nvPr/>
          </p:nvSpPr>
          <p:spPr bwMode="auto">
            <a:xfrm>
              <a:off x="1419" y="1068"/>
              <a:ext cx="108" cy="61"/>
            </a:xfrm>
            <a:custGeom>
              <a:avLst/>
              <a:gdLst/>
              <a:ahLst/>
              <a:cxnLst>
                <a:cxn ang="0">
                  <a:pos x="37" y="32"/>
                </a:cxn>
                <a:cxn ang="0">
                  <a:pos x="43" y="45"/>
                </a:cxn>
                <a:cxn ang="0">
                  <a:pos x="53" y="57"/>
                </a:cxn>
                <a:cxn ang="0">
                  <a:pos x="63" y="69"/>
                </a:cxn>
                <a:cxn ang="0">
                  <a:pos x="77" y="79"/>
                </a:cxn>
                <a:cxn ang="0">
                  <a:pos x="90" y="88"/>
                </a:cxn>
                <a:cxn ang="0">
                  <a:pos x="105" y="93"/>
                </a:cxn>
                <a:cxn ang="0">
                  <a:pos x="121" y="98"/>
                </a:cxn>
                <a:cxn ang="0">
                  <a:pos x="140" y="101"/>
                </a:cxn>
                <a:cxn ang="0">
                  <a:pos x="150" y="101"/>
                </a:cxn>
                <a:cxn ang="0">
                  <a:pos x="160" y="99"/>
                </a:cxn>
                <a:cxn ang="0">
                  <a:pos x="170" y="96"/>
                </a:cxn>
                <a:cxn ang="0">
                  <a:pos x="178" y="93"/>
                </a:cxn>
                <a:cxn ang="0">
                  <a:pos x="188" y="90"/>
                </a:cxn>
                <a:cxn ang="0">
                  <a:pos x="196" y="88"/>
                </a:cxn>
                <a:cxn ang="0">
                  <a:pos x="206" y="85"/>
                </a:cxn>
                <a:cxn ang="0">
                  <a:pos x="215" y="82"/>
                </a:cxn>
                <a:cxn ang="0">
                  <a:pos x="216" y="93"/>
                </a:cxn>
                <a:cxn ang="0">
                  <a:pos x="210" y="104"/>
                </a:cxn>
                <a:cxn ang="0">
                  <a:pos x="198" y="111"/>
                </a:cxn>
                <a:cxn ang="0">
                  <a:pos x="186" y="117"/>
                </a:cxn>
                <a:cxn ang="0">
                  <a:pos x="173" y="120"/>
                </a:cxn>
                <a:cxn ang="0">
                  <a:pos x="158" y="121"/>
                </a:cxn>
                <a:cxn ang="0">
                  <a:pos x="145" y="122"/>
                </a:cxn>
                <a:cxn ang="0">
                  <a:pos x="131" y="121"/>
                </a:cxn>
                <a:cxn ang="0">
                  <a:pos x="118" y="118"/>
                </a:cxn>
                <a:cxn ang="0">
                  <a:pos x="105" y="115"/>
                </a:cxn>
                <a:cxn ang="0">
                  <a:pos x="92" y="109"/>
                </a:cxn>
                <a:cxn ang="0">
                  <a:pos x="80" y="104"/>
                </a:cxn>
                <a:cxn ang="0">
                  <a:pos x="67" y="96"/>
                </a:cxn>
                <a:cxn ang="0">
                  <a:pos x="53" y="86"/>
                </a:cxn>
                <a:cxn ang="0">
                  <a:pos x="43" y="76"/>
                </a:cxn>
                <a:cxn ang="0">
                  <a:pos x="33" y="66"/>
                </a:cxn>
                <a:cxn ang="0">
                  <a:pos x="25" y="54"/>
                </a:cxn>
                <a:cxn ang="0">
                  <a:pos x="17" y="43"/>
                </a:cxn>
                <a:cxn ang="0">
                  <a:pos x="8" y="31"/>
                </a:cxn>
                <a:cxn ang="0">
                  <a:pos x="0" y="19"/>
                </a:cxn>
                <a:cxn ang="0">
                  <a:pos x="2" y="12"/>
                </a:cxn>
                <a:cxn ang="0">
                  <a:pos x="7" y="8"/>
                </a:cxn>
                <a:cxn ang="0">
                  <a:pos x="12" y="5"/>
                </a:cxn>
                <a:cxn ang="0">
                  <a:pos x="18" y="0"/>
                </a:cxn>
                <a:cxn ang="0">
                  <a:pos x="25" y="6"/>
                </a:cxn>
                <a:cxn ang="0">
                  <a:pos x="30" y="15"/>
                </a:cxn>
                <a:cxn ang="0">
                  <a:pos x="33" y="24"/>
                </a:cxn>
                <a:cxn ang="0">
                  <a:pos x="37" y="32"/>
                </a:cxn>
              </a:cxnLst>
              <a:rect l="0" t="0" r="r" b="b"/>
              <a:pathLst>
                <a:path w="216" h="122">
                  <a:moveTo>
                    <a:pt x="37" y="32"/>
                  </a:moveTo>
                  <a:lnTo>
                    <a:pt x="43" y="45"/>
                  </a:lnTo>
                  <a:lnTo>
                    <a:pt x="53" y="57"/>
                  </a:lnTo>
                  <a:lnTo>
                    <a:pt x="63" y="69"/>
                  </a:lnTo>
                  <a:lnTo>
                    <a:pt x="77" y="79"/>
                  </a:lnTo>
                  <a:lnTo>
                    <a:pt x="90" y="88"/>
                  </a:lnTo>
                  <a:lnTo>
                    <a:pt x="105" y="93"/>
                  </a:lnTo>
                  <a:lnTo>
                    <a:pt x="121" y="98"/>
                  </a:lnTo>
                  <a:lnTo>
                    <a:pt x="140" y="101"/>
                  </a:lnTo>
                  <a:lnTo>
                    <a:pt x="150" y="101"/>
                  </a:lnTo>
                  <a:lnTo>
                    <a:pt x="160" y="99"/>
                  </a:lnTo>
                  <a:lnTo>
                    <a:pt x="170" y="96"/>
                  </a:lnTo>
                  <a:lnTo>
                    <a:pt x="178" y="93"/>
                  </a:lnTo>
                  <a:lnTo>
                    <a:pt x="188" y="90"/>
                  </a:lnTo>
                  <a:lnTo>
                    <a:pt x="196" y="88"/>
                  </a:lnTo>
                  <a:lnTo>
                    <a:pt x="206" y="85"/>
                  </a:lnTo>
                  <a:lnTo>
                    <a:pt x="215" y="82"/>
                  </a:lnTo>
                  <a:lnTo>
                    <a:pt x="216" y="93"/>
                  </a:lnTo>
                  <a:lnTo>
                    <a:pt x="210" y="104"/>
                  </a:lnTo>
                  <a:lnTo>
                    <a:pt x="198" y="111"/>
                  </a:lnTo>
                  <a:lnTo>
                    <a:pt x="186" y="117"/>
                  </a:lnTo>
                  <a:lnTo>
                    <a:pt x="173" y="120"/>
                  </a:lnTo>
                  <a:lnTo>
                    <a:pt x="158" y="121"/>
                  </a:lnTo>
                  <a:lnTo>
                    <a:pt x="145" y="122"/>
                  </a:lnTo>
                  <a:lnTo>
                    <a:pt x="131" y="121"/>
                  </a:lnTo>
                  <a:lnTo>
                    <a:pt x="118" y="118"/>
                  </a:lnTo>
                  <a:lnTo>
                    <a:pt x="105" y="115"/>
                  </a:lnTo>
                  <a:lnTo>
                    <a:pt x="92" y="109"/>
                  </a:lnTo>
                  <a:lnTo>
                    <a:pt x="80" y="104"/>
                  </a:lnTo>
                  <a:lnTo>
                    <a:pt x="67" y="96"/>
                  </a:lnTo>
                  <a:lnTo>
                    <a:pt x="53" y="86"/>
                  </a:lnTo>
                  <a:lnTo>
                    <a:pt x="43" y="76"/>
                  </a:lnTo>
                  <a:lnTo>
                    <a:pt x="33" y="66"/>
                  </a:lnTo>
                  <a:lnTo>
                    <a:pt x="25" y="54"/>
                  </a:lnTo>
                  <a:lnTo>
                    <a:pt x="17" y="43"/>
                  </a:lnTo>
                  <a:lnTo>
                    <a:pt x="8" y="31"/>
                  </a:lnTo>
                  <a:lnTo>
                    <a:pt x="0" y="19"/>
                  </a:lnTo>
                  <a:lnTo>
                    <a:pt x="2" y="12"/>
                  </a:lnTo>
                  <a:lnTo>
                    <a:pt x="7" y="8"/>
                  </a:lnTo>
                  <a:lnTo>
                    <a:pt x="12" y="5"/>
                  </a:lnTo>
                  <a:lnTo>
                    <a:pt x="18" y="0"/>
                  </a:lnTo>
                  <a:lnTo>
                    <a:pt x="25" y="6"/>
                  </a:lnTo>
                  <a:lnTo>
                    <a:pt x="30" y="15"/>
                  </a:lnTo>
                  <a:lnTo>
                    <a:pt x="33" y="24"/>
                  </a:lnTo>
                  <a:lnTo>
                    <a:pt x="37" y="32"/>
                  </a:lnTo>
                  <a:close/>
                </a:path>
              </a:pathLst>
            </a:custGeom>
            <a:solidFill>
              <a:srgbClr val="000000"/>
            </a:solidFill>
            <a:ln w="9525">
              <a:noFill/>
              <a:round/>
              <a:headEnd/>
              <a:tailEnd/>
            </a:ln>
          </p:spPr>
          <p:txBody>
            <a:bodyPr/>
            <a:lstStyle/>
            <a:p>
              <a:endParaRPr lang="en-AU"/>
            </a:p>
          </p:txBody>
        </p:sp>
        <p:sp>
          <p:nvSpPr>
            <p:cNvPr id="29752" name="Freeform 56"/>
            <p:cNvSpPr>
              <a:spLocks/>
            </p:cNvSpPr>
            <p:nvPr/>
          </p:nvSpPr>
          <p:spPr bwMode="auto">
            <a:xfrm>
              <a:off x="1658" y="1093"/>
              <a:ext cx="38" cy="25"/>
            </a:xfrm>
            <a:custGeom>
              <a:avLst/>
              <a:gdLst/>
              <a:ahLst/>
              <a:cxnLst>
                <a:cxn ang="0">
                  <a:pos x="70" y="26"/>
                </a:cxn>
                <a:cxn ang="0">
                  <a:pos x="73" y="29"/>
                </a:cxn>
                <a:cxn ang="0">
                  <a:pos x="75" y="33"/>
                </a:cxn>
                <a:cxn ang="0">
                  <a:pos x="75" y="39"/>
                </a:cxn>
                <a:cxn ang="0">
                  <a:pos x="73" y="45"/>
                </a:cxn>
                <a:cxn ang="0">
                  <a:pos x="63" y="49"/>
                </a:cxn>
                <a:cxn ang="0">
                  <a:pos x="50" y="49"/>
                </a:cxn>
                <a:cxn ang="0">
                  <a:pos x="36" y="48"/>
                </a:cxn>
                <a:cxn ang="0">
                  <a:pos x="25" y="46"/>
                </a:cxn>
                <a:cxn ang="0">
                  <a:pos x="15" y="38"/>
                </a:cxn>
                <a:cxn ang="0">
                  <a:pos x="7" y="27"/>
                </a:cxn>
                <a:cxn ang="0">
                  <a:pos x="2" y="17"/>
                </a:cxn>
                <a:cxn ang="0">
                  <a:pos x="0" y="6"/>
                </a:cxn>
                <a:cxn ang="0">
                  <a:pos x="3" y="1"/>
                </a:cxn>
                <a:cxn ang="0">
                  <a:pos x="10" y="0"/>
                </a:cxn>
                <a:cxn ang="0">
                  <a:pos x="16" y="1"/>
                </a:cxn>
                <a:cxn ang="0">
                  <a:pos x="23" y="4"/>
                </a:cxn>
                <a:cxn ang="0">
                  <a:pos x="31" y="13"/>
                </a:cxn>
                <a:cxn ang="0">
                  <a:pos x="43" y="19"/>
                </a:cxn>
                <a:cxn ang="0">
                  <a:pos x="56" y="22"/>
                </a:cxn>
                <a:cxn ang="0">
                  <a:pos x="70" y="26"/>
                </a:cxn>
              </a:cxnLst>
              <a:rect l="0" t="0" r="r" b="b"/>
              <a:pathLst>
                <a:path w="75" h="49">
                  <a:moveTo>
                    <a:pt x="70" y="26"/>
                  </a:moveTo>
                  <a:lnTo>
                    <a:pt x="73" y="29"/>
                  </a:lnTo>
                  <a:lnTo>
                    <a:pt x="75" y="33"/>
                  </a:lnTo>
                  <a:lnTo>
                    <a:pt x="75" y="39"/>
                  </a:lnTo>
                  <a:lnTo>
                    <a:pt x="73" y="45"/>
                  </a:lnTo>
                  <a:lnTo>
                    <a:pt x="63" y="49"/>
                  </a:lnTo>
                  <a:lnTo>
                    <a:pt x="50" y="49"/>
                  </a:lnTo>
                  <a:lnTo>
                    <a:pt x="36" y="48"/>
                  </a:lnTo>
                  <a:lnTo>
                    <a:pt x="25" y="46"/>
                  </a:lnTo>
                  <a:lnTo>
                    <a:pt x="15" y="38"/>
                  </a:lnTo>
                  <a:lnTo>
                    <a:pt x="7" y="27"/>
                  </a:lnTo>
                  <a:lnTo>
                    <a:pt x="2" y="17"/>
                  </a:lnTo>
                  <a:lnTo>
                    <a:pt x="0" y="6"/>
                  </a:lnTo>
                  <a:lnTo>
                    <a:pt x="3" y="1"/>
                  </a:lnTo>
                  <a:lnTo>
                    <a:pt x="10" y="0"/>
                  </a:lnTo>
                  <a:lnTo>
                    <a:pt x="16" y="1"/>
                  </a:lnTo>
                  <a:lnTo>
                    <a:pt x="23" y="4"/>
                  </a:lnTo>
                  <a:lnTo>
                    <a:pt x="31" y="13"/>
                  </a:lnTo>
                  <a:lnTo>
                    <a:pt x="43" y="19"/>
                  </a:lnTo>
                  <a:lnTo>
                    <a:pt x="56" y="22"/>
                  </a:lnTo>
                  <a:lnTo>
                    <a:pt x="70" y="26"/>
                  </a:lnTo>
                  <a:close/>
                </a:path>
              </a:pathLst>
            </a:custGeom>
            <a:solidFill>
              <a:srgbClr val="000000"/>
            </a:solidFill>
            <a:ln w="9525">
              <a:noFill/>
              <a:round/>
              <a:headEnd/>
              <a:tailEnd/>
            </a:ln>
          </p:spPr>
          <p:txBody>
            <a:bodyPr/>
            <a:lstStyle/>
            <a:p>
              <a:endParaRPr lang="en-AU"/>
            </a:p>
          </p:txBody>
        </p:sp>
        <p:sp>
          <p:nvSpPr>
            <p:cNvPr id="29753" name="Freeform 57"/>
            <p:cNvSpPr>
              <a:spLocks/>
            </p:cNvSpPr>
            <p:nvPr/>
          </p:nvSpPr>
          <p:spPr bwMode="auto">
            <a:xfrm>
              <a:off x="1648" y="1105"/>
              <a:ext cx="121" cy="51"/>
            </a:xfrm>
            <a:custGeom>
              <a:avLst/>
              <a:gdLst/>
              <a:ahLst/>
              <a:cxnLst>
                <a:cxn ang="0">
                  <a:pos x="243" y="16"/>
                </a:cxn>
                <a:cxn ang="0">
                  <a:pos x="243" y="22"/>
                </a:cxn>
                <a:cxn ang="0">
                  <a:pos x="221" y="39"/>
                </a:cxn>
                <a:cxn ang="0">
                  <a:pos x="198" y="57"/>
                </a:cxn>
                <a:cxn ang="0">
                  <a:pos x="173" y="73"/>
                </a:cxn>
                <a:cxn ang="0">
                  <a:pos x="148" y="86"/>
                </a:cxn>
                <a:cxn ang="0">
                  <a:pos x="120" y="96"/>
                </a:cxn>
                <a:cxn ang="0">
                  <a:pos x="92" y="102"/>
                </a:cxn>
                <a:cxn ang="0">
                  <a:pos x="63" y="103"/>
                </a:cxn>
                <a:cxn ang="0">
                  <a:pos x="32" y="97"/>
                </a:cxn>
                <a:cxn ang="0">
                  <a:pos x="24" y="93"/>
                </a:cxn>
                <a:cxn ang="0">
                  <a:pos x="14" y="89"/>
                </a:cxn>
                <a:cxn ang="0">
                  <a:pos x="5" y="84"/>
                </a:cxn>
                <a:cxn ang="0">
                  <a:pos x="0" y="76"/>
                </a:cxn>
                <a:cxn ang="0">
                  <a:pos x="2" y="73"/>
                </a:cxn>
                <a:cxn ang="0">
                  <a:pos x="5" y="68"/>
                </a:cxn>
                <a:cxn ang="0">
                  <a:pos x="9" y="67"/>
                </a:cxn>
                <a:cxn ang="0">
                  <a:pos x="14" y="65"/>
                </a:cxn>
                <a:cxn ang="0">
                  <a:pos x="30" y="73"/>
                </a:cxn>
                <a:cxn ang="0">
                  <a:pos x="48" y="77"/>
                </a:cxn>
                <a:cxn ang="0">
                  <a:pos x="68" y="80"/>
                </a:cxn>
                <a:cxn ang="0">
                  <a:pos x="88" y="80"/>
                </a:cxn>
                <a:cxn ang="0">
                  <a:pos x="108" y="77"/>
                </a:cxn>
                <a:cxn ang="0">
                  <a:pos x="128" y="73"/>
                </a:cxn>
                <a:cxn ang="0">
                  <a:pos x="147" y="65"/>
                </a:cxn>
                <a:cxn ang="0">
                  <a:pos x="163" y="57"/>
                </a:cxn>
                <a:cxn ang="0">
                  <a:pos x="171" y="51"/>
                </a:cxn>
                <a:cxn ang="0">
                  <a:pos x="178" y="44"/>
                </a:cxn>
                <a:cxn ang="0">
                  <a:pos x="185" y="38"/>
                </a:cxn>
                <a:cxn ang="0">
                  <a:pos x="191" y="31"/>
                </a:cxn>
                <a:cxn ang="0">
                  <a:pos x="198" y="23"/>
                </a:cxn>
                <a:cxn ang="0">
                  <a:pos x="203" y="16"/>
                </a:cxn>
                <a:cxn ang="0">
                  <a:pos x="210" y="9"/>
                </a:cxn>
                <a:cxn ang="0">
                  <a:pos x="215" y="0"/>
                </a:cxn>
                <a:cxn ang="0">
                  <a:pos x="223" y="3"/>
                </a:cxn>
                <a:cxn ang="0">
                  <a:pos x="230" y="6"/>
                </a:cxn>
                <a:cxn ang="0">
                  <a:pos x="236" y="12"/>
                </a:cxn>
                <a:cxn ang="0">
                  <a:pos x="243" y="16"/>
                </a:cxn>
              </a:cxnLst>
              <a:rect l="0" t="0" r="r" b="b"/>
              <a:pathLst>
                <a:path w="243" h="103">
                  <a:moveTo>
                    <a:pt x="243" y="16"/>
                  </a:moveTo>
                  <a:lnTo>
                    <a:pt x="243" y="22"/>
                  </a:lnTo>
                  <a:lnTo>
                    <a:pt x="221" y="39"/>
                  </a:lnTo>
                  <a:lnTo>
                    <a:pt x="198" y="57"/>
                  </a:lnTo>
                  <a:lnTo>
                    <a:pt x="173" y="73"/>
                  </a:lnTo>
                  <a:lnTo>
                    <a:pt x="148" y="86"/>
                  </a:lnTo>
                  <a:lnTo>
                    <a:pt x="120" y="96"/>
                  </a:lnTo>
                  <a:lnTo>
                    <a:pt x="92" y="102"/>
                  </a:lnTo>
                  <a:lnTo>
                    <a:pt x="63" y="103"/>
                  </a:lnTo>
                  <a:lnTo>
                    <a:pt x="32" y="97"/>
                  </a:lnTo>
                  <a:lnTo>
                    <a:pt x="24" y="93"/>
                  </a:lnTo>
                  <a:lnTo>
                    <a:pt x="14" y="89"/>
                  </a:lnTo>
                  <a:lnTo>
                    <a:pt x="5" y="84"/>
                  </a:lnTo>
                  <a:lnTo>
                    <a:pt x="0" y="76"/>
                  </a:lnTo>
                  <a:lnTo>
                    <a:pt x="2" y="73"/>
                  </a:lnTo>
                  <a:lnTo>
                    <a:pt x="5" y="68"/>
                  </a:lnTo>
                  <a:lnTo>
                    <a:pt x="9" y="67"/>
                  </a:lnTo>
                  <a:lnTo>
                    <a:pt x="14" y="65"/>
                  </a:lnTo>
                  <a:lnTo>
                    <a:pt x="30" y="73"/>
                  </a:lnTo>
                  <a:lnTo>
                    <a:pt x="48" y="77"/>
                  </a:lnTo>
                  <a:lnTo>
                    <a:pt x="68" y="80"/>
                  </a:lnTo>
                  <a:lnTo>
                    <a:pt x="88" y="80"/>
                  </a:lnTo>
                  <a:lnTo>
                    <a:pt x="108" y="77"/>
                  </a:lnTo>
                  <a:lnTo>
                    <a:pt x="128" y="73"/>
                  </a:lnTo>
                  <a:lnTo>
                    <a:pt x="147" y="65"/>
                  </a:lnTo>
                  <a:lnTo>
                    <a:pt x="163" y="57"/>
                  </a:lnTo>
                  <a:lnTo>
                    <a:pt x="171" y="51"/>
                  </a:lnTo>
                  <a:lnTo>
                    <a:pt x="178" y="44"/>
                  </a:lnTo>
                  <a:lnTo>
                    <a:pt x="185" y="38"/>
                  </a:lnTo>
                  <a:lnTo>
                    <a:pt x="191" y="31"/>
                  </a:lnTo>
                  <a:lnTo>
                    <a:pt x="198" y="23"/>
                  </a:lnTo>
                  <a:lnTo>
                    <a:pt x="203" y="16"/>
                  </a:lnTo>
                  <a:lnTo>
                    <a:pt x="210" y="9"/>
                  </a:lnTo>
                  <a:lnTo>
                    <a:pt x="215" y="0"/>
                  </a:lnTo>
                  <a:lnTo>
                    <a:pt x="223" y="3"/>
                  </a:lnTo>
                  <a:lnTo>
                    <a:pt x="230" y="6"/>
                  </a:lnTo>
                  <a:lnTo>
                    <a:pt x="236" y="12"/>
                  </a:lnTo>
                  <a:lnTo>
                    <a:pt x="243" y="16"/>
                  </a:lnTo>
                  <a:close/>
                </a:path>
              </a:pathLst>
            </a:custGeom>
            <a:solidFill>
              <a:srgbClr val="000000"/>
            </a:solidFill>
            <a:ln w="9525">
              <a:noFill/>
              <a:round/>
              <a:headEnd/>
              <a:tailEnd/>
            </a:ln>
          </p:spPr>
          <p:txBody>
            <a:bodyPr/>
            <a:lstStyle/>
            <a:p>
              <a:endParaRPr lang="en-AU"/>
            </a:p>
          </p:txBody>
        </p:sp>
        <p:sp>
          <p:nvSpPr>
            <p:cNvPr id="29754" name="Freeform 58"/>
            <p:cNvSpPr>
              <a:spLocks/>
            </p:cNvSpPr>
            <p:nvPr/>
          </p:nvSpPr>
          <p:spPr bwMode="auto">
            <a:xfrm>
              <a:off x="1299" y="1213"/>
              <a:ext cx="251" cy="150"/>
            </a:xfrm>
            <a:custGeom>
              <a:avLst/>
              <a:gdLst/>
              <a:ahLst/>
              <a:cxnLst>
                <a:cxn ang="0">
                  <a:pos x="249" y="93"/>
                </a:cxn>
                <a:cxn ang="0">
                  <a:pos x="264" y="99"/>
                </a:cxn>
                <a:cxn ang="0">
                  <a:pos x="271" y="77"/>
                </a:cxn>
                <a:cxn ang="0">
                  <a:pos x="329" y="77"/>
                </a:cxn>
                <a:cxn ang="0">
                  <a:pos x="382" y="65"/>
                </a:cxn>
                <a:cxn ang="0">
                  <a:pos x="419" y="65"/>
                </a:cxn>
                <a:cxn ang="0">
                  <a:pos x="432" y="87"/>
                </a:cxn>
                <a:cxn ang="0">
                  <a:pos x="484" y="77"/>
                </a:cxn>
                <a:cxn ang="0">
                  <a:pos x="502" y="212"/>
                </a:cxn>
                <a:cxn ang="0">
                  <a:pos x="477" y="234"/>
                </a:cxn>
                <a:cxn ang="0">
                  <a:pos x="451" y="215"/>
                </a:cxn>
                <a:cxn ang="0">
                  <a:pos x="434" y="215"/>
                </a:cxn>
                <a:cxn ang="0">
                  <a:pos x="457" y="247"/>
                </a:cxn>
                <a:cxn ang="0">
                  <a:pos x="429" y="266"/>
                </a:cxn>
                <a:cxn ang="0">
                  <a:pos x="392" y="277"/>
                </a:cxn>
                <a:cxn ang="0">
                  <a:pos x="359" y="291"/>
                </a:cxn>
                <a:cxn ang="0">
                  <a:pos x="323" y="298"/>
                </a:cxn>
                <a:cxn ang="0">
                  <a:pos x="284" y="301"/>
                </a:cxn>
                <a:cxn ang="0">
                  <a:pos x="278" y="286"/>
                </a:cxn>
                <a:cxn ang="0">
                  <a:pos x="269" y="277"/>
                </a:cxn>
                <a:cxn ang="0">
                  <a:pos x="258" y="296"/>
                </a:cxn>
                <a:cxn ang="0">
                  <a:pos x="188" y="292"/>
                </a:cxn>
                <a:cxn ang="0">
                  <a:pos x="116" y="282"/>
                </a:cxn>
                <a:cxn ang="0">
                  <a:pos x="72" y="264"/>
                </a:cxn>
                <a:cxn ang="0">
                  <a:pos x="70" y="244"/>
                </a:cxn>
                <a:cxn ang="0">
                  <a:pos x="63" y="248"/>
                </a:cxn>
                <a:cxn ang="0">
                  <a:pos x="62" y="257"/>
                </a:cxn>
                <a:cxn ang="0">
                  <a:pos x="57" y="267"/>
                </a:cxn>
                <a:cxn ang="0">
                  <a:pos x="28" y="254"/>
                </a:cxn>
                <a:cxn ang="0">
                  <a:pos x="2" y="240"/>
                </a:cxn>
                <a:cxn ang="0">
                  <a:pos x="5" y="215"/>
                </a:cxn>
                <a:cxn ang="0">
                  <a:pos x="10" y="200"/>
                </a:cxn>
                <a:cxn ang="0">
                  <a:pos x="40" y="203"/>
                </a:cxn>
                <a:cxn ang="0">
                  <a:pos x="32" y="190"/>
                </a:cxn>
                <a:cxn ang="0">
                  <a:pos x="22" y="160"/>
                </a:cxn>
                <a:cxn ang="0">
                  <a:pos x="53" y="81"/>
                </a:cxn>
                <a:cxn ang="0">
                  <a:pos x="72" y="90"/>
                </a:cxn>
                <a:cxn ang="0">
                  <a:pos x="67" y="71"/>
                </a:cxn>
                <a:cxn ang="0">
                  <a:pos x="73" y="40"/>
                </a:cxn>
                <a:cxn ang="0">
                  <a:pos x="105" y="0"/>
                </a:cxn>
                <a:cxn ang="0">
                  <a:pos x="155" y="36"/>
                </a:cxn>
                <a:cxn ang="0">
                  <a:pos x="211" y="61"/>
                </a:cxn>
              </a:cxnLst>
              <a:rect l="0" t="0" r="r" b="b"/>
              <a:pathLst>
                <a:path w="502" h="301">
                  <a:moveTo>
                    <a:pt x="253" y="72"/>
                  </a:moveTo>
                  <a:lnTo>
                    <a:pt x="253" y="81"/>
                  </a:lnTo>
                  <a:lnTo>
                    <a:pt x="249" y="93"/>
                  </a:lnTo>
                  <a:lnTo>
                    <a:pt x="249" y="102"/>
                  </a:lnTo>
                  <a:lnTo>
                    <a:pt x="259" y="106"/>
                  </a:lnTo>
                  <a:lnTo>
                    <a:pt x="264" y="99"/>
                  </a:lnTo>
                  <a:lnTo>
                    <a:pt x="264" y="90"/>
                  </a:lnTo>
                  <a:lnTo>
                    <a:pt x="266" y="83"/>
                  </a:lnTo>
                  <a:lnTo>
                    <a:pt x="271" y="77"/>
                  </a:lnTo>
                  <a:lnTo>
                    <a:pt x="291" y="80"/>
                  </a:lnTo>
                  <a:lnTo>
                    <a:pt x="311" y="80"/>
                  </a:lnTo>
                  <a:lnTo>
                    <a:pt x="329" y="77"/>
                  </a:lnTo>
                  <a:lnTo>
                    <a:pt x="348" y="74"/>
                  </a:lnTo>
                  <a:lnTo>
                    <a:pt x="364" y="70"/>
                  </a:lnTo>
                  <a:lnTo>
                    <a:pt x="382" y="65"/>
                  </a:lnTo>
                  <a:lnTo>
                    <a:pt x="399" y="59"/>
                  </a:lnTo>
                  <a:lnTo>
                    <a:pt x="417" y="55"/>
                  </a:lnTo>
                  <a:lnTo>
                    <a:pt x="419" y="65"/>
                  </a:lnTo>
                  <a:lnTo>
                    <a:pt x="419" y="75"/>
                  </a:lnTo>
                  <a:lnTo>
                    <a:pt x="422" y="84"/>
                  </a:lnTo>
                  <a:lnTo>
                    <a:pt x="432" y="87"/>
                  </a:lnTo>
                  <a:lnTo>
                    <a:pt x="434" y="52"/>
                  </a:lnTo>
                  <a:lnTo>
                    <a:pt x="472" y="33"/>
                  </a:lnTo>
                  <a:lnTo>
                    <a:pt x="484" y="77"/>
                  </a:lnTo>
                  <a:lnTo>
                    <a:pt x="494" y="120"/>
                  </a:lnTo>
                  <a:lnTo>
                    <a:pt x="500" y="167"/>
                  </a:lnTo>
                  <a:lnTo>
                    <a:pt x="502" y="212"/>
                  </a:lnTo>
                  <a:lnTo>
                    <a:pt x="495" y="221"/>
                  </a:lnTo>
                  <a:lnTo>
                    <a:pt x="487" y="228"/>
                  </a:lnTo>
                  <a:lnTo>
                    <a:pt x="477" y="234"/>
                  </a:lnTo>
                  <a:lnTo>
                    <a:pt x="469" y="238"/>
                  </a:lnTo>
                  <a:lnTo>
                    <a:pt x="461" y="227"/>
                  </a:lnTo>
                  <a:lnTo>
                    <a:pt x="451" y="215"/>
                  </a:lnTo>
                  <a:lnTo>
                    <a:pt x="439" y="206"/>
                  </a:lnTo>
                  <a:lnTo>
                    <a:pt x="426" y="205"/>
                  </a:lnTo>
                  <a:lnTo>
                    <a:pt x="434" y="215"/>
                  </a:lnTo>
                  <a:lnTo>
                    <a:pt x="444" y="227"/>
                  </a:lnTo>
                  <a:lnTo>
                    <a:pt x="452" y="237"/>
                  </a:lnTo>
                  <a:lnTo>
                    <a:pt x="457" y="247"/>
                  </a:lnTo>
                  <a:lnTo>
                    <a:pt x="449" y="256"/>
                  </a:lnTo>
                  <a:lnTo>
                    <a:pt x="439" y="261"/>
                  </a:lnTo>
                  <a:lnTo>
                    <a:pt x="429" y="266"/>
                  </a:lnTo>
                  <a:lnTo>
                    <a:pt x="417" y="269"/>
                  </a:lnTo>
                  <a:lnTo>
                    <a:pt x="404" y="273"/>
                  </a:lnTo>
                  <a:lnTo>
                    <a:pt x="392" y="277"/>
                  </a:lnTo>
                  <a:lnTo>
                    <a:pt x="381" y="282"/>
                  </a:lnTo>
                  <a:lnTo>
                    <a:pt x="371" y="288"/>
                  </a:lnTo>
                  <a:lnTo>
                    <a:pt x="359" y="291"/>
                  </a:lnTo>
                  <a:lnTo>
                    <a:pt x="348" y="293"/>
                  </a:lnTo>
                  <a:lnTo>
                    <a:pt x="334" y="296"/>
                  </a:lnTo>
                  <a:lnTo>
                    <a:pt x="323" y="298"/>
                  </a:lnTo>
                  <a:lnTo>
                    <a:pt x="309" y="299"/>
                  </a:lnTo>
                  <a:lnTo>
                    <a:pt x="298" y="301"/>
                  </a:lnTo>
                  <a:lnTo>
                    <a:pt x="284" y="301"/>
                  </a:lnTo>
                  <a:lnTo>
                    <a:pt x="271" y="299"/>
                  </a:lnTo>
                  <a:lnTo>
                    <a:pt x="273" y="293"/>
                  </a:lnTo>
                  <a:lnTo>
                    <a:pt x="278" y="286"/>
                  </a:lnTo>
                  <a:lnTo>
                    <a:pt x="279" y="279"/>
                  </a:lnTo>
                  <a:lnTo>
                    <a:pt x="274" y="272"/>
                  </a:lnTo>
                  <a:lnTo>
                    <a:pt x="269" y="277"/>
                  </a:lnTo>
                  <a:lnTo>
                    <a:pt x="264" y="283"/>
                  </a:lnTo>
                  <a:lnTo>
                    <a:pt x="259" y="289"/>
                  </a:lnTo>
                  <a:lnTo>
                    <a:pt x="258" y="296"/>
                  </a:lnTo>
                  <a:lnTo>
                    <a:pt x="235" y="295"/>
                  </a:lnTo>
                  <a:lnTo>
                    <a:pt x="211" y="293"/>
                  </a:lnTo>
                  <a:lnTo>
                    <a:pt x="188" y="292"/>
                  </a:lnTo>
                  <a:lnTo>
                    <a:pt x="163" y="289"/>
                  </a:lnTo>
                  <a:lnTo>
                    <a:pt x="140" y="286"/>
                  </a:lnTo>
                  <a:lnTo>
                    <a:pt x="116" y="282"/>
                  </a:lnTo>
                  <a:lnTo>
                    <a:pt x="95" y="277"/>
                  </a:lnTo>
                  <a:lnTo>
                    <a:pt x="73" y="272"/>
                  </a:lnTo>
                  <a:lnTo>
                    <a:pt x="72" y="264"/>
                  </a:lnTo>
                  <a:lnTo>
                    <a:pt x="73" y="256"/>
                  </a:lnTo>
                  <a:lnTo>
                    <a:pt x="75" y="248"/>
                  </a:lnTo>
                  <a:lnTo>
                    <a:pt x="70" y="244"/>
                  </a:lnTo>
                  <a:lnTo>
                    <a:pt x="67" y="244"/>
                  </a:lnTo>
                  <a:lnTo>
                    <a:pt x="65" y="246"/>
                  </a:lnTo>
                  <a:lnTo>
                    <a:pt x="63" y="248"/>
                  </a:lnTo>
                  <a:lnTo>
                    <a:pt x="62" y="250"/>
                  </a:lnTo>
                  <a:lnTo>
                    <a:pt x="63" y="254"/>
                  </a:lnTo>
                  <a:lnTo>
                    <a:pt x="62" y="257"/>
                  </a:lnTo>
                  <a:lnTo>
                    <a:pt x="60" y="260"/>
                  </a:lnTo>
                  <a:lnTo>
                    <a:pt x="62" y="266"/>
                  </a:lnTo>
                  <a:lnTo>
                    <a:pt x="57" y="267"/>
                  </a:lnTo>
                  <a:lnTo>
                    <a:pt x="48" y="261"/>
                  </a:lnTo>
                  <a:lnTo>
                    <a:pt x="38" y="257"/>
                  </a:lnTo>
                  <a:lnTo>
                    <a:pt x="28" y="254"/>
                  </a:lnTo>
                  <a:lnTo>
                    <a:pt x="17" y="250"/>
                  </a:lnTo>
                  <a:lnTo>
                    <a:pt x="8" y="246"/>
                  </a:lnTo>
                  <a:lnTo>
                    <a:pt x="2" y="240"/>
                  </a:lnTo>
                  <a:lnTo>
                    <a:pt x="0" y="231"/>
                  </a:lnTo>
                  <a:lnTo>
                    <a:pt x="3" y="219"/>
                  </a:lnTo>
                  <a:lnTo>
                    <a:pt x="5" y="215"/>
                  </a:lnTo>
                  <a:lnTo>
                    <a:pt x="5" y="209"/>
                  </a:lnTo>
                  <a:lnTo>
                    <a:pt x="5" y="205"/>
                  </a:lnTo>
                  <a:lnTo>
                    <a:pt x="10" y="200"/>
                  </a:lnTo>
                  <a:lnTo>
                    <a:pt x="18" y="200"/>
                  </a:lnTo>
                  <a:lnTo>
                    <a:pt x="30" y="203"/>
                  </a:lnTo>
                  <a:lnTo>
                    <a:pt x="40" y="203"/>
                  </a:lnTo>
                  <a:lnTo>
                    <a:pt x="48" y="198"/>
                  </a:lnTo>
                  <a:lnTo>
                    <a:pt x="42" y="193"/>
                  </a:lnTo>
                  <a:lnTo>
                    <a:pt x="32" y="190"/>
                  </a:lnTo>
                  <a:lnTo>
                    <a:pt x="22" y="189"/>
                  </a:lnTo>
                  <a:lnTo>
                    <a:pt x="12" y="186"/>
                  </a:lnTo>
                  <a:lnTo>
                    <a:pt x="22" y="160"/>
                  </a:lnTo>
                  <a:lnTo>
                    <a:pt x="32" y="134"/>
                  </a:lnTo>
                  <a:lnTo>
                    <a:pt x="42" y="107"/>
                  </a:lnTo>
                  <a:lnTo>
                    <a:pt x="53" y="81"/>
                  </a:lnTo>
                  <a:lnTo>
                    <a:pt x="60" y="84"/>
                  </a:lnTo>
                  <a:lnTo>
                    <a:pt x="67" y="87"/>
                  </a:lnTo>
                  <a:lnTo>
                    <a:pt x="72" y="90"/>
                  </a:lnTo>
                  <a:lnTo>
                    <a:pt x="77" y="86"/>
                  </a:lnTo>
                  <a:lnTo>
                    <a:pt x="73" y="77"/>
                  </a:lnTo>
                  <a:lnTo>
                    <a:pt x="67" y="71"/>
                  </a:lnTo>
                  <a:lnTo>
                    <a:pt x="60" y="65"/>
                  </a:lnTo>
                  <a:lnTo>
                    <a:pt x="63" y="55"/>
                  </a:lnTo>
                  <a:lnTo>
                    <a:pt x="73" y="40"/>
                  </a:lnTo>
                  <a:lnTo>
                    <a:pt x="83" y="27"/>
                  </a:lnTo>
                  <a:lnTo>
                    <a:pt x="93" y="13"/>
                  </a:lnTo>
                  <a:lnTo>
                    <a:pt x="105" y="0"/>
                  </a:lnTo>
                  <a:lnTo>
                    <a:pt x="120" y="13"/>
                  </a:lnTo>
                  <a:lnTo>
                    <a:pt x="136" y="26"/>
                  </a:lnTo>
                  <a:lnTo>
                    <a:pt x="155" y="36"/>
                  </a:lnTo>
                  <a:lnTo>
                    <a:pt x="173" y="45"/>
                  </a:lnTo>
                  <a:lnTo>
                    <a:pt x="191" y="54"/>
                  </a:lnTo>
                  <a:lnTo>
                    <a:pt x="211" y="61"/>
                  </a:lnTo>
                  <a:lnTo>
                    <a:pt x="233" y="67"/>
                  </a:lnTo>
                  <a:lnTo>
                    <a:pt x="253" y="72"/>
                  </a:lnTo>
                  <a:close/>
                </a:path>
              </a:pathLst>
            </a:custGeom>
            <a:solidFill>
              <a:srgbClr val="DB0000"/>
            </a:solidFill>
            <a:ln w="9525">
              <a:noFill/>
              <a:round/>
              <a:headEnd/>
              <a:tailEnd/>
            </a:ln>
          </p:spPr>
          <p:txBody>
            <a:bodyPr/>
            <a:lstStyle/>
            <a:p>
              <a:endParaRPr lang="en-AU"/>
            </a:p>
          </p:txBody>
        </p:sp>
        <p:sp>
          <p:nvSpPr>
            <p:cNvPr id="29755" name="Freeform 59"/>
            <p:cNvSpPr>
              <a:spLocks/>
            </p:cNvSpPr>
            <p:nvPr/>
          </p:nvSpPr>
          <p:spPr bwMode="auto">
            <a:xfrm>
              <a:off x="1601" y="1232"/>
              <a:ext cx="281" cy="137"/>
            </a:xfrm>
            <a:custGeom>
              <a:avLst/>
              <a:gdLst/>
              <a:ahLst/>
              <a:cxnLst>
                <a:cxn ang="0">
                  <a:pos x="497" y="80"/>
                </a:cxn>
                <a:cxn ang="0">
                  <a:pos x="499" y="93"/>
                </a:cxn>
                <a:cxn ang="0">
                  <a:pos x="519" y="86"/>
                </a:cxn>
                <a:cxn ang="0">
                  <a:pos x="552" y="150"/>
                </a:cxn>
                <a:cxn ang="0">
                  <a:pos x="557" y="183"/>
                </a:cxn>
                <a:cxn ang="0">
                  <a:pos x="562" y="198"/>
                </a:cxn>
                <a:cxn ang="0">
                  <a:pos x="535" y="182"/>
                </a:cxn>
                <a:cxn ang="0">
                  <a:pos x="532" y="209"/>
                </a:cxn>
                <a:cxn ang="0">
                  <a:pos x="502" y="224"/>
                </a:cxn>
                <a:cxn ang="0">
                  <a:pos x="476" y="221"/>
                </a:cxn>
                <a:cxn ang="0">
                  <a:pos x="464" y="209"/>
                </a:cxn>
                <a:cxn ang="0">
                  <a:pos x="472" y="233"/>
                </a:cxn>
                <a:cxn ang="0">
                  <a:pos x="436" y="246"/>
                </a:cxn>
                <a:cxn ang="0">
                  <a:pos x="396" y="253"/>
                </a:cxn>
                <a:cxn ang="0">
                  <a:pos x="369" y="252"/>
                </a:cxn>
                <a:cxn ang="0">
                  <a:pos x="368" y="237"/>
                </a:cxn>
                <a:cxn ang="0">
                  <a:pos x="369" y="237"/>
                </a:cxn>
                <a:cxn ang="0">
                  <a:pos x="369" y="231"/>
                </a:cxn>
                <a:cxn ang="0">
                  <a:pos x="356" y="231"/>
                </a:cxn>
                <a:cxn ang="0">
                  <a:pos x="358" y="250"/>
                </a:cxn>
                <a:cxn ang="0">
                  <a:pos x="356" y="257"/>
                </a:cxn>
                <a:cxn ang="0">
                  <a:pos x="323" y="265"/>
                </a:cxn>
                <a:cxn ang="0">
                  <a:pos x="273" y="270"/>
                </a:cxn>
                <a:cxn ang="0">
                  <a:pos x="221" y="273"/>
                </a:cxn>
                <a:cxn ang="0">
                  <a:pos x="170" y="272"/>
                </a:cxn>
                <a:cxn ang="0">
                  <a:pos x="120" y="269"/>
                </a:cxn>
                <a:cxn ang="0">
                  <a:pos x="88" y="257"/>
                </a:cxn>
                <a:cxn ang="0">
                  <a:pos x="82" y="237"/>
                </a:cxn>
                <a:cxn ang="0">
                  <a:pos x="73" y="256"/>
                </a:cxn>
                <a:cxn ang="0">
                  <a:pos x="53" y="260"/>
                </a:cxn>
                <a:cxn ang="0">
                  <a:pos x="25" y="252"/>
                </a:cxn>
                <a:cxn ang="0">
                  <a:pos x="0" y="241"/>
                </a:cxn>
                <a:cxn ang="0">
                  <a:pos x="32" y="208"/>
                </a:cxn>
                <a:cxn ang="0">
                  <a:pos x="57" y="209"/>
                </a:cxn>
                <a:cxn ang="0">
                  <a:pos x="25" y="193"/>
                </a:cxn>
                <a:cxn ang="0">
                  <a:pos x="27" y="150"/>
                </a:cxn>
                <a:cxn ang="0">
                  <a:pos x="50" y="97"/>
                </a:cxn>
                <a:cxn ang="0">
                  <a:pos x="77" y="44"/>
                </a:cxn>
                <a:cxn ang="0">
                  <a:pos x="85" y="32"/>
                </a:cxn>
                <a:cxn ang="0">
                  <a:pos x="120" y="45"/>
                </a:cxn>
                <a:cxn ang="0">
                  <a:pos x="171" y="65"/>
                </a:cxn>
                <a:cxn ang="0">
                  <a:pos x="225" y="81"/>
                </a:cxn>
                <a:cxn ang="0">
                  <a:pos x="221" y="113"/>
                </a:cxn>
                <a:cxn ang="0">
                  <a:pos x="238" y="103"/>
                </a:cxn>
                <a:cxn ang="0">
                  <a:pos x="264" y="80"/>
                </a:cxn>
                <a:cxn ang="0">
                  <a:pos x="326" y="65"/>
                </a:cxn>
                <a:cxn ang="0">
                  <a:pos x="381" y="39"/>
                </a:cxn>
                <a:cxn ang="0">
                  <a:pos x="402" y="36"/>
                </a:cxn>
                <a:cxn ang="0">
                  <a:pos x="422" y="39"/>
                </a:cxn>
                <a:cxn ang="0">
                  <a:pos x="412" y="26"/>
                </a:cxn>
                <a:cxn ang="0">
                  <a:pos x="442" y="7"/>
                </a:cxn>
                <a:cxn ang="0">
                  <a:pos x="474" y="32"/>
                </a:cxn>
                <a:cxn ang="0">
                  <a:pos x="501" y="63"/>
                </a:cxn>
              </a:cxnLst>
              <a:rect l="0" t="0" r="r" b="b"/>
              <a:pathLst>
                <a:path w="562" h="273">
                  <a:moveTo>
                    <a:pt x="509" y="74"/>
                  </a:moveTo>
                  <a:lnTo>
                    <a:pt x="504" y="77"/>
                  </a:lnTo>
                  <a:lnTo>
                    <a:pt x="497" y="80"/>
                  </a:lnTo>
                  <a:lnTo>
                    <a:pt x="491" y="84"/>
                  </a:lnTo>
                  <a:lnTo>
                    <a:pt x="491" y="92"/>
                  </a:lnTo>
                  <a:lnTo>
                    <a:pt x="499" y="93"/>
                  </a:lnTo>
                  <a:lnTo>
                    <a:pt x="506" y="92"/>
                  </a:lnTo>
                  <a:lnTo>
                    <a:pt x="512" y="89"/>
                  </a:lnTo>
                  <a:lnTo>
                    <a:pt x="519" y="86"/>
                  </a:lnTo>
                  <a:lnTo>
                    <a:pt x="530" y="108"/>
                  </a:lnTo>
                  <a:lnTo>
                    <a:pt x="542" y="128"/>
                  </a:lnTo>
                  <a:lnTo>
                    <a:pt x="552" y="150"/>
                  </a:lnTo>
                  <a:lnTo>
                    <a:pt x="552" y="173"/>
                  </a:lnTo>
                  <a:lnTo>
                    <a:pt x="555" y="177"/>
                  </a:lnTo>
                  <a:lnTo>
                    <a:pt x="557" y="183"/>
                  </a:lnTo>
                  <a:lnTo>
                    <a:pt x="559" y="189"/>
                  </a:lnTo>
                  <a:lnTo>
                    <a:pt x="562" y="193"/>
                  </a:lnTo>
                  <a:lnTo>
                    <a:pt x="562" y="198"/>
                  </a:lnTo>
                  <a:lnTo>
                    <a:pt x="552" y="195"/>
                  </a:lnTo>
                  <a:lnTo>
                    <a:pt x="544" y="186"/>
                  </a:lnTo>
                  <a:lnTo>
                    <a:pt x="535" y="182"/>
                  </a:lnTo>
                  <a:lnTo>
                    <a:pt x="524" y="186"/>
                  </a:lnTo>
                  <a:lnTo>
                    <a:pt x="542" y="207"/>
                  </a:lnTo>
                  <a:lnTo>
                    <a:pt x="532" y="209"/>
                  </a:lnTo>
                  <a:lnTo>
                    <a:pt x="522" y="214"/>
                  </a:lnTo>
                  <a:lnTo>
                    <a:pt x="512" y="220"/>
                  </a:lnTo>
                  <a:lnTo>
                    <a:pt x="502" y="224"/>
                  </a:lnTo>
                  <a:lnTo>
                    <a:pt x="492" y="227"/>
                  </a:lnTo>
                  <a:lnTo>
                    <a:pt x="484" y="227"/>
                  </a:lnTo>
                  <a:lnTo>
                    <a:pt x="476" y="221"/>
                  </a:lnTo>
                  <a:lnTo>
                    <a:pt x="471" y="211"/>
                  </a:lnTo>
                  <a:lnTo>
                    <a:pt x="467" y="209"/>
                  </a:lnTo>
                  <a:lnTo>
                    <a:pt x="464" y="209"/>
                  </a:lnTo>
                  <a:lnTo>
                    <a:pt x="461" y="211"/>
                  </a:lnTo>
                  <a:lnTo>
                    <a:pt x="457" y="214"/>
                  </a:lnTo>
                  <a:lnTo>
                    <a:pt x="472" y="233"/>
                  </a:lnTo>
                  <a:lnTo>
                    <a:pt x="461" y="237"/>
                  </a:lnTo>
                  <a:lnTo>
                    <a:pt x="447" y="241"/>
                  </a:lnTo>
                  <a:lnTo>
                    <a:pt x="436" y="246"/>
                  </a:lnTo>
                  <a:lnTo>
                    <a:pt x="422" y="249"/>
                  </a:lnTo>
                  <a:lnTo>
                    <a:pt x="409" y="252"/>
                  </a:lnTo>
                  <a:lnTo>
                    <a:pt x="396" y="253"/>
                  </a:lnTo>
                  <a:lnTo>
                    <a:pt x="382" y="256"/>
                  </a:lnTo>
                  <a:lnTo>
                    <a:pt x="369" y="257"/>
                  </a:lnTo>
                  <a:lnTo>
                    <a:pt x="369" y="252"/>
                  </a:lnTo>
                  <a:lnTo>
                    <a:pt x="369" y="247"/>
                  </a:lnTo>
                  <a:lnTo>
                    <a:pt x="369" y="241"/>
                  </a:lnTo>
                  <a:lnTo>
                    <a:pt x="368" y="237"/>
                  </a:lnTo>
                  <a:lnTo>
                    <a:pt x="368" y="237"/>
                  </a:lnTo>
                  <a:lnTo>
                    <a:pt x="369" y="237"/>
                  </a:lnTo>
                  <a:lnTo>
                    <a:pt x="369" y="237"/>
                  </a:lnTo>
                  <a:lnTo>
                    <a:pt x="369" y="236"/>
                  </a:lnTo>
                  <a:lnTo>
                    <a:pt x="371" y="233"/>
                  </a:lnTo>
                  <a:lnTo>
                    <a:pt x="369" y="231"/>
                  </a:lnTo>
                  <a:lnTo>
                    <a:pt x="366" y="231"/>
                  </a:lnTo>
                  <a:lnTo>
                    <a:pt x="363" y="228"/>
                  </a:lnTo>
                  <a:lnTo>
                    <a:pt x="356" y="231"/>
                  </a:lnTo>
                  <a:lnTo>
                    <a:pt x="358" y="237"/>
                  </a:lnTo>
                  <a:lnTo>
                    <a:pt x="359" y="243"/>
                  </a:lnTo>
                  <a:lnTo>
                    <a:pt x="358" y="250"/>
                  </a:lnTo>
                  <a:lnTo>
                    <a:pt x="354" y="252"/>
                  </a:lnTo>
                  <a:lnTo>
                    <a:pt x="354" y="254"/>
                  </a:lnTo>
                  <a:lnTo>
                    <a:pt x="356" y="257"/>
                  </a:lnTo>
                  <a:lnTo>
                    <a:pt x="354" y="259"/>
                  </a:lnTo>
                  <a:lnTo>
                    <a:pt x="339" y="262"/>
                  </a:lnTo>
                  <a:lnTo>
                    <a:pt x="323" y="265"/>
                  </a:lnTo>
                  <a:lnTo>
                    <a:pt x="306" y="268"/>
                  </a:lnTo>
                  <a:lnTo>
                    <a:pt x="289" y="269"/>
                  </a:lnTo>
                  <a:lnTo>
                    <a:pt x="273" y="270"/>
                  </a:lnTo>
                  <a:lnTo>
                    <a:pt x="256" y="272"/>
                  </a:lnTo>
                  <a:lnTo>
                    <a:pt x="240" y="272"/>
                  </a:lnTo>
                  <a:lnTo>
                    <a:pt x="221" y="273"/>
                  </a:lnTo>
                  <a:lnTo>
                    <a:pt x="205" y="273"/>
                  </a:lnTo>
                  <a:lnTo>
                    <a:pt x="188" y="272"/>
                  </a:lnTo>
                  <a:lnTo>
                    <a:pt x="170" y="272"/>
                  </a:lnTo>
                  <a:lnTo>
                    <a:pt x="153" y="272"/>
                  </a:lnTo>
                  <a:lnTo>
                    <a:pt x="136" y="270"/>
                  </a:lnTo>
                  <a:lnTo>
                    <a:pt x="120" y="269"/>
                  </a:lnTo>
                  <a:lnTo>
                    <a:pt x="103" y="268"/>
                  </a:lnTo>
                  <a:lnTo>
                    <a:pt x="88" y="266"/>
                  </a:lnTo>
                  <a:lnTo>
                    <a:pt x="88" y="257"/>
                  </a:lnTo>
                  <a:lnTo>
                    <a:pt x="88" y="249"/>
                  </a:lnTo>
                  <a:lnTo>
                    <a:pt x="87" y="241"/>
                  </a:lnTo>
                  <a:lnTo>
                    <a:pt x="82" y="237"/>
                  </a:lnTo>
                  <a:lnTo>
                    <a:pt x="78" y="243"/>
                  </a:lnTo>
                  <a:lnTo>
                    <a:pt x="75" y="249"/>
                  </a:lnTo>
                  <a:lnTo>
                    <a:pt x="73" y="256"/>
                  </a:lnTo>
                  <a:lnTo>
                    <a:pt x="73" y="263"/>
                  </a:lnTo>
                  <a:lnTo>
                    <a:pt x="63" y="262"/>
                  </a:lnTo>
                  <a:lnTo>
                    <a:pt x="53" y="260"/>
                  </a:lnTo>
                  <a:lnTo>
                    <a:pt x="43" y="257"/>
                  </a:lnTo>
                  <a:lnTo>
                    <a:pt x="35" y="254"/>
                  </a:lnTo>
                  <a:lnTo>
                    <a:pt x="25" y="252"/>
                  </a:lnTo>
                  <a:lnTo>
                    <a:pt x="17" y="249"/>
                  </a:lnTo>
                  <a:lnTo>
                    <a:pt x="8" y="244"/>
                  </a:lnTo>
                  <a:lnTo>
                    <a:pt x="0" y="241"/>
                  </a:lnTo>
                  <a:lnTo>
                    <a:pt x="12" y="199"/>
                  </a:lnTo>
                  <a:lnTo>
                    <a:pt x="20" y="204"/>
                  </a:lnTo>
                  <a:lnTo>
                    <a:pt x="32" y="208"/>
                  </a:lnTo>
                  <a:lnTo>
                    <a:pt x="43" y="212"/>
                  </a:lnTo>
                  <a:lnTo>
                    <a:pt x="55" y="214"/>
                  </a:lnTo>
                  <a:lnTo>
                    <a:pt x="57" y="209"/>
                  </a:lnTo>
                  <a:lnTo>
                    <a:pt x="45" y="204"/>
                  </a:lnTo>
                  <a:lnTo>
                    <a:pt x="35" y="198"/>
                  </a:lnTo>
                  <a:lnTo>
                    <a:pt x="25" y="193"/>
                  </a:lnTo>
                  <a:lnTo>
                    <a:pt x="13" y="188"/>
                  </a:lnTo>
                  <a:lnTo>
                    <a:pt x="20" y="169"/>
                  </a:lnTo>
                  <a:lnTo>
                    <a:pt x="27" y="150"/>
                  </a:lnTo>
                  <a:lnTo>
                    <a:pt x="35" y="132"/>
                  </a:lnTo>
                  <a:lnTo>
                    <a:pt x="42" y="115"/>
                  </a:lnTo>
                  <a:lnTo>
                    <a:pt x="50" y="97"/>
                  </a:lnTo>
                  <a:lnTo>
                    <a:pt x="58" y="79"/>
                  </a:lnTo>
                  <a:lnTo>
                    <a:pt x="67" y="61"/>
                  </a:lnTo>
                  <a:lnTo>
                    <a:pt x="77" y="44"/>
                  </a:lnTo>
                  <a:lnTo>
                    <a:pt x="82" y="41"/>
                  </a:lnTo>
                  <a:lnTo>
                    <a:pt x="83" y="36"/>
                  </a:lnTo>
                  <a:lnTo>
                    <a:pt x="85" y="32"/>
                  </a:lnTo>
                  <a:lnTo>
                    <a:pt x="88" y="28"/>
                  </a:lnTo>
                  <a:lnTo>
                    <a:pt x="103" y="36"/>
                  </a:lnTo>
                  <a:lnTo>
                    <a:pt x="120" y="45"/>
                  </a:lnTo>
                  <a:lnTo>
                    <a:pt x="136" y="52"/>
                  </a:lnTo>
                  <a:lnTo>
                    <a:pt x="153" y="58"/>
                  </a:lnTo>
                  <a:lnTo>
                    <a:pt x="171" y="65"/>
                  </a:lnTo>
                  <a:lnTo>
                    <a:pt x="190" y="71"/>
                  </a:lnTo>
                  <a:lnTo>
                    <a:pt x="206" y="76"/>
                  </a:lnTo>
                  <a:lnTo>
                    <a:pt x="225" y="81"/>
                  </a:lnTo>
                  <a:lnTo>
                    <a:pt x="226" y="92"/>
                  </a:lnTo>
                  <a:lnTo>
                    <a:pt x="223" y="102"/>
                  </a:lnTo>
                  <a:lnTo>
                    <a:pt x="221" y="113"/>
                  </a:lnTo>
                  <a:lnTo>
                    <a:pt x="228" y="122"/>
                  </a:lnTo>
                  <a:lnTo>
                    <a:pt x="236" y="115"/>
                  </a:lnTo>
                  <a:lnTo>
                    <a:pt x="238" y="103"/>
                  </a:lnTo>
                  <a:lnTo>
                    <a:pt x="238" y="92"/>
                  </a:lnTo>
                  <a:lnTo>
                    <a:pt x="243" y="81"/>
                  </a:lnTo>
                  <a:lnTo>
                    <a:pt x="264" y="80"/>
                  </a:lnTo>
                  <a:lnTo>
                    <a:pt x="284" y="77"/>
                  </a:lnTo>
                  <a:lnTo>
                    <a:pt x="306" y="71"/>
                  </a:lnTo>
                  <a:lnTo>
                    <a:pt x="326" y="65"/>
                  </a:lnTo>
                  <a:lnTo>
                    <a:pt x="344" y="58"/>
                  </a:lnTo>
                  <a:lnTo>
                    <a:pt x="363" y="48"/>
                  </a:lnTo>
                  <a:lnTo>
                    <a:pt x="381" y="39"/>
                  </a:lnTo>
                  <a:lnTo>
                    <a:pt x="397" y="28"/>
                  </a:lnTo>
                  <a:lnTo>
                    <a:pt x="401" y="32"/>
                  </a:lnTo>
                  <a:lnTo>
                    <a:pt x="402" y="36"/>
                  </a:lnTo>
                  <a:lnTo>
                    <a:pt x="407" y="41"/>
                  </a:lnTo>
                  <a:lnTo>
                    <a:pt x="412" y="44"/>
                  </a:lnTo>
                  <a:lnTo>
                    <a:pt x="422" y="39"/>
                  </a:lnTo>
                  <a:lnTo>
                    <a:pt x="419" y="35"/>
                  </a:lnTo>
                  <a:lnTo>
                    <a:pt x="416" y="31"/>
                  </a:lnTo>
                  <a:lnTo>
                    <a:pt x="412" y="26"/>
                  </a:lnTo>
                  <a:lnTo>
                    <a:pt x="407" y="22"/>
                  </a:lnTo>
                  <a:lnTo>
                    <a:pt x="431" y="0"/>
                  </a:lnTo>
                  <a:lnTo>
                    <a:pt x="442" y="7"/>
                  </a:lnTo>
                  <a:lnTo>
                    <a:pt x="454" y="15"/>
                  </a:lnTo>
                  <a:lnTo>
                    <a:pt x="464" y="23"/>
                  </a:lnTo>
                  <a:lnTo>
                    <a:pt x="474" y="32"/>
                  </a:lnTo>
                  <a:lnTo>
                    <a:pt x="482" y="42"/>
                  </a:lnTo>
                  <a:lnTo>
                    <a:pt x="492" y="52"/>
                  </a:lnTo>
                  <a:lnTo>
                    <a:pt x="501" y="63"/>
                  </a:lnTo>
                  <a:lnTo>
                    <a:pt x="509" y="74"/>
                  </a:lnTo>
                  <a:close/>
                </a:path>
              </a:pathLst>
            </a:custGeom>
            <a:solidFill>
              <a:srgbClr val="214FA0"/>
            </a:solidFill>
            <a:ln w="9525">
              <a:noFill/>
              <a:round/>
              <a:headEnd/>
              <a:tailEnd/>
            </a:ln>
          </p:spPr>
          <p:txBody>
            <a:bodyPr/>
            <a:lstStyle/>
            <a:p>
              <a:endParaRPr lang="en-AU"/>
            </a:p>
          </p:txBody>
        </p:sp>
        <p:sp>
          <p:nvSpPr>
            <p:cNvPr id="29756" name="Freeform 60"/>
            <p:cNvSpPr>
              <a:spLocks/>
            </p:cNvSpPr>
            <p:nvPr/>
          </p:nvSpPr>
          <p:spPr bwMode="auto">
            <a:xfrm>
              <a:off x="1870" y="1235"/>
              <a:ext cx="44" cy="43"/>
            </a:xfrm>
            <a:custGeom>
              <a:avLst/>
              <a:gdLst/>
              <a:ahLst/>
              <a:cxnLst>
                <a:cxn ang="0">
                  <a:pos x="83" y="23"/>
                </a:cxn>
                <a:cxn ang="0">
                  <a:pos x="86" y="33"/>
                </a:cxn>
                <a:cxn ang="0">
                  <a:pos x="85" y="42"/>
                </a:cxn>
                <a:cxn ang="0">
                  <a:pos x="81" y="51"/>
                </a:cxn>
                <a:cxn ang="0">
                  <a:pos x="75" y="58"/>
                </a:cxn>
                <a:cxn ang="0">
                  <a:pos x="68" y="65"/>
                </a:cxn>
                <a:cxn ang="0">
                  <a:pos x="60" y="71"/>
                </a:cxn>
                <a:cxn ang="0">
                  <a:pos x="53" y="78"/>
                </a:cxn>
                <a:cxn ang="0">
                  <a:pos x="48" y="86"/>
                </a:cxn>
                <a:cxn ang="0">
                  <a:pos x="36" y="71"/>
                </a:cxn>
                <a:cxn ang="0">
                  <a:pos x="26" y="54"/>
                </a:cxn>
                <a:cxn ang="0">
                  <a:pos x="13" y="36"/>
                </a:cxn>
                <a:cxn ang="0">
                  <a:pos x="0" y="22"/>
                </a:cxn>
                <a:cxn ang="0">
                  <a:pos x="5" y="14"/>
                </a:cxn>
                <a:cxn ang="0">
                  <a:pos x="13" y="9"/>
                </a:cxn>
                <a:cxn ang="0">
                  <a:pos x="21" y="3"/>
                </a:cxn>
                <a:cxn ang="0">
                  <a:pos x="31" y="0"/>
                </a:cxn>
                <a:cxn ang="0">
                  <a:pos x="40" y="0"/>
                </a:cxn>
                <a:cxn ang="0">
                  <a:pos x="48" y="1"/>
                </a:cxn>
                <a:cxn ang="0">
                  <a:pos x="56" y="3"/>
                </a:cxn>
                <a:cxn ang="0">
                  <a:pos x="63" y="4"/>
                </a:cxn>
                <a:cxn ang="0">
                  <a:pos x="70" y="9"/>
                </a:cxn>
                <a:cxn ang="0">
                  <a:pos x="75" y="13"/>
                </a:cxn>
                <a:cxn ang="0">
                  <a:pos x="80" y="17"/>
                </a:cxn>
                <a:cxn ang="0">
                  <a:pos x="83" y="23"/>
                </a:cxn>
              </a:cxnLst>
              <a:rect l="0" t="0" r="r" b="b"/>
              <a:pathLst>
                <a:path w="86" h="86">
                  <a:moveTo>
                    <a:pt x="83" y="23"/>
                  </a:moveTo>
                  <a:lnTo>
                    <a:pt x="86" y="33"/>
                  </a:lnTo>
                  <a:lnTo>
                    <a:pt x="85" y="42"/>
                  </a:lnTo>
                  <a:lnTo>
                    <a:pt x="81" y="51"/>
                  </a:lnTo>
                  <a:lnTo>
                    <a:pt x="75" y="58"/>
                  </a:lnTo>
                  <a:lnTo>
                    <a:pt x="68" y="65"/>
                  </a:lnTo>
                  <a:lnTo>
                    <a:pt x="60" y="71"/>
                  </a:lnTo>
                  <a:lnTo>
                    <a:pt x="53" y="78"/>
                  </a:lnTo>
                  <a:lnTo>
                    <a:pt x="48" y="86"/>
                  </a:lnTo>
                  <a:lnTo>
                    <a:pt x="36" y="71"/>
                  </a:lnTo>
                  <a:lnTo>
                    <a:pt x="26" y="54"/>
                  </a:lnTo>
                  <a:lnTo>
                    <a:pt x="13" y="36"/>
                  </a:lnTo>
                  <a:lnTo>
                    <a:pt x="0" y="22"/>
                  </a:lnTo>
                  <a:lnTo>
                    <a:pt x="5" y="14"/>
                  </a:lnTo>
                  <a:lnTo>
                    <a:pt x="13" y="9"/>
                  </a:lnTo>
                  <a:lnTo>
                    <a:pt x="21" y="3"/>
                  </a:lnTo>
                  <a:lnTo>
                    <a:pt x="31" y="0"/>
                  </a:lnTo>
                  <a:lnTo>
                    <a:pt x="40" y="0"/>
                  </a:lnTo>
                  <a:lnTo>
                    <a:pt x="48" y="1"/>
                  </a:lnTo>
                  <a:lnTo>
                    <a:pt x="56" y="3"/>
                  </a:lnTo>
                  <a:lnTo>
                    <a:pt x="63" y="4"/>
                  </a:lnTo>
                  <a:lnTo>
                    <a:pt x="70" y="9"/>
                  </a:lnTo>
                  <a:lnTo>
                    <a:pt x="75" y="13"/>
                  </a:lnTo>
                  <a:lnTo>
                    <a:pt x="80" y="17"/>
                  </a:lnTo>
                  <a:lnTo>
                    <a:pt x="83" y="23"/>
                  </a:lnTo>
                  <a:close/>
                </a:path>
              </a:pathLst>
            </a:custGeom>
            <a:solidFill>
              <a:srgbClr val="EADDBA"/>
            </a:solidFill>
            <a:ln w="9525">
              <a:noFill/>
              <a:round/>
              <a:headEnd/>
              <a:tailEnd/>
            </a:ln>
          </p:spPr>
          <p:txBody>
            <a:bodyPr/>
            <a:lstStyle/>
            <a:p>
              <a:endParaRPr lang="en-AU"/>
            </a:p>
          </p:txBody>
        </p:sp>
        <p:sp>
          <p:nvSpPr>
            <p:cNvPr id="29757" name="Freeform 61"/>
            <p:cNvSpPr>
              <a:spLocks/>
            </p:cNvSpPr>
            <p:nvPr/>
          </p:nvSpPr>
          <p:spPr bwMode="auto">
            <a:xfrm>
              <a:off x="1372" y="1243"/>
              <a:ext cx="6" cy="23"/>
            </a:xfrm>
            <a:custGeom>
              <a:avLst/>
              <a:gdLst/>
              <a:ahLst/>
              <a:cxnLst>
                <a:cxn ang="0">
                  <a:pos x="14" y="31"/>
                </a:cxn>
                <a:cxn ang="0">
                  <a:pos x="14" y="47"/>
                </a:cxn>
                <a:cxn ang="0">
                  <a:pos x="2" y="41"/>
                </a:cxn>
                <a:cxn ang="0">
                  <a:pos x="0" y="28"/>
                </a:cxn>
                <a:cxn ang="0">
                  <a:pos x="2" y="12"/>
                </a:cxn>
                <a:cxn ang="0">
                  <a:pos x="2" y="0"/>
                </a:cxn>
                <a:cxn ang="0">
                  <a:pos x="9" y="5"/>
                </a:cxn>
                <a:cxn ang="0">
                  <a:pos x="10" y="13"/>
                </a:cxn>
                <a:cxn ang="0">
                  <a:pos x="10" y="24"/>
                </a:cxn>
                <a:cxn ang="0">
                  <a:pos x="14" y="31"/>
                </a:cxn>
              </a:cxnLst>
              <a:rect l="0" t="0" r="r" b="b"/>
              <a:pathLst>
                <a:path w="14" h="47">
                  <a:moveTo>
                    <a:pt x="14" y="31"/>
                  </a:moveTo>
                  <a:lnTo>
                    <a:pt x="14" y="47"/>
                  </a:lnTo>
                  <a:lnTo>
                    <a:pt x="2" y="41"/>
                  </a:lnTo>
                  <a:lnTo>
                    <a:pt x="0" y="28"/>
                  </a:lnTo>
                  <a:lnTo>
                    <a:pt x="2" y="12"/>
                  </a:lnTo>
                  <a:lnTo>
                    <a:pt x="2" y="0"/>
                  </a:lnTo>
                  <a:lnTo>
                    <a:pt x="9" y="5"/>
                  </a:lnTo>
                  <a:lnTo>
                    <a:pt x="10" y="13"/>
                  </a:lnTo>
                  <a:lnTo>
                    <a:pt x="10" y="24"/>
                  </a:lnTo>
                  <a:lnTo>
                    <a:pt x="14" y="31"/>
                  </a:lnTo>
                  <a:close/>
                </a:path>
              </a:pathLst>
            </a:custGeom>
            <a:solidFill>
              <a:srgbClr val="000000"/>
            </a:solidFill>
            <a:ln w="9525">
              <a:noFill/>
              <a:round/>
              <a:headEnd/>
              <a:tailEnd/>
            </a:ln>
          </p:spPr>
          <p:txBody>
            <a:bodyPr/>
            <a:lstStyle/>
            <a:p>
              <a:endParaRPr lang="en-AU"/>
            </a:p>
          </p:txBody>
        </p:sp>
        <p:sp>
          <p:nvSpPr>
            <p:cNvPr id="29758" name="Freeform 62"/>
            <p:cNvSpPr>
              <a:spLocks/>
            </p:cNvSpPr>
            <p:nvPr/>
          </p:nvSpPr>
          <p:spPr bwMode="auto">
            <a:xfrm>
              <a:off x="1899" y="1254"/>
              <a:ext cx="74" cy="71"/>
            </a:xfrm>
            <a:custGeom>
              <a:avLst/>
              <a:gdLst/>
              <a:ahLst/>
              <a:cxnLst>
                <a:cxn ang="0">
                  <a:pos x="145" y="11"/>
                </a:cxn>
                <a:cxn ang="0">
                  <a:pos x="148" y="27"/>
                </a:cxn>
                <a:cxn ang="0">
                  <a:pos x="147" y="39"/>
                </a:cxn>
                <a:cxn ang="0">
                  <a:pos x="140" y="49"/>
                </a:cxn>
                <a:cxn ang="0">
                  <a:pos x="132" y="56"/>
                </a:cxn>
                <a:cxn ang="0">
                  <a:pos x="120" y="62"/>
                </a:cxn>
                <a:cxn ang="0">
                  <a:pos x="108" y="68"/>
                </a:cxn>
                <a:cxn ang="0">
                  <a:pos x="97" y="74"/>
                </a:cxn>
                <a:cxn ang="0">
                  <a:pos x="87" y="81"/>
                </a:cxn>
                <a:cxn ang="0">
                  <a:pos x="80" y="88"/>
                </a:cxn>
                <a:cxn ang="0">
                  <a:pos x="72" y="96"/>
                </a:cxn>
                <a:cxn ang="0">
                  <a:pos x="62" y="101"/>
                </a:cxn>
                <a:cxn ang="0">
                  <a:pos x="53" y="109"/>
                </a:cxn>
                <a:cxn ang="0">
                  <a:pos x="45" y="116"/>
                </a:cxn>
                <a:cxn ang="0">
                  <a:pos x="37" y="125"/>
                </a:cxn>
                <a:cxn ang="0">
                  <a:pos x="30" y="132"/>
                </a:cxn>
                <a:cxn ang="0">
                  <a:pos x="25" y="141"/>
                </a:cxn>
                <a:cxn ang="0">
                  <a:pos x="17" y="141"/>
                </a:cxn>
                <a:cxn ang="0">
                  <a:pos x="10" y="138"/>
                </a:cxn>
                <a:cxn ang="0">
                  <a:pos x="4" y="133"/>
                </a:cxn>
                <a:cxn ang="0">
                  <a:pos x="0" y="128"/>
                </a:cxn>
                <a:cxn ang="0">
                  <a:pos x="2" y="109"/>
                </a:cxn>
                <a:cxn ang="0">
                  <a:pos x="4" y="109"/>
                </a:cxn>
                <a:cxn ang="0">
                  <a:pos x="9" y="90"/>
                </a:cxn>
                <a:cxn ang="0">
                  <a:pos x="17" y="72"/>
                </a:cxn>
                <a:cxn ang="0">
                  <a:pos x="27" y="56"/>
                </a:cxn>
                <a:cxn ang="0">
                  <a:pos x="40" y="40"/>
                </a:cxn>
                <a:cxn ang="0">
                  <a:pos x="57" y="27"/>
                </a:cxn>
                <a:cxn ang="0">
                  <a:pos x="75" y="16"/>
                </a:cxn>
                <a:cxn ang="0">
                  <a:pos x="95" y="7"/>
                </a:cxn>
                <a:cxn ang="0">
                  <a:pos x="117" y="0"/>
                </a:cxn>
                <a:cxn ang="0">
                  <a:pos x="127" y="0"/>
                </a:cxn>
                <a:cxn ang="0">
                  <a:pos x="137" y="1"/>
                </a:cxn>
                <a:cxn ang="0">
                  <a:pos x="142" y="4"/>
                </a:cxn>
                <a:cxn ang="0">
                  <a:pos x="145" y="11"/>
                </a:cxn>
              </a:cxnLst>
              <a:rect l="0" t="0" r="r" b="b"/>
              <a:pathLst>
                <a:path w="148" h="141">
                  <a:moveTo>
                    <a:pt x="145" y="11"/>
                  </a:moveTo>
                  <a:lnTo>
                    <a:pt x="148" y="27"/>
                  </a:lnTo>
                  <a:lnTo>
                    <a:pt x="147" y="39"/>
                  </a:lnTo>
                  <a:lnTo>
                    <a:pt x="140" y="49"/>
                  </a:lnTo>
                  <a:lnTo>
                    <a:pt x="132" y="56"/>
                  </a:lnTo>
                  <a:lnTo>
                    <a:pt x="120" y="62"/>
                  </a:lnTo>
                  <a:lnTo>
                    <a:pt x="108" y="68"/>
                  </a:lnTo>
                  <a:lnTo>
                    <a:pt x="97" y="74"/>
                  </a:lnTo>
                  <a:lnTo>
                    <a:pt x="87" y="81"/>
                  </a:lnTo>
                  <a:lnTo>
                    <a:pt x="80" y="88"/>
                  </a:lnTo>
                  <a:lnTo>
                    <a:pt x="72" y="96"/>
                  </a:lnTo>
                  <a:lnTo>
                    <a:pt x="62" y="101"/>
                  </a:lnTo>
                  <a:lnTo>
                    <a:pt x="53" y="109"/>
                  </a:lnTo>
                  <a:lnTo>
                    <a:pt x="45" y="116"/>
                  </a:lnTo>
                  <a:lnTo>
                    <a:pt x="37" y="125"/>
                  </a:lnTo>
                  <a:lnTo>
                    <a:pt x="30" y="132"/>
                  </a:lnTo>
                  <a:lnTo>
                    <a:pt x="25" y="141"/>
                  </a:lnTo>
                  <a:lnTo>
                    <a:pt x="17" y="141"/>
                  </a:lnTo>
                  <a:lnTo>
                    <a:pt x="10" y="138"/>
                  </a:lnTo>
                  <a:lnTo>
                    <a:pt x="4" y="133"/>
                  </a:lnTo>
                  <a:lnTo>
                    <a:pt x="0" y="128"/>
                  </a:lnTo>
                  <a:lnTo>
                    <a:pt x="2" y="109"/>
                  </a:lnTo>
                  <a:lnTo>
                    <a:pt x="4" y="109"/>
                  </a:lnTo>
                  <a:lnTo>
                    <a:pt x="9" y="90"/>
                  </a:lnTo>
                  <a:lnTo>
                    <a:pt x="17" y="72"/>
                  </a:lnTo>
                  <a:lnTo>
                    <a:pt x="27" y="56"/>
                  </a:lnTo>
                  <a:lnTo>
                    <a:pt x="40" y="40"/>
                  </a:lnTo>
                  <a:lnTo>
                    <a:pt x="57" y="27"/>
                  </a:lnTo>
                  <a:lnTo>
                    <a:pt x="75" y="16"/>
                  </a:lnTo>
                  <a:lnTo>
                    <a:pt x="95" y="7"/>
                  </a:lnTo>
                  <a:lnTo>
                    <a:pt x="117" y="0"/>
                  </a:lnTo>
                  <a:lnTo>
                    <a:pt x="127" y="0"/>
                  </a:lnTo>
                  <a:lnTo>
                    <a:pt x="137" y="1"/>
                  </a:lnTo>
                  <a:lnTo>
                    <a:pt x="142" y="4"/>
                  </a:lnTo>
                  <a:lnTo>
                    <a:pt x="145" y="11"/>
                  </a:lnTo>
                  <a:close/>
                </a:path>
              </a:pathLst>
            </a:custGeom>
            <a:solidFill>
              <a:srgbClr val="EADDBA"/>
            </a:solidFill>
            <a:ln w="9525">
              <a:noFill/>
              <a:round/>
              <a:headEnd/>
              <a:tailEnd/>
            </a:ln>
          </p:spPr>
          <p:txBody>
            <a:bodyPr/>
            <a:lstStyle/>
            <a:p>
              <a:endParaRPr lang="en-AU"/>
            </a:p>
          </p:txBody>
        </p:sp>
        <p:sp>
          <p:nvSpPr>
            <p:cNvPr id="29759" name="Freeform 63"/>
            <p:cNvSpPr>
              <a:spLocks/>
            </p:cNvSpPr>
            <p:nvPr/>
          </p:nvSpPr>
          <p:spPr bwMode="auto">
            <a:xfrm>
              <a:off x="1656" y="1262"/>
              <a:ext cx="12" cy="16"/>
            </a:xfrm>
            <a:custGeom>
              <a:avLst/>
              <a:gdLst/>
              <a:ahLst/>
              <a:cxnLst>
                <a:cxn ang="0">
                  <a:pos x="25" y="28"/>
                </a:cxn>
                <a:cxn ang="0">
                  <a:pos x="23" y="28"/>
                </a:cxn>
                <a:cxn ang="0">
                  <a:pos x="23" y="29"/>
                </a:cxn>
                <a:cxn ang="0">
                  <a:pos x="23" y="32"/>
                </a:cxn>
                <a:cxn ang="0">
                  <a:pos x="23" y="34"/>
                </a:cxn>
                <a:cxn ang="0">
                  <a:pos x="13" y="29"/>
                </a:cxn>
                <a:cxn ang="0">
                  <a:pos x="7" y="21"/>
                </a:cxn>
                <a:cxn ang="0">
                  <a:pos x="3" y="10"/>
                </a:cxn>
                <a:cxn ang="0">
                  <a:pos x="0" y="0"/>
                </a:cxn>
                <a:cxn ang="0">
                  <a:pos x="10" y="5"/>
                </a:cxn>
                <a:cxn ang="0">
                  <a:pos x="15" y="13"/>
                </a:cxn>
                <a:cxn ang="0">
                  <a:pos x="20" y="22"/>
                </a:cxn>
                <a:cxn ang="0">
                  <a:pos x="25" y="28"/>
                </a:cxn>
              </a:cxnLst>
              <a:rect l="0" t="0" r="r" b="b"/>
              <a:pathLst>
                <a:path w="25" h="34">
                  <a:moveTo>
                    <a:pt x="25" y="28"/>
                  </a:moveTo>
                  <a:lnTo>
                    <a:pt x="23" y="28"/>
                  </a:lnTo>
                  <a:lnTo>
                    <a:pt x="23" y="29"/>
                  </a:lnTo>
                  <a:lnTo>
                    <a:pt x="23" y="32"/>
                  </a:lnTo>
                  <a:lnTo>
                    <a:pt x="23" y="34"/>
                  </a:lnTo>
                  <a:lnTo>
                    <a:pt x="13" y="29"/>
                  </a:lnTo>
                  <a:lnTo>
                    <a:pt x="7" y="21"/>
                  </a:lnTo>
                  <a:lnTo>
                    <a:pt x="3" y="10"/>
                  </a:lnTo>
                  <a:lnTo>
                    <a:pt x="0" y="0"/>
                  </a:lnTo>
                  <a:lnTo>
                    <a:pt x="10" y="5"/>
                  </a:lnTo>
                  <a:lnTo>
                    <a:pt x="15" y="13"/>
                  </a:lnTo>
                  <a:lnTo>
                    <a:pt x="20" y="22"/>
                  </a:lnTo>
                  <a:lnTo>
                    <a:pt x="25" y="28"/>
                  </a:lnTo>
                  <a:close/>
                </a:path>
              </a:pathLst>
            </a:custGeom>
            <a:solidFill>
              <a:srgbClr val="000000"/>
            </a:solidFill>
            <a:ln w="9525">
              <a:noFill/>
              <a:round/>
              <a:headEnd/>
              <a:tailEnd/>
            </a:ln>
          </p:spPr>
          <p:txBody>
            <a:bodyPr/>
            <a:lstStyle/>
            <a:p>
              <a:endParaRPr lang="en-AU"/>
            </a:p>
          </p:txBody>
        </p:sp>
        <p:sp>
          <p:nvSpPr>
            <p:cNvPr id="29760" name="Freeform 64"/>
            <p:cNvSpPr>
              <a:spLocks/>
            </p:cNvSpPr>
            <p:nvPr/>
          </p:nvSpPr>
          <p:spPr bwMode="auto">
            <a:xfrm>
              <a:off x="1816" y="1264"/>
              <a:ext cx="16" cy="21"/>
            </a:xfrm>
            <a:custGeom>
              <a:avLst/>
              <a:gdLst/>
              <a:ahLst/>
              <a:cxnLst>
                <a:cxn ang="0">
                  <a:pos x="31" y="1"/>
                </a:cxn>
                <a:cxn ang="0">
                  <a:pos x="28" y="13"/>
                </a:cxn>
                <a:cxn ang="0">
                  <a:pos x="23" y="22"/>
                </a:cxn>
                <a:cxn ang="0">
                  <a:pos x="15" y="32"/>
                </a:cxn>
                <a:cxn ang="0">
                  <a:pos x="8" y="41"/>
                </a:cxn>
                <a:cxn ang="0">
                  <a:pos x="0" y="41"/>
                </a:cxn>
                <a:cxn ang="0">
                  <a:pos x="0" y="35"/>
                </a:cxn>
                <a:cxn ang="0">
                  <a:pos x="3" y="31"/>
                </a:cxn>
                <a:cxn ang="0">
                  <a:pos x="6" y="28"/>
                </a:cxn>
                <a:cxn ang="0">
                  <a:pos x="10" y="23"/>
                </a:cxn>
                <a:cxn ang="0">
                  <a:pos x="26" y="0"/>
                </a:cxn>
                <a:cxn ang="0">
                  <a:pos x="28" y="1"/>
                </a:cxn>
                <a:cxn ang="0">
                  <a:pos x="30" y="1"/>
                </a:cxn>
                <a:cxn ang="0">
                  <a:pos x="30" y="1"/>
                </a:cxn>
                <a:cxn ang="0">
                  <a:pos x="31" y="1"/>
                </a:cxn>
              </a:cxnLst>
              <a:rect l="0" t="0" r="r" b="b"/>
              <a:pathLst>
                <a:path w="31" h="41">
                  <a:moveTo>
                    <a:pt x="31" y="1"/>
                  </a:moveTo>
                  <a:lnTo>
                    <a:pt x="28" y="13"/>
                  </a:lnTo>
                  <a:lnTo>
                    <a:pt x="23" y="22"/>
                  </a:lnTo>
                  <a:lnTo>
                    <a:pt x="15" y="32"/>
                  </a:lnTo>
                  <a:lnTo>
                    <a:pt x="8" y="41"/>
                  </a:lnTo>
                  <a:lnTo>
                    <a:pt x="0" y="41"/>
                  </a:lnTo>
                  <a:lnTo>
                    <a:pt x="0" y="35"/>
                  </a:lnTo>
                  <a:lnTo>
                    <a:pt x="3" y="31"/>
                  </a:lnTo>
                  <a:lnTo>
                    <a:pt x="6" y="28"/>
                  </a:lnTo>
                  <a:lnTo>
                    <a:pt x="10" y="23"/>
                  </a:lnTo>
                  <a:lnTo>
                    <a:pt x="26" y="0"/>
                  </a:lnTo>
                  <a:lnTo>
                    <a:pt x="28" y="1"/>
                  </a:lnTo>
                  <a:lnTo>
                    <a:pt x="30" y="1"/>
                  </a:lnTo>
                  <a:lnTo>
                    <a:pt x="30" y="1"/>
                  </a:lnTo>
                  <a:lnTo>
                    <a:pt x="31" y="1"/>
                  </a:lnTo>
                  <a:close/>
                </a:path>
              </a:pathLst>
            </a:custGeom>
            <a:solidFill>
              <a:srgbClr val="000000"/>
            </a:solidFill>
            <a:ln w="9525">
              <a:noFill/>
              <a:round/>
              <a:headEnd/>
              <a:tailEnd/>
            </a:ln>
          </p:spPr>
          <p:txBody>
            <a:bodyPr/>
            <a:lstStyle/>
            <a:p>
              <a:endParaRPr lang="en-AU"/>
            </a:p>
          </p:txBody>
        </p:sp>
        <p:sp>
          <p:nvSpPr>
            <p:cNvPr id="29761" name="Freeform 65"/>
            <p:cNvSpPr>
              <a:spLocks/>
            </p:cNvSpPr>
            <p:nvPr/>
          </p:nvSpPr>
          <p:spPr bwMode="auto">
            <a:xfrm>
              <a:off x="1774" y="1270"/>
              <a:ext cx="20" cy="11"/>
            </a:xfrm>
            <a:custGeom>
              <a:avLst/>
              <a:gdLst/>
              <a:ahLst/>
              <a:cxnLst>
                <a:cxn ang="0">
                  <a:pos x="40" y="10"/>
                </a:cxn>
                <a:cxn ang="0">
                  <a:pos x="30" y="13"/>
                </a:cxn>
                <a:cxn ang="0">
                  <a:pos x="20" y="17"/>
                </a:cxn>
                <a:cxn ang="0">
                  <a:pos x="10" y="20"/>
                </a:cxn>
                <a:cxn ang="0">
                  <a:pos x="0" y="21"/>
                </a:cxn>
                <a:cxn ang="0">
                  <a:pos x="0" y="16"/>
                </a:cxn>
                <a:cxn ang="0">
                  <a:pos x="13" y="11"/>
                </a:cxn>
                <a:cxn ang="0">
                  <a:pos x="28" y="4"/>
                </a:cxn>
                <a:cxn ang="0">
                  <a:pos x="38" y="0"/>
                </a:cxn>
                <a:cxn ang="0">
                  <a:pos x="40" y="10"/>
                </a:cxn>
              </a:cxnLst>
              <a:rect l="0" t="0" r="r" b="b"/>
              <a:pathLst>
                <a:path w="40" h="21">
                  <a:moveTo>
                    <a:pt x="40" y="10"/>
                  </a:moveTo>
                  <a:lnTo>
                    <a:pt x="30" y="13"/>
                  </a:lnTo>
                  <a:lnTo>
                    <a:pt x="20" y="17"/>
                  </a:lnTo>
                  <a:lnTo>
                    <a:pt x="10" y="20"/>
                  </a:lnTo>
                  <a:lnTo>
                    <a:pt x="0" y="21"/>
                  </a:lnTo>
                  <a:lnTo>
                    <a:pt x="0" y="16"/>
                  </a:lnTo>
                  <a:lnTo>
                    <a:pt x="13" y="11"/>
                  </a:lnTo>
                  <a:lnTo>
                    <a:pt x="28" y="4"/>
                  </a:lnTo>
                  <a:lnTo>
                    <a:pt x="38" y="0"/>
                  </a:lnTo>
                  <a:lnTo>
                    <a:pt x="40" y="10"/>
                  </a:lnTo>
                  <a:close/>
                </a:path>
              </a:pathLst>
            </a:custGeom>
            <a:solidFill>
              <a:srgbClr val="000000"/>
            </a:solidFill>
            <a:ln w="9525">
              <a:noFill/>
              <a:round/>
              <a:headEnd/>
              <a:tailEnd/>
            </a:ln>
          </p:spPr>
          <p:txBody>
            <a:bodyPr/>
            <a:lstStyle/>
            <a:p>
              <a:endParaRPr lang="en-AU"/>
            </a:p>
          </p:txBody>
        </p:sp>
        <p:sp>
          <p:nvSpPr>
            <p:cNvPr id="29762" name="Freeform 66"/>
            <p:cNvSpPr>
              <a:spLocks/>
            </p:cNvSpPr>
            <p:nvPr/>
          </p:nvSpPr>
          <p:spPr bwMode="auto">
            <a:xfrm>
              <a:off x="1464" y="1271"/>
              <a:ext cx="13" cy="14"/>
            </a:xfrm>
            <a:custGeom>
              <a:avLst/>
              <a:gdLst/>
              <a:ahLst/>
              <a:cxnLst>
                <a:cxn ang="0">
                  <a:pos x="27" y="0"/>
                </a:cxn>
                <a:cxn ang="0">
                  <a:pos x="25" y="9"/>
                </a:cxn>
                <a:cxn ang="0">
                  <a:pos x="20" y="16"/>
                </a:cxn>
                <a:cxn ang="0">
                  <a:pos x="13" y="22"/>
                </a:cxn>
                <a:cxn ang="0">
                  <a:pos x="7" y="28"/>
                </a:cxn>
                <a:cxn ang="0">
                  <a:pos x="2" y="26"/>
                </a:cxn>
                <a:cxn ang="0">
                  <a:pos x="0" y="26"/>
                </a:cxn>
                <a:cxn ang="0">
                  <a:pos x="0" y="23"/>
                </a:cxn>
                <a:cxn ang="0">
                  <a:pos x="0" y="20"/>
                </a:cxn>
                <a:cxn ang="0">
                  <a:pos x="7" y="15"/>
                </a:cxn>
                <a:cxn ang="0">
                  <a:pos x="13" y="9"/>
                </a:cxn>
                <a:cxn ang="0">
                  <a:pos x="20" y="3"/>
                </a:cxn>
                <a:cxn ang="0">
                  <a:pos x="27" y="0"/>
                </a:cxn>
              </a:cxnLst>
              <a:rect l="0" t="0" r="r" b="b"/>
              <a:pathLst>
                <a:path w="27" h="28">
                  <a:moveTo>
                    <a:pt x="27" y="0"/>
                  </a:moveTo>
                  <a:lnTo>
                    <a:pt x="25" y="9"/>
                  </a:lnTo>
                  <a:lnTo>
                    <a:pt x="20" y="16"/>
                  </a:lnTo>
                  <a:lnTo>
                    <a:pt x="13" y="22"/>
                  </a:lnTo>
                  <a:lnTo>
                    <a:pt x="7" y="28"/>
                  </a:lnTo>
                  <a:lnTo>
                    <a:pt x="2" y="26"/>
                  </a:lnTo>
                  <a:lnTo>
                    <a:pt x="0" y="26"/>
                  </a:lnTo>
                  <a:lnTo>
                    <a:pt x="0" y="23"/>
                  </a:lnTo>
                  <a:lnTo>
                    <a:pt x="0" y="20"/>
                  </a:lnTo>
                  <a:lnTo>
                    <a:pt x="7" y="15"/>
                  </a:lnTo>
                  <a:lnTo>
                    <a:pt x="13" y="9"/>
                  </a:lnTo>
                  <a:lnTo>
                    <a:pt x="20" y="3"/>
                  </a:lnTo>
                  <a:lnTo>
                    <a:pt x="27" y="0"/>
                  </a:lnTo>
                  <a:close/>
                </a:path>
              </a:pathLst>
            </a:custGeom>
            <a:solidFill>
              <a:srgbClr val="000000"/>
            </a:solidFill>
            <a:ln w="9525">
              <a:noFill/>
              <a:round/>
              <a:headEnd/>
              <a:tailEnd/>
            </a:ln>
          </p:spPr>
          <p:txBody>
            <a:bodyPr/>
            <a:lstStyle/>
            <a:p>
              <a:endParaRPr lang="en-AU"/>
            </a:p>
          </p:txBody>
        </p:sp>
        <p:sp>
          <p:nvSpPr>
            <p:cNvPr id="29763" name="Freeform 67"/>
            <p:cNvSpPr>
              <a:spLocks/>
            </p:cNvSpPr>
            <p:nvPr/>
          </p:nvSpPr>
          <p:spPr bwMode="auto">
            <a:xfrm>
              <a:off x="1525" y="1275"/>
              <a:ext cx="20" cy="9"/>
            </a:xfrm>
            <a:custGeom>
              <a:avLst/>
              <a:gdLst/>
              <a:ahLst/>
              <a:cxnLst>
                <a:cxn ang="0">
                  <a:pos x="40" y="8"/>
                </a:cxn>
                <a:cxn ang="0">
                  <a:pos x="28" y="12"/>
                </a:cxn>
                <a:cxn ang="0">
                  <a:pos x="18" y="18"/>
                </a:cxn>
                <a:cxn ang="0">
                  <a:pos x="7" y="19"/>
                </a:cxn>
                <a:cxn ang="0">
                  <a:pos x="0" y="15"/>
                </a:cxn>
                <a:cxn ang="0">
                  <a:pos x="33" y="0"/>
                </a:cxn>
                <a:cxn ang="0">
                  <a:pos x="40" y="8"/>
                </a:cxn>
              </a:cxnLst>
              <a:rect l="0" t="0" r="r" b="b"/>
              <a:pathLst>
                <a:path w="40" h="19">
                  <a:moveTo>
                    <a:pt x="40" y="8"/>
                  </a:moveTo>
                  <a:lnTo>
                    <a:pt x="28" y="12"/>
                  </a:lnTo>
                  <a:lnTo>
                    <a:pt x="18" y="18"/>
                  </a:lnTo>
                  <a:lnTo>
                    <a:pt x="7" y="19"/>
                  </a:lnTo>
                  <a:lnTo>
                    <a:pt x="0" y="15"/>
                  </a:lnTo>
                  <a:lnTo>
                    <a:pt x="33" y="0"/>
                  </a:lnTo>
                  <a:lnTo>
                    <a:pt x="40" y="8"/>
                  </a:lnTo>
                  <a:close/>
                </a:path>
              </a:pathLst>
            </a:custGeom>
            <a:solidFill>
              <a:srgbClr val="000000"/>
            </a:solidFill>
            <a:ln w="9525">
              <a:noFill/>
              <a:round/>
              <a:headEnd/>
              <a:tailEnd/>
            </a:ln>
          </p:spPr>
          <p:txBody>
            <a:bodyPr/>
            <a:lstStyle/>
            <a:p>
              <a:endParaRPr lang="en-AU"/>
            </a:p>
          </p:txBody>
        </p:sp>
        <p:sp>
          <p:nvSpPr>
            <p:cNvPr id="29764" name="Freeform 68"/>
            <p:cNvSpPr>
              <a:spLocks/>
            </p:cNvSpPr>
            <p:nvPr/>
          </p:nvSpPr>
          <p:spPr bwMode="auto">
            <a:xfrm>
              <a:off x="1916" y="1281"/>
              <a:ext cx="88" cy="74"/>
            </a:xfrm>
            <a:custGeom>
              <a:avLst/>
              <a:gdLst/>
              <a:ahLst/>
              <a:cxnLst>
                <a:cxn ang="0">
                  <a:pos x="176" y="15"/>
                </a:cxn>
                <a:cxn ang="0">
                  <a:pos x="176" y="28"/>
                </a:cxn>
                <a:cxn ang="0">
                  <a:pos x="176" y="43"/>
                </a:cxn>
                <a:cxn ang="0">
                  <a:pos x="175" y="54"/>
                </a:cxn>
                <a:cxn ang="0">
                  <a:pos x="170" y="66"/>
                </a:cxn>
                <a:cxn ang="0">
                  <a:pos x="151" y="70"/>
                </a:cxn>
                <a:cxn ang="0">
                  <a:pos x="135" y="78"/>
                </a:cxn>
                <a:cxn ang="0">
                  <a:pos x="118" y="86"/>
                </a:cxn>
                <a:cxn ang="0">
                  <a:pos x="105" y="96"/>
                </a:cxn>
                <a:cxn ang="0">
                  <a:pos x="92" y="108"/>
                </a:cxn>
                <a:cxn ang="0">
                  <a:pos x="78" y="120"/>
                </a:cxn>
                <a:cxn ang="0">
                  <a:pos x="65" y="131"/>
                </a:cxn>
                <a:cxn ang="0">
                  <a:pos x="52" y="143"/>
                </a:cxn>
                <a:cxn ang="0">
                  <a:pos x="47" y="144"/>
                </a:cxn>
                <a:cxn ang="0">
                  <a:pos x="40" y="146"/>
                </a:cxn>
                <a:cxn ang="0">
                  <a:pos x="33" y="147"/>
                </a:cxn>
                <a:cxn ang="0">
                  <a:pos x="27" y="147"/>
                </a:cxn>
                <a:cxn ang="0">
                  <a:pos x="18" y="149"/>
                </a:cxn>
                <a:cxn ang="0">
                  <a:pos x="12" y="147"/>
                </a:cxn>
                <a:cxn ang="0">
                  <a:pos x="5" y="146"/>
                </a:cxn>
                <a:cxn ang="0">
                  <a:pos x="0" y="143"/>
                </a:cxn>
                <a:cxn ang="0">
                  <a:pos x="3" y="115"/>
                </a:cxn>
                <a:cxn ang="0">
                  <a:pos x="15" y="91"/>
                </a:cxn>
                <a:cxn ang="0">
                  <a:pos x="32" y="70"/>
                </a:cxn>
                <a:cxn ang="0">
                  <a:pos x="53" y="51"/>
                </a:cxn>
                <a:cxn ang="0">
                  <a:pos x="77" y="37"/>
                </a:cxn>
                <a:cxn ang="0">
                  <a:pos x="105" y="22"/>
                </a:cxn>
                <a:cxn ang="0">
                  <a:pos x="131" y="11"/>
                </a:cxn>
                <a:cxn ang="0">
                  <a:pos x="160" y="0"/>
                </a:cxn>
                <a:cxn ang="0">
                  <a:pos x="166" y="0"/>
                </a:cxn>
                <a:cxn ang="0">
                  <a:pos x="170" y="5"/>
                </a:cxn>
                <a:cxn ang="0">
                  <a:pos x="173" y="11"/>
                </a:cxn>
                <a:cxn ang="0">
                  <a:pos x="176" y="15"/>
                </a:cxn>
              </a:cxnLst>
              <a:rect l="0" t="0" r="r" b="b"/>
              <a:pathLst>
                <a:path w="176" h="149">
                  <a:moveTo>
                    <a:pt x="176" y="15"/>
                  </a:moveTo>
                  <a:lnTo>
                    <a:pt x="176" y="28"/>
                  </a:lnTo>
                  <a:lnTo>
                    <a:pt x="176" y="43"/>
                  </a:lnTo>
                  <a:lnTo>
                    <a:pt x="175" y="54"/>
                  </a:lnTo>
                  <a:lnTo>
                    <a:pt x="170" y="66"/>
                  </a:lnTo>
                  <a:lnTo>
                    <a:pt x="151" y="70"/>
                  </a:lnTo>
                  <a:lnTo>
                    <a:pt x="135" y="78"/>
                  </a:lnTo>
                  <a:lnTo>
                    <a:pt x="118" y="86"/>
                  </a:lnTo>
                  <a:lnTo>
                    <a:pt x="105" y="96"/>
                  </a:lnTo>
                  <a:lnTo>
                    <a:pt x="92" y="108"/>
                  </a:lnTo>
                  <a:lnTo>
                    <a:pt x="78" y="120"/>
                  </a:lnTo>
                  <a:lnTo>
                    <a:pt x="65" y="131"/>
                  </a:lnTo>
                  <a:lnTo>
                    <a:pt x="52" y="143"/>
                  </a:lnTo>
                  <a:lnTo>
                    <a:pt x="47" y="144"/>
                  </a:lnTo>
                  <a:lnTo>
                    <a:pt x="40" y="146"/>
                  </a:lnTo>
                  <a:lnTo>
                    <a:pt x="33" y="147"/>
                  </a:lnTo>
                  <a:lnTo>
                    <a:pt x="27" y="147"/>
                  </a:lnTo>
                  <a:lnTo>
                    <a:pt x="18" y="149"/>
                  </a:lnTo>
                  <a:lnTo>
                    <a:pt x="12" y="147"/>
                  </a:lnTo>
                  <a:lnTo>
                    <a:pt x="5" y="146"/>
                  </a:lnTo>
                  <a:lnTo>
                    <a:pt x="0" y="143"/>
                  </a:lnTo>
                  <a:lnTo>
                    <a:pt x="3" y="115"/>
                  </a:lnTo>
                  <a:lnTo>
                    <a:pt x="15" y="91"/>
                  </a:lnTo>
                  <a:lnTo>
                    <a:pt x="32" y="70"/>
                  </a:lnTo>
                  <a:lnTo>
                    <a:pt x="53" y="51"/>
                  </a:lnTo>
                  <a:lnTo>
                    <a:pt x="77" y="37"/>
                  </a:lnTo>
                  <a:lnTo>
                    <a:pt x="105" y="22"/>
                  </a:lnTo>
                  <a:lnTo>
                    <a:pt x="131" y="11"/>
                  </a:lnTo>
                  <a:lnTo>
                    <a:pt x="160" y="0"/>
                  </a:lnTo>
                  <a:lnTo>
                    <a:pt x="166" y="0"/>
                  </a:lnTo>
                  <a:lnTo>
                    <a:pt x="170" y="5"/>
                  </a:lnTo>
                  <a:lnTo>
                    <a:pt x="173" y="11"/>
                  </a:lnTo>
                  <a:lnTo>
                    <a:pt x="176" y="15"/>
                  </a:lnTo>
                  <a:close/>
                </a:path>
              </a:pathLst>
            </a:custGeom>
            <a:solidFill>
              <a:srgbClr val="EADDBA"/>
            </a:solidFill>
            <a:ln w="9525">
              <a:noFill/>
              <a:round/>
              <a:headEnd/>
              <a:tailEnd/>
            </a:ln>
          </p:spPr>
          <p:txBody>
            <a:bodyPr/>
            <a:lstStyle/>
            <a:p>
              <a:endParaRPr lang="en-AU"/>
            </a:p>
          </p:txBody>
        </p:sp>
        <p:sp>
          <p:nvSpPr>
            <p:cNvPr id="29765" name="Freeform 69"/>
            <p:cNvSpPr>
              <a:spLocks/>
            </p:cNvSpPr>
            <p:nvPr/>
          </p:nvSpPr>
          <p:spPr bwMode="auto">
            <a:xfrm>
              <a:off x="1343" y="1286"/>
              <a:ext cx="20" cy="19"/>
            </a:xfrm>
            <a:custGeom>
              <a:avLst/>
              <a:gdLst/>
              <a:ahLst/>
              <a:cxnLst>
                <a:cxn ang="0">
                  <a:pos x="38" y="33"/>
                </a:cxn>
                <a:cxn ang="0">
                  <a:pos x="36" y="33"/>
                </a:cxn>
                <a:cxn ang="0">
                  <a:pos x="36" y="35"/>
                </a:cxn>
                <a:cxn ang="0">
                  <a:pos x="36" y="37"/>
                </a:cxn>
                <a:cxn ang="0">
                  <a:pos x="36" y="37"/>
                </a:cxn>
                <a:cxn ang="0">
                  <a:pos x="26" y="35"/>
                </a:cxn>
                <a:cxn ang="0">
                  <a:pos x="18" y="29"/>
                </a:cxn>
                <a:cxn ang="0">
                  <a:pos x="12" y="21"/>
                </a:cxn>
                <a:cxn ang="0">
                  <a:pos x="5" y="14"/>
                </a:cxn>
                <a:cxn ang="0">
                  <a:pos x="3" y="10"/>
                </a:cxn>
                <a:cxn ang="0">
                  <a:pos x="2" y="7"/>
                </a:cxn>
                <a:cxn ang="0">
                  <a:pos x="0" y="4"/>
                </a:cxn>
                <a:cxn ang="0">
                  <a:pos x="0" y="0"/>
                </a:cxn>
                <a:cxn ang="0">
                  <a:pos x="12" y="5"/>
                </a:cxn>
                <a:cxn ang="0">
                  <a:pos x="20" y="16"/>
                </a:cxn>
                <a:cxn ang="0">
                  <a:pos x="28" y="24"/>
                </a:cxn>
                <a:cxn ang="0">
                  <a:pos x="38" y="33"/>
                </a:cxn>
              </a:cxnLst>
              <a:rect l="0" t="0" r="r" b="b"/>
              <a:pathLst>
                <a:path w="38" h="37">
                  <a:moveTo>
                    <a:pt x="38" y="33"/>
                  </a:moveTo>
                  <a:lnTo>
                    <a:pt x="36" y="33"/>
                  </a:lnTo>
                  <a:lnTo>
                    <a:pt x="36" y="35"/>
                  </a:lnTo>
                  <a:lnTo>
                    <a:pt x="36" y="37"/>
                  </a:lnTo>
                  <a:lnTo>
                    <a:pt x="36" y="37"/>
                  </a:lnTo>
                  <a:lnTo>
                    <a:pt x="26" y="35"/>
                  </a:lnTo>
                  <a:lnTo>
                    <a:pt x="18" y="29"/>
                  </a:lnTo>
                  <a:lnTo>
                    <a:pt x="12" y="21"/>
                  </a:lnTo>
                  <a:lnTo>
                    <a:pt x="5" y="14"/>
                  </a:lnTo>
                  <a:lnTo>
                    <a:pt x="3" y="10"/>
                  </a:lnTo>
                  <a:lnTo>
                    <a:pt x="2" y="7"/>
                  </a:lnTo>
                  <a:lnTo>
                    <a:pt x="0" y="4"/>
                  </a:lnTo>
                  <a:lnTo>
                    <a:pt x="0" y="0"/>
                  </a:lnTo>
                  <a:lnTo>
                    <a:pt x="12" y="5"/>
                  </a:lnTo>
                  <a:lnTo>
                    <a:pt x="20" y="16"/>
                  </a:lnTo>
                  <a:lnTo>
                    <a:pt x="28" y="24"/>
                  </a:lnTo>
                  <a:lnTo>
                    <a:pt x="38" y="33"/>
                  </a:lnTo>
                  <a:close/>
                </a:path>
              </a:pathLst>
            </a:custGeom>
            <a:solidFill>
              <a:srgbClr val="000000"/>
            </a:solidFill>
            <a:ln w="9525">
              <a:noFill/>
              <a:round/>
              <a:headEnd/>
              <a:tailEnd/>
            </a:ln>
          </p:spPr>
          <p:txBody>
            <a:bodyPr/>
            <a:lstStyle/>
            <a:p>
              <a:endParaRPr lang="en-AU"/>
            </a:p>
          </p:txBody>
        </p:sp>
        <p:sp>
          <p:nvSpPr>
            <p:cNvPr id="29766" name="Freeform 70"/>
            <p:cNvSpPr>
              <a:spLocks/>
            </p:cNvSpPr>
            <p:nvPr/>
          </p:nvSpPr>
          <p:spPr bwMode="auto">
            <a:xfrm>
              <a:off x="1407" y="1288"/>
              <a:ext cx="11" cy="24"/>
            </a:xfrm>
            <a:custGeom>
              <a:avLst/>
              <a:gdLst/>
              <a:ahLst/>
              <a:cxnLst>
                <a:cxn ang="0">
                  <a:pos x="21" y="42"/>
                </a:cxn>
                <a:cxn ang="0">
                  <a:pos x="17" y="47"/>
                </a:cxn>
                <a:cxn ang="0">
                  <a:pos x="10" y="35"/>
                </a:cxn>
                <a:cxn ang="0">
                  <a:pos x="7" y="23"/>
                </a:cxn>
                <a:cxn ang="0">
                  <a:pos x="3" y="12"/>
                </a:cxn>
                <a:cxn ang="0">
                  <a:pos x="0" y="0"/>
                </a:cxn>
                <a:cxn ang="0">
                  <a:pos x="10" y="7"/>
                </a:cxn>
                <a:cxn ang="0">
                  <a:pos x="15" y="19"/>
                </a:cxn>
                <a:cxn ang="0">
                  <a:pos x="18" y="31"/>
                </a:cxn>
                <a:cxn ang="0">
                  <a:pos x="21" y="42"/>
                </a:cxn>
              </a:cxnLst>
              <a:rect l="0" t="0" r="r" b="b"/>
              <a:pathLst>
                <a:path w="21" h="47">
                  <a:moveTo>
                    <a:pt x="21" y="42"/>
                  </a:moveTo>
                  <a:lnTo>
                    <a:pt x="17" y="47"/>
                  </a:lnTo>
                  <a:lnTo>
                    <a:pt x="10" y="35"/>
                  </a:lnTo>
                  <a:lnTo>
                    <a:pt x="7" y="23"/>
                  </a:lnTo>
                  <a:lnTo>
                    <a:pt x="3" y="12"/>
                  </a:lnTo>
                  <a:lnTo>
                    <a:pt x="0" y="0"/>
                  </a:lnTo>
                  <a:lnTo>
                    <a:pt x="10" y="7"/>
                  </a:lnTo>
                  <a:lnTo>
                    <a:pt x="15" y="19"/>
                  </a:lnTo>
                  <a:lnTo>
                    <a:pt x="18" y="31"/>
                  </a:lnTo>
                  <a:lnTo>
                    <a:pt x="21" y="42"/>
                  </a:lnTo>
                  <a:close/>
                </a:path>
              </a:pathLst>
            </a:custGeom>
            <a:solidFill>
              <a:srgbClr val="000000"/>
            </a:solidFill>
            <a:ln w="9525">
              <a:noFill/>
              <a:round/>
              <a:headEnd/>
              <a:tailEnd/>
            </a:ln>
          </p:spPr>
          <p:txBody>
            <a:bodyPr/>
            <a:lstStyle/>
            <a:p>
              <a:endParaRPr lang="en-AU"/>
            </a:p>
          </p:txBody>
        </p:sp>
        <p:sp>
          <p:nvSpPr>
            <p:cNvPr id="29767" name="Freeform 71"/>
            <p:cNvSpPr>
              <a:spLocks/>
            </p:cNvSpPr>
            <p:nvPr/>
          </p:nvSpPr>
          <p:spPr bwMode="auto">
            <a:xfrm>
              <a:off x="1694" y="1298"/>
              <a:ext cx="6" cy="21"/>
            </a:xfrm>
            <a:custGeom>
              <a:avLst/>
              <a:gdLst/>
              <a:ahLst/>
              <a:cxnLst>
                <a:cxn ang="0">
                  <a:pos x="12" y="42"/>
                </a:cxn>
                <a:cxn ang="0">
                  <a:pos x="0" y="41"/>
                </a:cxn>
                <a:cxn ang="0">
                  <a:pos x="0" y="0"/>
                </a:cxn>
                <a:cxn ang="0">
                  <a:pos x="9" y="1"/>
                </a:cxn>
                <a:cxn ang="0">
                  <a:pos x="12" y="42"/>
                </a:cxn>
              </a:cxnLst>
              <a:rect l="0" t="0" r="r" b="b"/>
              <a:pathLst>
                <a:path w="12" h="42">
                  <a:moveTo>
                    <a:pt x="12" y="42"/>
                  </a:moveTo>
                  <a:lnTo>
                    <a:pt x="0" y="41"/>
                  </a:lnTo>
                  <a:lnTo>
                    <a:pt x="0" y="0"/>
                  </a:lnTo>
                  <a:lnTo>
                    <a:pt x="9" y="1"/>
                  </a:lnTo>
                  <a:lnTo>
                    <a:pt x="12" y="42"/>
                  </a:lnTo>
                  <a:close/>
                </a:path>
              </a:pathLst>
            </a:custGeom>
            <a:solidFill>
              <a:srgbClr val="000000"/>
            </a:solidFill>
            <a:ln w="9525">
              <a:noFill/>
              <a:round/>
              <a:headEnd/>
              <a:tailEnd/>
            </a:ln>
          </p:spPr>
          <p:txBody>
            <a:bodyPr/>
            <a:lstStyle/>
            <a:p>
              <a:endParaRPr lang="en-AU"/>
            </a:p>
          </p:txBody>
        </p:sp>
        <p:sp>
          <p:nvSpPr>
            <p:cNvPr id="29768" name="Freeform 72"/>
            <p:cNvSpPr>
              <a:spLocks/>
            </p:cNvSpPr>
            <p:nvPr/>
          </p:nvSpPr>
          <p:spPr bwMode="auto">
            <a:xfrm>
              <a:off x="1638" y="1299"/>
              <a:ext cx="15" cy="16"/>
            </a:xfrm>
            <a:custGeom>
              <a:avLst/>
              <a:gdLst/>
              <a:ahLst/>
              <a:cxnLst>
                <a:cxn ang="0">
                  <a:pos x="30" y="30"/>
                </a:cxn>
                <a:cxn ang="0">
                  <a:pos x="22" y="27"/>
                </a:cxn>
                <a:cxn ang="0">
                  <a:pos x="15" y="20"/>
                </a:cxn>
                <a:cxn ang="0">
                  <a:pos x="9" y="11"/>
                </a:cxn>
                <a:cxn ang="0">
                  <a:pos x="0" y="3"/>
                </a:cxn>
                <a:cxn ang="0">
                  <a:pos x="4" y="0"/>
                </a:cxn>
                <a:cxn ang="0">
                  <a:pos x="7" y="0"/>
                </a:cxn>
                <a:cxn ang="0">
                  <a:pos x="9" y="0"/>
                </a:cxn>
                <a:cxn ang="0">
                  <a:pos x="12" y="1"/>
                </a:cxn>
                <a:cxn ang="0">
                  <a:pos x="15" y="9"/>
                </a:cxn>
                <a:cxn ang="0">
                  <a:pos x="22" y="16"/>
                </a:cxn>
                <a:cxn ang="0">
                  <a:pos x="29" y="22"/>
                </a:cxn>
                <a:cxn ang="0">
                  <a:pos x="30" y="30"/>
                </a:cxn>
              </a:cxnLst>
              <a:rect l="0" t="0" r="r" b="b"/>
              <a:pathLst>
                <a:path w="30" h="30">
                  <a:moveTo>
                    <a:pt x="30" y="30"/>
                  </a:moveTo>
                  <a:lnTo>
                    <a:pt x="22" y="27"/>
                  </a:lnTo>
                  <a:lnTo>
                    <a:pt x="15" y="20"/>
                  </a:lnTo>
                  <a:lnTo>
                    <a:pt x="9" y="11"/>
                  </a:lnTo>
                  <a:lnTo>
                    <a:pt x="0" y="3"/>
                  </a:lnTo>
                  <a:lnTo>
                    <a:pt x="4" y="0"/>
                  </a:lnTo>
                  <a:lnTo>
                    <a:pt x="7" y="0"/>
                  </a:lnTo>
                  <a:lnTo>
                    <a:pt x="9" y="0"/>
                  </a:lnTo>
                  <a:lnTo>
                    <a:pt x="12" y="1"/>
                  </a:lnTo>
                  <a:lnTo>
                    <a:pt x="15" y="9"/>
                  </a:lnTo>
                  <a:lnTo>
                    <a:pt x="22" y="16"/>
                  </a:lnTo>
                  <a:lnTo>
                    <a:pt x="29" y="22"/>
                  </a:lnTo>
                  <a:lnTo>
                    <a:pt x="30" y="30"/>
                  </a:lnTo>
                  <a:close/>
                </a:path>
              </a:pathLst>
            </a:custGeom>
            <a:solidFill>
              <a:srgbClr val="000000"/>
            </a:solidFill>
            <a:ln w="9525">
              <a:noFill/>
              <a:round/>
              <a:headEnd/>
              <a:tailEnd/>
            </a:ln>
          </p:spPr>
          <p:txBody>
            <a:bodyPr/>
            <a:lstStyle/>
            <a:p>
              <a:endParaRPr lang="en-AU"/>
            </a:p>
          </p:txBody>
        </p:sp>
        <p:sp>
          <p:nvSpPr>
            <p:cNvPr id="29769" name="Freeform 73"/>
            <p:cNvSpPr>
              <a:spLocks/>
            </p:cNvSpPr>
            <p:nvPr/>
          </p:nvSpPr>
          <p:spPr bwMode="auto">
            <a:xfrm>
              <a:off x="1729" y="1300"/>
              <a:ext cx="18" cy="15"/>
            </a:xfrm>
            <a:custGeom>
              <a:avLst/>
              <a:gdLst/>
              <a:ahLst/>
              <a:cxnLst>
                <a:cxn ang="0">
                  <a:pos x="37" y="0"/>
                </a:cxn>
                <a:cxn ang="0">
                  <a:pos x="32" y="10"/>
                </a:cxn>
                <a:cxn ang="0">
                  <a:pos x="23" y="19"/>
                </a:cxn>
                <a:cxn ang="0">
                  <a:pos x="13" y="28"/>
                </a:cxn>
                <a:cxn ang="0">
                  <a:pos x="0" y="31"/>
                </a:cxn>
                <a:cxn ang="0">
                  <a:pos x="2" y="25"/>
                </a:cxn>
                <a:cxn ang="0">
                  <a:pos x="8" y="21"/>
                </a:cxn>
                <a:cxn ang="0">
                  <a:pos x="15" y="15"/>
                </a:cxn>
                <a:cxn ang="0">
                  <a:pos x="20" y="10"/>
                </a:cxn>
                <a:cxn ang="0">
                  <a:pos x="23" y="8"/>
                </a:cxn>
                <a:cxn ang="0">
                  <a:pos x="27" y="3"/>
                </a:cxn>
                <a:cxn ang="0">
                  <a:pos x="30" y="2"/>
                </a:cxn>
                <a:cxn ang="0">
                  <a:pos x="37" y="0"/>
                </a:cxn>
              </a:cxnLst>
              <a:rect l="0" t="0" r="r" b="b"/>
              <a:pathLst>
                <a:path w="37" h="31">
                  <a:moveTo>
                    <a:pt x="37" y="0"/>
                  </a:moveTo>
                  <a:lnTo>
                    <a:pt x="32" y="10"/>
                  </a:lnTo>
                  <a:lnTo>
                    <a:pt x="23" y="19"/>
                  </a:lnTo>
                  <a:lnTo>
                    <a:pt x="13" y="28"/>
                  </a:lnTo>
                  <a:lnTo>
                    <a:pt x="0" y="31"/>
                  </a:lnTo>
                  <a:lnTo>
                    <a:pt x="2" y="25"/>
                  </a:lnTo>
                  <a:lnTo>
                    <a:pt x="8" y="21"/>
                  </a:lnTo>
                  <a:lnTo>
                    <a:pt x="15" y="15"/>
                  </a:lnTo>
                  <a:lnTo>
                    <a:pt x="20" y="10"/>
                  </a:lnTo>
                  <a:lnTo>
                    <a:pt x="23" y="8"/>
                  </a:lnTo>
                  <a:lnTo>
                    <a:pt x="27" y="3"/>
                  </a:lnTo>
                  <a:lnTo>
                    <a:pt x="30" y="2"/>
                  </a:lnTo>
                  <a:lnTo>
                    <a:pt x="37" y="0"/>
                  </a:lnTo>
                  <a:close/>
                </a:path>
              </a:pathLst>
            </a:custGeom>
            <a:solidFill>
              <a:srgbClr val="000000"/>
            </a:solidFill>
            <a:ln w="9525">
              <a:noFill/>
              <a:round/>
              <a:headEnd/>
              <a:tailEnd/>
            </a:ln>
          </p:spPr>
          <p:txBody>
            <a:bodyPr/>
            <a:lstStyle/>
            <a:p>
              <a:endParaRPr lang="en-AU"/>
            </a:p>
          </p:txBody>
        </p:sp>
        <p:sp>
          <p:nvSpPr>
            <p:cNvPr id="29770" name="Freeform 74"/>
            <p:cNvSpPr>
              <a:spLocks/>
            </p:cNvSpPr>
            <p:nvPr/>
          </p:nvSpPr>
          <p:spPr bwMode="auto">
            <a:xfrm>
              <a:off x="1833" y="1302"/>
              <a:ext cx="18" cy="8"/>
            </a:xfrm>
            <a:custGeom>
              <a:avLst/>
              <a:gdLst/>
              <a:ahLst/>
              <a:cxnLst>
                <a:cxn ang="0">
                  <a:pos x="37" y="5"/>
                </a:cxn>
                <a:cxn ang="0">
                  <a:pos x="28" y="8"/>
                </a:cxn>
                <a:cxn ang="0">
                  <a:pos x="18" y="13"/>
                </a:cxn>
                <a:cxn ang="0">
                  <a:pos x="10" y="14"/>
                </a:cxn>
                <a:cxn ang="0">
                  <a:pos x="0" y="13"/>
                </a:cxn>
                <a:cxn ang="0">
                  <a:pos x="7" y="7"/>
                </a:cxn>
                <a:cxn ang="0">
                  <a:pos x="17" y="3"/>
                </a:cxn>
                <a:cxn ang="0">
                  <a:pos x="27" y="1"/>
                </a:cxn>
                <a:cxn ang="0">
                  <a:pos x="37" y="0"/>
                </a:cxn>
                <a:cxn ang="0">
                  <a:pos x="37" y="5"/>
                </a:cxn>
              </a:cxnLst>
              <a:rect l="0" t="0" r="r" b="b"/>
              <a:pathLst>
                <a:path w="37" h="14">
                  <a:moveTo>
                    <a:pt x="37" y="5"/>
                  </a:moveTo>
                  <a:lnTo>
                    <a:pt x="28" y="8"/>
                  </a:lnTo>
                  <a:lnTo>
                    <a:pt x="18" y="13"/>
                  </a:lnTo>
                  <a:lnTo>
                    <a:pt x="10" y="14"/>
                  </a:lnTo>
                  <a:lnTo>
                    <a:pt x="0" y="13"/>
                  </a:lnTo>
                  <a:lnTo>
                    <a:pt x="7" y="7"/>
                  </a:lnTo>
                  <a:lnTo>
                    <a:pt x="17" y="3"/>
                  </a:lnTo>
                  <a:lnTo>
                    <a:pt x="27" y="1"/>
                  </a:lnTo>
                  <a:lnTo>
                    <a:pt x="37" y="0"/>
                  </a:lnTo>
                  <a:lnTo>
                    <a:pt x="37" y="5"/>
                  </a:lnTo>
                  <a:close/>
                </a:path>
              </a:pathLst>
            </a:custGeom>
            <a:solidFill>
              <a:srgbClr val="000000"/>
            </a:solidFill>
            <a:ln w="9525">
              <a:noFill/>
              <a:round/>
              <a:headEnd/>
              <a:tailEnd/>
            </a:ln>
          </p:spPr>
          <p:txBody>
            <a:bodyPr/>
            <a:lstStyle/>
            <a:p>
              <a:endParaRPr lang="en-AU"/>
            </a:p>
          </p:txBody>
        </p:sp>
        <p:sp>
          <p:nvSpPr>
            <p:cNvPr id="29771" name="Freeform 75"/>
            <p:cNvSpPr>
              <a:spLocks/>
            </p:cNvSpPr>
            <p:nvPr/>
          </p:nvSpPr>
          <p:spPr bwMode="auto">
            <a:xfrm>
              <a:off x="1163" y="1304"/>
              <a:ext cx="101" cy="139"/>
            </a:xfrm>
            <a:custGeom>
              <a:avLst/>
              <a:gdLst/>
              <a:ahLst/>
              <a:cxnLst>
                <a:cxn ang="0">
                  <a:pos x="198" y="55"/>
                </a:cxn>
                <a:cxn ang="0">
                  <a:pos x="200" y="117"/>
                </a:cxn>
                <a:cxn ang="0">
                  <a:pos x="190" y="139"/>
                </a:cxn>
                <a:cxn ang="0">
                  <a:pos x="183" y="120"/>
                </a:cxn>
                <a:cxn ang="0">
                  <a:pos x="178" y="142"/>
                </a:cxn>
                <a:cxn ang="0">
                  <a:pos x="191" y="181"/>
                </a:cxn>
                <a:cxn ang="0">
                  <a:pos x="186" y="218"/>
                </a:cxn>
                <a:cxn ang="0">
                  <a:pos x="180" y="242"/>
                </a:cxn>
                <a:cxn ang="0">
                  <a:pos x="170" y="254"/>
                </a:cxn>
                <a:cxn ang="0">
                  <a:pos x="161" y="245"/>
                </a:cxn>
                <a:cxn ang="0">
                  <a:pos x="166" y="279"/>
                </a:cxn>
                <a:cxn ang="0">
                  <a:pos x="8" y="248"/>
                </a:cxn>
                <a:cxn ang="0">
                  <a:pos x="27" y="191"/>
                </a:cxn>
                <a:cxn ang="0">
                  <a:pos x="37" y="154"/>
                </a:cxn>
                <a:cxn ang="0">
                  <a:pos x="53" y="161"/>
                </a:cxn>
                <a:cxn ang="0">
                  <a:pos x="68" y="159"/>
                </a:cxn>
                <a:cxn ang="0">
                  <a:pos x="67" y="159"/>
                </a:cxn>
                <a:cxn ang="0">
                  <a:pos x="65" y="159"/>
                </a:cxn>
                <a:cxn ang="0">
                  <a:pos x="60" y="148"/>
                </a:cxn>
                <a:cxn ang="0">
                  <a:pos x="45" y="141"/>
                </a:cxn>
                <a:cxn ang="0">
                  <a:pos x="53" y="122"/>
                </a:cxn>
                <a:cxn ang="0">
                  <a:pos x="62" y="100"/>
                </a:cxn>
                <a:cxn ang="0">
                  <a:pos x="68" y="90"/>
                </a:cxn>
                <a:cxn ang="0">
                  <a:pos x="93" y="65"/>
                </a:cxn>
                <a:cxn ang="0">
                  <a:pos x="110" y="82"/>
                </a:cxn>
                <a:cxn ang="0">
                  <a:pos x="113" y="66"/>
                </a:cxn>
                <a:cxn ang="0">
                  <a:pos x="98" y="52"/>
                </a:cxn>
                <a:cxn ang="0">
                  <a:pos x="98" y="37"/>
                </a:cxn>
                <a:cxn ang="0">
                  <a:pos x="110" y="24"/>
                </a:cxn>
                <a:cxn ang="0">
                  <a:pos x="123" y="13"/>
                </a:cxn>
                <a:cxn ang="0">
                  <a:pos x="140" y="4"/>
                </a:cxn>
                <a:cxn ang="0">
                  <a:pos x="160" y="4"/>
                </a:cxn>
                <a:cxn ang="0">
                  <a:pos x="185" y="16"/>
                </a:cxn>
              </a:cxnLst>
              <a:rect l="0" t="0" r="r" b="b"/>
              <a:pathLst>
                <a:path w="201" h="279">
                  <a:moveTo>
                    <a:pt x="191" y="27"/>
                  </a:moveTo>
                  <a:lnTo>
                    <a:pt x="198" y="55"/>
                  </a:lnTo>
                  <a:lnTo>
                    <a:pt x="201" y="85"/>
                  </a:lnTo>
                  <a:lnTo>
                    <a:pt x="200" y="117"/>
                  </a:lnTo>
                  <a:lnTo>
                    <a:pt x="195" y="145"/>
                  </a:lnTo>
                  <a:lnTo>
                    <a:pt x="190" y="139"/>
                  </a:lnTo>
                  <a:lnTo>
                    <a:pt x="188" y="127"/>
                  </a:lnTo>
                  <a:lnTo>
                    <a:pt x="183" y="120"/>
                  </a:lnTo>
                  <a:lnTo>
                    <a:pt x="171" y="125"/>
                  </a:lnTo>
                  <a:lnTo>
                    <a:pt x="178" y="142"/>
                  </a:lnTo>
                  <a:lnTo>
                    <a:pt x="186" y="161"/>
                  </a:lnTo>
                  <a:lnTo>
                    <a:pt x="191" y="181"/>
                  </a:lnTo>
                  <a:lnTo>
                    <a:pt x="185" y="203"/>
                  </a:lnTo>
                  <a:lnTo>
                    <a:pt x="186" y="218"/>
                  </a:lnTo>
                  <a:lnTo>
                    <a:pt x="183" y="229"/>
                  </a:lnTo>
                  <a:lnTo>
                    <a:pt x="180" y="242"/>
                  </a:lnTo>
                  <a:lnTo>
                    <a:pt x="176" y="255"/>
                  </a:lnTo>
                  <a:lnTo>
                    <a:pt x="170" y="254"/>
                  </a:lnTo>
                  <a:lnTo>
                    <a:pt x="166" y="248"/>
                  </a:lnTo>
                  <a:lnTo>
                    <a:pt x="161" y="245"/>
                  </a:lnTo>
                  <a:lnTo>
                    <a:pt x="155" y="251"/>
                  </a:lnTo>
                  <a:lnTo>
                    <a:pt x="166" y="279"/>
                  </a:lnTo>
                  <a:lnTo>
                    <a:pt x="0" y="279"/>
                  </a:lnTo>
                  <a:lnTo>
                    <a:pt x="8" y="248"/>
                  </a:lnTo>
                  <a:lnTo>
                    <a:pt x="18" y="221"/>
                  </a:lnTo>
                  <a:lnTo>
                    <a:pt x="27" y="191"/>
                  </a:lnTo>
                  <a:lnTo>
                    <a:pt x="33" y="159"/>
                  </a:lnTo>
                  <a:lnTo>
                    <a:pt x="37" y="154"/>
                  </a:lnTo>
                  <a:lnTo>
                    <a:pt x="45" y="157"/>
                  </a:lnTo>
                  <a:lnTo>
                    <a:pt x="53" y="161"/>
                  </a:lnTo>
                  <a:lnTo>
                    <a:pt x="60" y="162"/>
                  </a:lnTo>
                  <a:lnTo>
                    <a:pt x="68" y="159"/>
                  </a:lnTo>
                  <a:lnTo>
                    <a:pt x="68" y="159"/>
                  </a:lnTo>
                  <a:lnTo>
                    <a:pt x="67" y="159"/>
                  </a:lnTo>
                  <a:lnTo>
                    <a:pt x="67" y="159"/>
                  </a:lnTo>
                  <a:lnTo>
                    <a:pt x="65" y="159"/>
                  </a:lnTo>
                  <a:lnTo>
                    <a:pt x="68" y="154"/>
                  </a:lnTo>
                  <a:lnTo>
                    <a:pt x="60" y="148"/>
                  </a:lnTo>
                  <a:lnTo>
                    <a:pt x="50" y="145"/>
                  </a:lnTo>
                  <a:lnTo>
                    <a:pt x="45" y="141"/>
                  </a:lnTo>
                  <a:lnTo>
                    <a:pt x="47" y="130"/>
                  </a:lnTo>
                  <a:lnTo>
                    <a:pt x="53" y="122"/>
                  </a:lnTo>
                  <a:lnTo>
                    <a:pt x="58" y="111"/>
                  </a:lnTo>
                  <a:lnTo>
                    <a:pt x="62" y="100"/>
                  </a:lnTo>
                  <a:lnTo>
                    <a:pt x="65" y="90"/>
                  </a:lnTo>
                  <a:lnTo>
                    <a:pt x="68" y="90"/>
                  </a:lnTo>
                  <a:lnTo>
                    <a:pt x="83" y="58"/>
                  </a:lnTo>
                  <a:lnTo>
                    <a:pt x="93" y="65"/>
                  </a:lnTo>
                  <a:lnTo>
                    <a:pt x="102" y="77"/>
                  </a:lnTo>
                  <a:lnTo>
                    <a:pt x="110" y="82"/>
                  </a:lnTo>
                  <a:lnTo>
                    <a:pt x="120" y="75"/>
                  </a:lnTo>
                  <a:lnTo>
                    <a:pt x="113" y="66"/>
                  </a:lnTo>
                  <a:lnTo>
                    <a:pt x="105" y="59"/>
                  </a:lnTo>
                  <a:lnTo>
                    <a:pt x="98" y="52"/>
                  </a:lnTo>
                  <a:lnTo>
                    <a:pt x="93" y="43"/>
                  </a:lnTo>
                  <a:lnTo>
                    <a:pt x="98" y="37"/>
                  </a:lnTo>
                  <a:lnTo>
                    <a:pt x="105" y="30"/>
                  </a:lnTo>
                  <a:lnTo>
                    <a:pt x="110" y="24"/>
                  </a:lnTo>
                  <a:lnTo>
                    <a:pt x="117" y="18"/>
                  </a:lnTo>
                  <a:lnTo>
                    <a:pt x="123" y="13"/>
                  </a:lnTo>
                  <a:lnTo>
                    <a:pt x="131" y="8"/>
                  </a:lnTo>
                  <a:lnTo>
                    <a:pt x="140" y="4"/>
                  </a:lnTo>
                  <a:lnTo>
                    <a:pt x="148" y="0"/>
                  </a:lnTo>
                  <a:lnTo>
                    <a:pt x="160" y="4"/>
                  </a:lnTo>
                  <a:lnTo>
                    <a:pt x="173" y="8"/>
                  </a:lnTo>
                  <a:lnTo>
                    <a:pt x="185" y="16"/>
                  </a:lnTo>
                  <a:lnTo>
                    <a:pt x="191" y="27"/>
                  </a:lnTo>
                  <a:close/>
                </a:path>
              </a:pathLst>
            </a:custGeom>
            <a:solidFill>
              <a:srgbClr val="DB0000"/>
            </a:solidFill>
            <a:ln w="9525">
              <a:noFill/>
              <a:round/>
              <a:headEnd/>
              <a:tailEnd/>
            </a:ln>
          </p:spPr>
          <p:txBody>
            <a:bodyPr/>
            <a:lstStyle/>
            <a:p>
              <a:endParaRPr lang="en-AU"/>
            </a:p>
          </p:txBody>
        </p:sp>
        <p:sp>
          <p:nvSpPr>
            <p:cNvPr id="29772" name="Freeform 76"/>
            <p:cNvSpPr>
              <a:spLocks/>
            </p:cNvSpPr>
            <p:nvPr/>
          </p:nvSpPr>
          <p:spPr bwMode="auto">
            <a:xfrm>
              <a:off x="1464" y="1311"/>
              <a:ext cx="11" cy="21"/>
            </a:xfrm>
            <a:custGeom>
              <a:avLst/>
              <a:gdLst/>
              <a:ahLst/>
              <a:cxnLst>
                <a:cxn ang="0">
                  <a:pos x="15" y="25"/>
                </a:cxn>
                <a:cxn ang="0">
                  <a:pos x="17" y="31"/>
                </a:cxn>
                <a:cxn ang="0">
                  <a:pos x="20" y="35"/>
                </a:cxn>
                <a:cxn ang="0">
                  <a:pos x="22" y="39"/>
                </a:cxn>
                <a:cxn ang="0">
                  <a:pos x="15" y="42"/>
                </a:cxn>
                <a:cxn ang="0">
                  <a:pos x="8" y="42"/>
                </a:cxn>
                <a:cxn ang="0">
                  <a:pos x="7" y="32"/>
                </a:cxn>
                <a:cxn ang="0">
                  <a:pos x="2" y="20"/>
                </a:cxn>
                <a:cxn ang="0">
                  <a:pos x="0" y="10"/>
                </a:cxn>
                <a:cxn ang="0">
                  <a:pos x="0" y="0"/>
                </a:cxn>
                <a:cxn ang="0">
                  <a:pos x="7" y="3"/>
                </a:cxn>
                <a:cxn ang="0">
                  <a:pos x="10" y="10"/>
                </a:cxn>
                <a:cxn ang="0">
                  <a:pos x="12" y="19"/>
                </a:cxn>
                <a:cxn ang="0">
                  <a:pos x="15" y="25"/>
                </a:cxn>
              </a:cxnLst>
              <a:rect l="0" t="0" r="r" b="b"/>
              <a:pathLst>
                <a:path w="22" h="42">
                  <a:moveTo>
                    <a:pt x="15" y="25"/>
                  </a:moveTo>
                  <a:lnTo>
                    <a:pt x="17" y="31"/>
                  </a:lnTo>
                  <a:lnTo>
                    <a:pt x="20" y="35"/>
                  </a:lnTo>
                  <a:lnTo>
                    <a:pt x="22" y="39"/>
                  </a:lnTo>
                  <a:lnTo>
                    <a:pt x="15" y="42"/>
                  </a:lnTo>
                  <a:lnTo>
                    <a:pt x="8" y="42"/>
                  </a:lnTo>
                  <a:lnTo>
                    <a:pt x="7" y="32"/>
                  </a:lnTo>
                  <a:lnTo>
                    <a:pt x="2" y="20"/>
                  </a:lnTo>
                  <a:lnTo>
                    <a:pt x="0" y="10"/>
                  </a:lnTo>
                  <a:lnTo>
                    <a:pt x="0" y="0"/>
                  </a:lnTo>
                  <a:lnTo>
                    <a:pt x="7" y="3"/>
                  </a:lnTo>
                  <a:lnTo>
                    <a:pt x="10" y="10"/>
                  </a:lnTo>
                  <a:lnTo>
                    <a:pt x="12" y="19"/>
                  </a:lnTo>
                  <a:lnTo>
                    <a:pt x="15" y="25"/>
                  </a:lnTo>
                  <a:close/>
                </a:path>
              </a:pathLst>
            </a:custGeom>
            <a:solidFill>
              <a:srgbClr val="000000"/>
            </a:solidFill>
            <a:ln w="9525">
              <a:noFill/>
              <a:round/>
              <a:headEnd/>
              <a:tailEnd/>
            </a:ln>
          </p:spPr>
          <p:txBody>
            <a:bodyPr/>
            <a:lstStyle/>
            <a:p>
              <a:endParaRPr lang="en-AU"/>
            </a:p>
          </p:txBody>
        </p:sp>
        <p:sp>
          <p:nvSpPr>
            <p:cNvPr id="29773" name="Freeform 77"/>
            <p:cNvSpPr>
              <a:spLocks/>
            </p:cNvSpPr>
            <p:nvPr/>
          </p:nvSpPr>
          <p:spPr bwMode="auto">
            <a:xfrm>
              <a:off x="1782" y="1316"/>
              <a:ext cx="22" cy="7"/>
            </a:xfrm>
            <a:custGeom>
              <a:avLst/>
              <a:gdLst/>
              <a:ahLst/>
              <a:cxnLst>
                <a:cxn ang="0">
                  <a:pos x="39" y="15"/>
                </a:cxn>
                <a:cxn ang="0">
                  <a:pos x="28" y="13"/>
                </a:cxn>
                <a:cxn ang="0">
                  <a:pos x="18" y="10"/>
                </a:cxn>
                <a:cxn ang="0">
                  <a:pos x="8" y="8"/>
                </a:cxn>
                <a:cxn ang="0">
                  <a:pos x="0" y="3"/>
                </a:cxn>
                <a:cxn ang="0">
                  <a:pos x="8" y="0"/>
                </a:cxn>
                <a:cxn ang="0">
                  <a:pos x="19" y="2"/>
                </a:cxn>
                <a:cxn ang="0">
                  <a:pos x="31" y="6"/>
                </a:cxn>
                <a:cxn ang="0">
                  <a:pos x="43" y="8"/>
                </a:cxn>
                <a:cxn ang="0">
                  <a:pos x="39" y="15"/>
                </a:cxn>
              </a:cxnLst>
              <a:rect l="0" t="0" r="r" b="b"/>
              <a:pathLst>
                <a:path w="43" h="15">
                  <a:moveTo>
                    <a:pt x="39" y="15"/>
                  </a:moveTo>
                  <a:lnTo>
                    <a:pt x="28" y="13"/>
                  </a:lnTo>
                  <a:lnTo>
                    <a:pt x="18" y="10"/>
                  </a:lnTo>
                  <a:lnTo>
                    <a:pt x="8" y="8"/>
                  </a:lnTo>
                  <a:lnTo>
                    <a:pt x="0" y="3"/>
                  </a:lnTo>
                  <a:lnTo>
                    <a:pt x="8" y="0"/>
                  </a:lnTo>
                  <a:lnTo>
                    <a:pt x="19" y="2"/>
                  </a:lnTo>
                  <a:lnTo>
                    <a:pt x="31" y="6"/>
                  </a:lnTo>
                  <a:lnTo>
                    <a:pt x="43" y="8"/>
                  </a:lnTo>
                  <a:lnTo>
                    <a:pt x="39" y="15"/>
                  </a:lnTo>
                  <a:close/>
                </a:path>
              </a:pathLst>
            </a:custGeom>
            <a:solidFill>
              <a:srgbClr val="000000"/>
            </a:solidFill>
            <a:ln w="9525">
              <a:noFill/>
              <a:round/>
              <a:headEnd/>
              <a:tailEnd/>
            </a:ln>
          </p:spPr>
          <p:txBody>
            <a:bodyPr/>
            <a:lstStyle/>
            <a:p>
              <a:endParaRPr lang="en-AU"/>
            </a:p>
          </p:txBody>
        </p:sp>
        <p:sp>
          <p:nvSpPr>
            <p:cNvPr id="29774" name="Freeform 78"/>
            <p:cNvSpPr>
              <a:spLocks/>
            </p:cNvSpPr>
            <p:nvPr/>
          </p:nvSpPr>
          <p:spPr bwMode="auto">
            <a:xfrm>
              <a:off x="1939" y="1321"/>
              <a:ext cx="81" cy="90"/>
            </a:xfrm>
            <a:custGeom>
              <a:avLst/>
              <a:gdLst/>
              <a:ahLst/>
              <a:cxnLst>
                <a:cxn ang="0">
                  <a:pos x="161" y="24"/>
                </a:cxn>
                <a:cxn ang="0">
                  <a:pos x="161" y="45"/>
                </a:cxn>
                <a:cxn ang="0">
                  <a:pos x="156" y="64"/>
                </a:cxn>
                <a:cxn ang="0">
                  <a:pos x="149" y="83"/>
                </a:cxn>
                <a:cxn ang="0">
                  <a:pos x="141" y="101"/>
                </a:cxn>
                <a:cxn ang="0">
                  <a:pos x="129" y="118"/>
                </a:cxn>
                <a:cxn ang="0">
                  <a:pos x="116" y="134"/>
                </a:cxn>
                <a:cxn ang="0">
                  <a:pos x="101" y="149"/>
                </a:cxn>
                <a:cxn ang="0">
                  <a:pos x="86" y="163"/>
                </a:cxn>
                <a:cxn ang="0">
                  <a:pos x="63" y="179"/>
                </a:cxn>
                <a:cxn ang="0">
                  <a:pos x="58" y="171"/>
                </a:cxn>
                <a:cxn ang="0">
                  <a:pos x="55" y="162"/>
                </a:cxn>
                <a:cxn ang="0">
                  <a:pos x="50" y="153"/>
                </a:cxn>
                <a:cxn ang="0">
                  <a:pos x="45" y="144"/>
                </a:cxn>
                <a:cxn ang="0">
                  <a:pos x="53" y="139"/>
                </a:cxn>
                <a:cxn ang="0">
                  <a:pos x="63" y="133"/>
                </a:cxn>
                <a:cxn ang="0">
                  <a:pos x="73" y="125"/>
                </a:cxn>
                <a:cxn ang="0">
                  <a:pos x="84" y="117"/>
                </a:cxn>
                <a:cxn ang="0">
                  <a:pos x="94" y="109"/>
                </a:cxn>
                <a:cxn ang="0">
                  <a:pos x="104" y="101"/>
                </a:cxn>
                <a:cxn ang="0">
                  <a:pos x="114" y="93"/>
                </a:cxn>
                <a:cxn ang="0">
                  <a:pos x="123" y="88"/>
                </a:cxn>
                <a:cxn ang="0">
                  <a:pos x="123" y="83"/>
                </a:cxn>
                <a:cxn ang="0">
                  <a:pos x="119" y="82"/>
                </a:cxn>
                <a:cxn ang="0">
                  <a:pos x="116" y="80"/>
                </a:cxn>
                <a:cxn ang="0">
                  <a:pos x="113" y="77"/>
                </a:cxn>
                <a:cxn ang="0">
                  <a:pos x="99" y="82"/>
                </a:cxn>
                <a:cxn ang="0">
                  <a:pos x="88" y="89"/>
                </a:cxn>
                <a:cxn ang="0">
                  <a:pos x="76" y="98"/>
                </a:cxn>
                <a:cxn ang="0">
                  <a:pos x="65" y="105"/>
                </a:cxn>
                <a:cxn ang="0">
                  <a:pos x="53" y="114"/>
                </a:cxn>
                <a:cxn ang="0">
                  <a:pos x="41" y="121"/>
                </a:cxn>
                <a:cxn ang="0">
                  <a:pos x="28" y="124"/>
                </a:cxn>
                <a:cxn ang="0">
                  <a:pos x="13" y="125"/>
                </a:cxn>
                <a:cxn ang="0">
                  <a:pos x="8" y="123"/>
                </a:cxn>
                <a:cxn ang="0">
                  <a:pos x="5" y="120"/>
                </a:cxn>
                <a:cxn ang="0">
                  <a:pos x="3" y="117"/>
                </a:cxn>
                <a:cxn ang="0">
                  <a:pos x="0" y="111"/>
                </a:cxn>
                <a:cxn ang="0">
                  <a:pos x="11" y="93"/>
                </a:cxn>
                <a:cxn ang="0">
                  <a:pos x="25" y="76"/>
                </a:cxn>
                <a:cxn ang="0">
                  <a:pos x="40" y="59"/>
                </a:cxn>
                <a:cxn ang="0">
                  <a:pos x="56" y="43"/>
                </a:cxn>
                <a:cxn ang="0">
                  <a:pos x="75" y="30"/>
                </a:cxn>
                <a:cxn ang="0">
                  <a:pos x="94" y="16"/>
                </a:cxn>
                <a:cxn ang="0">
                  <a:pos x="116" y="8"/>
                </a:cxn>
                <a:cxn ang="0">
                  <a:pos x="139" y="0"/>
                </a:cxn>
                <a:cxn ang="0">
                  <a:pos x="148" y="5"/>
                </a:cxn>
                <a:cxn ang="0">
                  <a:pos x="154" y="9"/>
                </a:cxn>
                <a:cxn ang="0">
                  <a:pos x="159" y="16"/>
                </a:cxn>
                <a:cxn ang="0">
                  <a:pos x="161" y="24"/>
                </a:cxn>
              </a:cxnLst>
              <a:rect l="0" t="0" r="r" b="b"/>
              <a:pathLst>
                <a:path w="161" h="179">
                  <a:moveTo>
                    <a:pt x="161" y="24"/>
                  </a:moveTo>
                  <a:lnTo>
                    <a:pt x="161" y="45"/>
                  </a:lnTo>
                  <a:lnTo>
                    <a:pt x="156" y="64"/>
                  </a:lnTo>
                  <a:lnTo>
                    <a:pt x="149" y="83"/>
                  </a:lnTo>
                  <a:lnTo>
                    <a:pt x="141" y="101"/>
                  </a:lnTo>
                  <a:lnTo>
                    <a:pt x="129" y="118"/>
                  </a:lnTo>
                  <a:lnTo>
                    <a:pt x="116" y="134"/>
                  </a:lnTo>
                  <a:lnTo>
                    <a:pt x="101" y="149"/>
                  </a:lnTo>
                  <a:lnTo>
                    <a:pt x="86" y="163"/>
                  </a:lnTo>
                  <a:lnTo>
                    <a:pt x="63" y="179"/>
                  </a:lnTo>
                  <a:lnTo>
                    <a:pt x="58" y="171"/>
                  </a:lnTo>
                  <a:lnTo>
                    <a:pt x="55" y="162"/>
                  </a:lnTo>
                  <a:lnTo>
                    <a:pt x="50" y="153"/>
                  </a:lnTo>
                  <a:lnTo>
                    <a:pt x="45" y="144"/>
                  </a:lnTo>
                  <a:lnTo>
                    <a:pt x="53" y="139"/>
                  </a:lnTo>
                  <a:lnTo>
                    <a:pt x="63" y="133"/>
                  </a:lnTo>
                  <a:lnTo>
                    <a:pt x="73" y="125"/>
                  </a:lnTo>
                  <a:lnTo>
                    <a:pt x="84" y="117"/>
                  </a:lnTo>
                  <a:lnTo>
                    <a:pt x="94" y="109"/>
                  </a:lnTo>
                  <a:lnTo>
                    <a:pt x="104" y="101"/>
                  </a:lnTo>
                  <a:lnTo>
                    <a:pt x="114" y="93"/>
                  </a:lnTo>
                  <a:lnTo>
                    <a:pt x="123" y="88"/>
                  </a:lnTo>
                  <a:lnTo>
                    <a:pt x="123" y="83"/>
                  </a:lnTo>
                  <a:lnTo>
                    <a:pt x="119" y="82"/>
                  </a:lnTo>
                  <a:lnTo>
                    <a:pt x="116" y="80"/>
                  </a:lnTo>
                  <a:lnTo>
                    <a:pt x="113" y="77"/>
                  </a:lnTo>
                  <a:lnTo>
                    <a:pt x="99" y="82"/>
                  </a:lnTo>
                  <a:lnTo>
                    <a:pt x="88" y="89"/>
                  </a:lnTo>
                  <a:lnTo>
                    <a:pt x="76" y="98"/>
                  </a:lnTo>
                  <a:lnTo>
                    <a:pt x="65" y="105"/>
                  </a:lnTo>
                  <a:lnTo>
                    <a:pt x="53" y="114"/>
                  </a:lnTo>
                  <a:lnTo>
                    <a:pt x="41" y="121"/>
                  </a:lnTo>
                  <a:lnTo>
                    <a:pt x="28" y="124"/>
                  </a:lnTo>
                  <a:lnTo>
                    <a:pt x="13" y="125"/>
                  </a:lnTo>
                  <a:lnTo>
                    <a:pt x="8" y="123"/>
                  </a:lnTo>
                  <a:lnTo>
                    <a:pt x="5" y="120"/>
                  </a:lnTo>
                  <a:lnTo>
                    <a:pt x="3" y="117"/>
                  </a:lnTo>
                  <a:lnTo>
                    <a:pt x="0" y="111"/>
                  </a:lnTo>
                  <a:lnTo>
                    <a:pt x="11" y="93"/>
                  </a:lnTo>
                  <a:lnTo>
                    <a:pt x="25" y="76"/>
                  </a:lnTo>
                  <a:lnTo>
                    <a:pt x="40" y="59"/>
                  </a:lnTo>
                  <a:lnTo>
                    <a:pt x="56" y="43"/>
                  </a:lnTo>
                  <a:lnTo>
                    <a:pt x="75" y="30"/>
                  </a:lnTo>
                  <a:lnTo>
                    <a:pt x="94" y="16"/>
                  </a:lnTo>
                  <a:lnTo>
                    <a:pt x="116" y="8"/>
                  </a:lnTo>
                  <a:lnTo>
                    <a:pt x="139" y="0"/>
                  </a:lnTo>
                  <a:lnTo>
                    <a:pt x="148" y="5"/>
                  </a:lnTo>
                  <a:lnTo>
                    <a:pt x="154" y="9"/>
                  </a:lnTo>
                  <a:lnTo>
                    <a:pt x="159" y="16"/>
                  </a:lnTo>
                  <a:lnTo>
                    <a:pt x="161" y="24"/>
                  </a:lnTo>
                  <a:close/>
                </a:path>
              </a:pathLst>
            </a:custGeom>
            <a:solidFill>
              <a:srgbClr val="EADDBA"/>
            </a:solidFill>
            <a:ln w="9525">
              <a:noFill/>
              <a:round/>
              <a:headEnd/>
              <a:tailEnd/>
            </a:ln>
          </p:spPr>
          <p:txBody>
            <a:bodyPr/>
            <a:lstStyle/>
            <a:p>
              <a:endParaRPr lang="en-AU"/>
            </a:p>
          </p:txBody>
        </p:sp>
        <p:sp>
          <p:nvSpPr>
            <p:cNvPr id="29775" name="Freeform 79"/>
            <p:cNvSpPr>
              <a:spLocks/>
            </p:cNvSpPr>
            <p:nvPr/>
          </p:nvSpPr>
          <p:spPr bwMode="auto">
            <a:xfrm>
              <a:off x="1374" y="1326"/>
              <a:ext cx="14" cy="17"/>
            </a:xfrm>
            <a:custGeom>
              <a:avLst/>
              <a:gdLst/>
              <a:ahLst/>
              <a:cxnLst>
                <a:cxn ang="0">
                  <a:pos x="29" y="35"/>
                </a:cxn>
                <a:cxn ang="0">
                  <a:pos x="17" y="31"/>
                </a:cxn>
                <a:cxn ang="0">
                  <a:pos x="12" y="22"/>
                </a:cxn>
                <a:cxn ang="0">
                  <a:pos x="7" y="12"/>
                </a:cxn>
                <a:cxn ang="0">
                  <a:pos x="0" y="3"/>
                </a:cxn>
                <a:cxn ang="0">
                  <a:pos x="4" y="0"/>
                </a:cxn>
                <a:cxn ang="0">
                  <a:pos x="7" y="0"/>
                </a:cxn>
                <a:cxn ang="0">
                  <a:pos x="10" y="2"/>
                </a:cxn>
                <a:cxn ang="0">
                  <a:pos x="14" y="5"/>
                </a:cxn>
                <a:cxn ang="0">
                  <a:pos x="17" y="12"/>
                </a:cxn>
                <a:cxn ang="0">
                  <a:pos x="22" y="19"/>
                </a:cxn>
                <a:cxn ang="0">
                  <a:pos x="27" y="26"/>
                </a:cxn>
                <a:cxn ang="0">
                  <a:pos x="29" y="35"/>
                </a:cxn>
              </a:cxnLst>
              <a:rect l="0" t="0" r="r" b="b"/>
              <a:pathLst>
                <a:path w="29" h="35">
                  <a:moveTo>
                    <a:pt x="29" y="35"/>
                  </a:moveTo>
                  <a:lnTo>
                    <a:pt x="17" y="31"/>
                  </a:lnTo>
                  <a:lnTo>
                    <a:pt x="12" y="22"/>
                  </a:lnTo>
                  <a:lnTo>
                    <a:pt x="7" y="12"/>
                  </a:lnTo>
                  <a:lnTo>
                    <a:pt x="0" y="3"/>
                  </a:lnTo>
                  <a:lnTo>
                    <a:pt x="4" y="0"/>
                  </a:lnTo>
                  <a:lnTo>
                    <a:pt x="7" y="0"/>
                  </a:lnTo>
                  <a:lnTo>
                    <a:pt x="10" y="2"/>
                  </a:lnTo>
                  <a:lnTo>
                    <a:pt x="14" y="5"/>
                  </a:lnTo>
                  <a:lnTo>
                    <a:pt x="17" y="12"/>
                  </a:lnTo>
                  <a:lnTo>
                    <a:pt x="22" y="19"/>
                  </a:lnTo>
                  <a:lnTo>
                    <a:pt x="27" y="26"/>
                  </a:lnTo>
                  <a:lnTo>
                    <a:pt x="29" y="35"/>
                  </a:lnTo>
                  <a:close/>
                </a:path>
              </a:pathLst>
            </a:custGeom>
            <a:solidFill>
              <a:srgbClr val="000000"/>
            </a:solidFill>
            <a:ln w="9525">
              <a:noFill/>
              <a:round/>
              <a:headEnd/>
              <a:tailEnd/>
            </a:ln>
          </p:spPr>
          <p:txBody>
            <a:bodyPr/>
            <a:lstStyle/>
            <a:p>
              <a:endParaRPr lang="en-AU"/>
            </a:p>
          </p:txBody>
        </p:sp>
        <p:sp>
          <p:nvSpPr>
            <p:cNvPr id="29776" name="Freeform 80"/>
            <p:cNvSpPr>
              <a:spLocks/>
            </p:cNvSpPr>
            <p:nvPr/>
          </p:nvSpPr>
          <p:spPr bwMode="auto">
            <a:xfrm>
              <a:off x="1235" y="1326"/>
              <a:ext cx="15" cy="17"/>
            </a:xfrm>
            <a:custGeom>
              <a:avLst/>
              <a:gdLst/>
              <a:ahLst/>
              <a:cxnLst>
                <a:cxn ang="0">
                  <a:pos x="28" y="23"/>
                </a:cxn>
                <a:cxn ang="0">
                  <a:pos x="26" y="33"/>
                </a:cxn>
                <a:cxn ang="0">
                  <a:pos x="18" y="27"/>
                </a:cxn>
                <a:cxn ang="0">
                  <a:pos x="13" y="20"/>
                </a:cxn>
                <a:cxn ang="0">
                  <a:pos x="6" y="13"/>
                </a:cxn>
                <a:cxn ang="0">
                  <a:pos x="0" y="5"/>
                </a:cxn>
                <a:cxn ang="0">
                  <a:pos x="3" y="0"/>
                </a:cxn>
                <a:cxn ang="0">
                  <a:pos x="10" y="4"/>
                </a:cxn>
                <a:cxn ang="0">
                  <a:pos x="18" y="8"/>
                </a:cxn>
                <a:cxn ang="0">
                  <a:pos x="23" y="16"/>
                </a:cxn>
                <a:cxn ang="0">
                  <a:pos x="28" y="23"/>
                </a:cxn>
              </a:cxnLst>
              <a:rect l="0" t="0" r="r" b="b"/>
              <a:pathLst>
                <a:path w="28" h="33">
                  <a:moveTo>
                    <a:pt x="28" y="23"/>
                  </a:moveTo>
                  <a:lnTo>
                    <a:pt x="26" y="33"/>
                  </a:lnTo>
                  <a:lnTo>
                    <a:pt x="18" y="27"/>
                  </a:lnTo>
                  <a:lnTo>
                    <a:pt x="13" y="20"/>
                  </a:lnTo>
                  <a:lnTo>
                    <a:pt x="6" y="13"/>
                  </a:lnTo>
                  <a:lnTo>
                    <a:pt x="0" y="5"/>
                  </a:lnTo>
                  <a:lnTo>
                    <a:pt x="3" y="0"/>
                  </a:lnTo>
                  <a:lnTo>
                    <a:pt x="10" y="4"/>
                  </a:lnTo>
                  <a:lnTo>
                    <a:pt x="18" y="8"/>
                  </a:lnTo>
                  <a:lnTo>
                    <a:pt x="23" y="16"/>
                  </a:lnTo>
                  <a:lnTo>
                    <a:pt x="28" y="23"/>
                  </a:lnTo>
                  <a:close/>
                </a:path>
              </a:pathLst>
            </a:custGeom>
            <a:solidFill>
              <a:srgbClr val="000000"/>
            </a:solidFill>
            <a:ln w="9525">
              <a:noFill/>
              <a:round/>
              <a:headEnd/>
              <a:tailEnd/>
            </a:ln>
          </p:spPr>
          <p:txBody>
            <a:bodyPr/>
            <a:lstStyle/>
            <a:p>
              <a:endParaRPr lang="en-AU"/>
            </a:p>
          </p:txBody>
        </p:sp>
        <p:sp>
          <p:nvSpPr>
            <p:cNvPr id="29777" name="Freeform 81"/>
            <p:cNvSpPr>
              <a:spLocks/>
            </p:cNvSpPr>
            <p:nvPr/>
          </p:nvSpPr>
          <p:spPr bwMode="auto">
            <a:xfrm>
              <a:off x="1741" y="1340"/>
              <a:ext cx="7" cy="15"/>
            </a:xfrm>
            <a:custGeom>
              <a:avLst/>
              <a:gdLst/>
              <a:ahLst/>
              <a:cxnLst>
                <a:cxn ang="0">
                  <a:pos x="15" y="25"/>
                </a:cxn>
                <a:cxn ang="0">
                  <a:pos x="15" y="28"/>
                </a:cxn>
                <a:cxn ang="0">
                  <a:pos x="14" y="29"/>
                </a:cxn>
                <a:cxn ang="0">
                  <a:pos x="12" y="31"/>
                </a:cxn>
                <a:cxn ang="0">
                  <a:pos x="10" y="31"/>
                </a:cxn>
                <a:cxn ang="0">
                  <a:pos x="4" y="25"/>
                </a:cxn>
                <a:cxn ang="0">
                  <a:pos x="0" y="16"/>
                </a:cxn>
                <a:cxn ang="0">
                  <a:pos x="0" y="7"/>
                </a:cxn>
                <a:cxn ang="0">
                  <a:pos x="0" y="0"/>
                </a:cxn>
                <a:cxn ang="0">
                  <a:pos x="9" y="2"/>
                </a:cxn>
                <a:cxn ang="0">
                  <a:pos x="10" y="9"/>
                </a:cxn>
                <a:cxn ang="0">
                  <a:pos x="12" y="18"/>
                </a:cxn>
                <a:cxn ang="0">
                  <a:pos x="15" y="25"/>
                </a:cxn>
              </a:cxnLst>
              <a:rect l="0" t="0" r="r" b="b"/>
              <a:pathLst>
                <a:path w="15" h="31">
                  <a:moveTo>
                    <a:pt x="15" y="25"/>
                  </a:moveTo>
                  <a:lnTo>
                    <a:pt x="15" y="28"/>
                  </a:lnTo>
                  <a:lnTo>
                    <a:pt x="14" y="29"/>
                  </a:lnTo>
                  <a:lnTo>
                    <a:pt x="12" y="31"/>
                  </a:lnTo>
                  <a:lnTo>
                    <a:pt x="10" y="31"/>
                  </a:lnTo>
                  <a:lnTo>
                    <a:pt x="4" y="25"/>
                  </a:lnTo>
                  <a:lnTo>
                    <a:pt x="0" y="16"/>
                  </a:lnTo>
                  <a:lnTo>
                    <a:pt x="0" y="7"/>
                  </a:lnTo>
                  <a:lnTo>
                    <a:pt x="0" y="0"/>
                  </a:lnTo>
                  <a:lnTo>
                    <a:pt x="9" y="2"/>
                  </a:lnTo>
                  <a:lnTo>
                    <a:pt x="10" y="9"/>
                  </a:lnTo>
                  <a:lnTo>
                    <a:pt x="12" y="18"/>
                  </a:lnTo>
                  <a:lnTo>
                    <a:pt x="15" y="25"/>
                  </a:lnTo>
                  <a:close/>
                </a:path>
              </a:pathLst>
            </a:custGeom>
            <a:solidFill>
              <a:srgbClr val="000000"/>
            </a:solidFill>
            <a:ln w="9525">
              <a:noFill/>
              <a:round/>
              <a:headEnd/>
              <a:tailEnd/>
            </a:ln>
          </p:spPr>
          <p:txBody>
            <a:bodyPr/>
            <a:lstStyle/>
            <a:p>
              <a:endParaRPr lang="en-AU"/>
            </a:p>
          </p:txBody>
        </p:sp>
        <p:sp>
          <p:nvSpPr>
            <p:cNvPr id="29778" name="Freeform 82"/>
            <p:cNvSpPr>
              <a:spLocks/>
            </p:cNvSpPr>
            <p:nvPr/>
          </p:nvSpPr>
          <p:spPr bwMode="auto">
            <a:xfrm>
              <a:off x="1671" y="1345"/>
              <a:ext cx="11" cy="22"/>
            </a:xfrm>
            <a:custGeom>
              <a:avLst/>
              <a:gdLst/>
              <a:ahLst/>
              <a:cxnLst>
                <a:cxn ang="0">
                  <a:pos x="21" y="2"/>
                </a:cxn>
                <a:cxn ang="0">
                  <a:pos x="16" y="13"/>
                </a:cxn>
                <a:cxn ang="0">
                  <a:pos x="15" y="25"/>
                </a:cxn>
                <a:cxn ang="0">
                  <a:pos x="11" y="37"/>
                </a:cxn>
                <a:cxn ang="0">
                  <a:pos x="3" y="44"/>
                </a:cxn>
                <a:cxn ang="0">
                  <a:pos x="0" y="41"/>
                </a:cxn>
                <a:cxn ang="0">
                  <a:pos x="0" y="37"/>
                </a:cxn>
                <a:cxn ang="0">
                  <a:pos x="1" y="34"/>
                </a:cxn>
                <a:cxn ang="0">
                  <a:pos x="3" y="29"/>
                </a:cxn>
                <a:cxn ang="0">
                  <a:pos x="6" y="21"/>
                </a:cxn>
                <a:cxn ang="0">
                  <a:pos x="6" y="9"/>
                </a:cxn>
                <a:cxn ang="0">
                  <a:pos x="10" y="0"/>
                </a:cxn>
                <a:cxn ang="0">
                  <a:pos x="21" y="2"/>
                </a:cxn>
              </a:cxnLst>
              <a:rect l="0" t="0" r="r" b="b"/>
              <a:pathLst>
                <a:path w="21" h="44">
                  <a:moveTo>
                    <a:pt x="21" y="2"/>
                  </a:moveTo>
                  <a:lnTo>
                    <a:pt x="16" y="13"/>
                  </a:lnTo>
                  <a:lnTo>
                    <a:pt x="15" y="25"/>
                  </a:lnTo>
                  <a:lnTo>
                    <a:pt x="11" y="37"/>
                  </a:lnTo>
                  <a:lnTo>
                    <a:pt x="3" y="44"/>
                  </a:lnTo>
                  <a:lnTo>
                    <a:pt x="0" y="41"/>
                  </a:lnTo>
                  <a:lnTo>
                    <a:pt x="0" y="37"/>
                  </a:lnTo>
                  <a:lnTo>
                    <a:pt x="1" y="34"/>
                  </a:lnTo>
                  <a:lnTo>
                    <a:pt x="3" y="29"/>
                  </a:lnTo>
                  <a:lnTo>
                    <a:pt x="6" y="21"/>
                  </a:lnTo>
                  <a:lnTo>
                    <a:pt x="6" y="9"/>
                  </a:lnTo>
                  <a:lnTo>
                    <a:pt x="10" y="0"/>
                  </a:lnTo>
                  <a:lnTo>
                    <a:pt x="21" y="2"/>
                  </a:lnTo>
                  <a:close/>
                </a:path>
              </a:pathLst>
            </a:custGeom>
            <a:solidFill>
              <a:srgbClr val="000000"/>
            </a:solidFill>
            <a:ln w="9525">
              <a:noFill/>
              <a:round/>
              <a:headEnd/>
              <a:tailEnd/>
            </a:ln>
          </p:spPr>
          <p:txBody>
            <a:bodyPr/>
            <a:lstStyle/>
            <a:p>
              <a:endParaRPr lang="en-AU"/>
            </a:p>
          </p:txBody>
        </p:sp>
        <p:sp>
          <p:nvSpPr>
            <p:cNvPr id="29779" name="Freeform 83"/>
            <p:cNvSpPr>
              <a:spLocks/>
            </p:cNvSpPr>
            <p:nvPr/>
          </p:nvSpPr>
          <p:spPr bwMode="auto">
            <a:xfrm>
              <a:off x="1605" y="1349"/>
              <a:ext cx="356" cy="92"/>
            </a:xfrm>
            <a:custGeom>
              <a:avLst/>
              <a:gdLst/>
              <a:ahLst/>
              <a:cxnLst>
                <a:cxn ang="0">
                  <a:pos x="581" y="8"/>
                </a:cxn>
                <a:cxn ang="0">
                  <a:pos x="587" y="23"/>
                </a:cxn>
                <a:cxn ang="0">
                  <a:pos x="601" y="36"/>
                </a:cxn>
                <a:cxn ang="0">
                  <a:pos x="621" y="45"/>
                </a:cxn>
                <a:cxn ang="0">
                  <a:pos x="627" y="53"/>
                </a:cxn>
                <a:cxn ang="0">
                  <a:pos x="614" y="64"/>
                </a:cxn>
                <a:cxn ang="0">
                  <a:pos x="632" y="68"/>
                </a:cxn>
                <a:cxn ang="0">
                  <a:pos x="637" y="84"/>
                </a:cxn>
                <a:cxn ang="0">
                  <a:pos x="649" y="97"/>
                </a:cxn>
                <a:cxn ang="0">
                  <a:pos x="664" y="107"/>
                </a:cxn>
                <a:cxn ang="0">
                  <a:pos x="684" y="113"/>
                </a:cxn>
                <a:cxn ang="0">
                  <a:pos x="697" y="152"/>
                </a:cxn>
                <a:cxn ang="0">
                  <a:pos x="712" y="180"/>
                </a:cxn>
                <a:cxn ang="0">
                  <a:pos x="702" y="181"/>
                </a:cxn>
                <a:cxn ang="0">
                  <a:pos x="692" y="181"/>
                </a:cxn>
                <a:cxn ang="0">
                  <a:pos x="679" y="163"/>
                </a:cxn>
                <a:cxn ang="0">
                  <a:pos x="662" y="154"/>
                </a:cxn>
                <a:cxn ang="0">
                  <a:pos x="667" y="173"/>
                </a:cxn>
                <a:cxn ang="0">
                  <a:pos x="672" y="184"/>
                </a:cxn>
                <a:cxn ang="0">
                  <a:pos x="557" y="176"/>
                </a:cxn>
                <a:cxn ang="0">
                  <a:pos x="561" y="152"/>
                </a:cxn>
                <a:cxn ang="0">
                  <a:pos x="534" y="184"/>
                </a:cxn>
                <a:cxn ang="0">
                  <a:pos x="233" y="177"/>
                </a:cxn>
                <a:cxn ang="0">
                  <a:pos x="228" y="164"/>
                </a:cxn>
                <a:cxn ang="0">
                  <a:pos x="220" y="160"/>
                </a:cxn>
                <a:cxn ang="0">
                  <a:pos x="215" y="163"/>
                </a:cxn>
                <a:cxn ang="0">
                  <a:pos x="213" y="183"/>
                </a:cxn>
                <a:cxn ang="0">
                  <a:pos x="10" y="149"/>
                </a:cxn>
                <a:cxn ang="0">
                  <a:pos x="34" y="94"/>
                </a:cxn>
                <a:cxn ang="0">
                  <a:pos x="107" y="78"/>
                </a:cxn>
                <a:cxn ang="0">
                  <a:pos x="109" y="96"/>
                </a:cxn>
                <a:cxn ang="0">
                  <a:pos x="119" y="107"/>
                </a:cxn>
                <a:cxn ang="0">
                  <a:pos x="122" y="94"/>
                </a:cxn>
                <a:cxn ang="0">
                  <a:pos x="122" y="78"/>
                </a:cxn>
                <a:cxn ang="0">
                  <a:pos x="237" y="83"/>
                </a:cxn>
                <a:cxn ang="0">
                  <a:pos x="253" y="97"/>
                </a:cxn>
                <a:cxn ang="0">
                  <a:pos x="263" y="91"/>
                </a:cxn>
                <a:cxn ang="0">
                  <a:pos x="251" y="80"/>
                </a:cxn>
                <a:cxn ang="0">
                  <a:pos x="270" y="71"/>
                </a:cxn>
                <a:cxn ang="0">
                  <a:pos x="313" y="68"/>
                </a:cxn>
                <a:cxn ang="0">
                  <a:pos x="355" y="64"/>
                </a:cxn>
                <a:cxn ang="0">
                  <a:pos x="394" y="58"/>
                </a:cxn>
                <a:cxn ang="0">
                  <a:pos x="421" y="62"/>
                </a:cxn>
                <a:cxn ang="0">
                  <a:pos x="424" y="80"/>
                </a:cxn>
                <a:cxn ang="0">
                  <a:pos x="433" y="87"/>
                </a:cxn>
                <a:cxn ang="0">
                  <a:pos x="438" y="85"/>
                </a:cxn>
                <a:cxn ang="0">
                  <a:pos x="438" y="78"/>
                </a:cxn>
                <a:cxn ang="0">
                  <a:pos x="431" y="61"/>
                </a:cxn>
                <a:cxn ang="0">
                  <a:pos x="446" y="46"/>
                </a:cxn>
                <a:cxn ang="0">
                  <a:pos x="473" y="37"/>
                </a:cxn>
                <a:cxn ang="0">
                  <a:pos x="498" y="30"/>
                </a:cxn>
                <a:cxn ang="0">
                  <a:pos x="526" y="21"/>
                </a:cxn>
                <a:cxn ang="0">
                  <a:pos x="539" y="26"/>
                </a:cxn>
                <a:cxn ang="0">
                  <a:pos x="541" y="46"/>
                </a:cxn>
                <a:cxn ang="0">
                  <a:pos x="552" y="48"/>
                </a:cxn>
                <a:cxn ang="0">
                  <a:pos x="554" y="30"/>
                </a:cxn>
                <a:cxn ang="0">
                  <a:pos x="554" y="11"/>
                </a:cxn>
                <a:cxn ang="0">
                  <a:pos x="566" y="0"/>
                </a:cxn>
              </a:cxnLst>
              <a:rect l="0" t="0" r="r" b="b"/>
              <a:pathLst>
                <a:path w="712" h="184">
                  <a:moveTo>
                    <a:pt x="581" y="0"/>
                  </a:moveTo>
                  <a:lnTo>
                    <a:pt x="581" y="8"/>
                  </a:lnTo>
                  <a:lnTo>
                    <a:pt x="584" y="16"/>
                  </a:lnTo>
                  <a:lnTo>
                    <a:pt x="587" y="23"/>
                  </a:lnTo>
                  <a:lnTo>
                    <a:pt x="591" y="30"/>
                  </a:lnTo>
                  <a:lnTo>
                    <a:pt x="601" y="36"/>
                  </a:lnTo>
                  <a:lnTo>
                    <a:pt x="611" y="40"/>
                  </a:lnTo>
                  <a:lnTo>
                    <a:pt x="621" y="45"/>
                  </a:lnTo>
                  <a:lnTo>
                    <a:pt x="632" y="48"/>
                  </a:lnTo>
                  <a:lnTo>
                    <a:pt x="627" y="53"/>
                  </a:lnTo>
                  <a:lnTo>
                    <a:pt x="619" y="59"/>
                  </a:lnTo>
                  <a:lnTo>
                    <a:pt x="614" y="64"/>
                  </a:lnTo>
                  <a:lnTo>
                    <a:pt x="619" y="71"/>
                  </a:lnTo>
                  <a:lnTo>
                    <a:pt x="632" y="68"/>
                  </a:lnTo>
                  <a:lnTo>
                    <a:pt x="634" y="77"/>
                  </a:lnTo>
                  <a:lnTo>
                    <a:pt x="637" y="84"/>
                  </a:lnTo>
                  <a:lnTo>
                    <a:pt x="642" y="91"/>
                  </a:lnTo>
                  <a:lnTo>
                    <a:pt x="649" y="97"/>
                  </a:lnTo>
                  <a:lnTo>
                    <a:pt x="655" y="103"/>
                  </a:lnTo>
                  <a:lnTo>
                    <a:pt x="664" y="107"/>
                  </a:lnTo>
                  <a:lnTo>
                    <a:pt x="674" y="110"/>
                  </a:lnTo>
                  <a:lnTo>
                    <a:pt x="684" y="113"/>
                  </a:lnTo>
                  <a:lnTo>
                    <a:pt x="687" y="135"/>
                  </a:lnTo>
                  <a:lnTo>
                    <a:pt x="697" y="152"/>
                  </a:lnTo>
                  <a:lnTo>
                    <a:pt x="707" y="167"/>
                  </a:lnTo>
                  <a:lnTo>
                    <a:pt x="712" y="180"/>
                  </a:lnTo>
                  <a:lnTo>
                    <a:pt x="707" y="181"/>
                  </a:lnTo>
                  <a:lnTo>
                    <a:pt x="702" y="181"/>
                  </a:lnTo>
                  <a:lnTo>
                    <a:pt x="695" y="181"/>
                  </a:lnTo>
                  <a:lnTo>
                    <a:pt x="692" y="181"/>
                  </a:lnTo>
                  <a:lnTo>
                    <a:pt x="685" y="173"/>
                  </a:lnTo>
                  <a:lnTo>
                    <a:pt x="679" y="163"/>
                  </a:lnTo>
                  <a:lnTo>
                    <a:pt x="670" y="155"/>
                  </a:lnTo>
                  <a:lnTo>
                    <a:pt x="662" y="154"/>
                  </a:lnTo>
                  <a:lnTo>
                    <a:pt x="664" y="164"/>
                  </a:lnTo>
                  <a:lnTo>
                    <a:pt x="667" y="173"/>
                  </a:lnTo>
                  <a:lnTo>
                    <a:pt x="670" y="181"/>
                  </a:lnTo>
                  <a:lnTo>
                    <a:pt x="672" y="184"/>
                  </a:lnTo>
                  <a:lnTo>
                    <a:pt x="557" y="184"/>
                  </a:lnTo>
                  <a:lnTo>
                    <a:pt x="557" y="176"/>
                  </a:lnTo>
                  <a:lnTo>
                    <a:pt x="561" y="163"/>
                  </a:lnTo>
                  <a:lnTo>
                    <a:pt x="561" y="152"/>
                  </a:lnTo>
                  <a:lnTo>
                    <a:pt x="551" y="149"/>
                  </a:lnTo>
                  <a:lnTo>
                    <a:pt x="534" y="184"/>
                  </a:lnTo>
                  <a:lnTo>
                    <a:pt x="233" y="184"/>
                  </a:lnTo>
                  <a:lnTo>
                    <a:pt x="233" y="177"/>
                  </a:lnTo>
                  <a:lnTo>
                    <a:pt x="232" y="170"/>
                  </a:lnTo>
                  <a:lnTo>
                    <a:pt x="228" y="164"/>
                  </a:lnTo>
                  <a:lnTo>
                    <a:pt x="223" y="160"/>
                  </a:lnTo>
                  <a:lnTo>
                    <a:pt x="220" y="160"/>
                  </a:lnTo>
                  <a:lnTo>
                    <a:pt x="218" y="161"/>
                  </a:lnTo>
                  <a:lnTo>
                    <a:pt x="215" y="163"/>
                  </a:lnTo>
                  <a:lnTo>
                    <a:pt x="213" y="164"/>
                  </a:lnTo>
                  <a:lnTo>
                    <a:pt x="213" y="183"/>
                  </a:lnTo>
                  <a:lnTo>
                    <a:pt x="0" y="183"/>
                  </a:lnTo>
                  <a:lnTo>
                    <a:pt x="10" y="149"/>
                  </a:lnTo>
                  <a:lnTo>
                    <a:pt x="22" y="120"/>
                  </a:lnTo>
                  <a:lnTo>
                    <a:pt x="34" y="94"/>
                  </a:lnTo>
                  <a:lnTo>
                    <a:pt x="47" y="69"/>
                  </a:lnTo>
                  <a:lnTo>
                    <a:pt x="107" y="78"/>
                  </a:lnTo>
                  <a:lnTo>
                    <a:pt x="109" y="85"/>
                  </a:lnTo>
                  <a:lnTo>
                    <a:pt x="109" y="96"/>
                  </a:lnTo>
                  <a:lnTo>
                    <a:pt x="110" y="104"/>
                  </a:lnTo>
                  <a:lnTo>
                    <a:pt x="119" y="107"/>
                  </a:lnTo>
                  <a:lnTo>
                    <a:pt x="122" y="101"/>
                  </a:lnTo>
                  <a:lnTo>
                    <a:pt x="122" y="94"/>
                  </a:lnTo>
                  <a:lnTo>
                    <a:pt x="122" y="85"/>
                  </a:lnTo>
                  <a:lnTo>
                    <a:pt x="122" y="78"/>
                  </a:lnTo>
                  <a:lnTo>
                    <a:pt x="228" y="75"/>
                  </a:lnTo>
                  <a:lnTo>
                    <a:pt x="237" y="83"/>
                  </a:lnTo>
                  <a:lnTo>
                    <a:pt x="245" y="91"/>
                  </a:lnTo>
                  <a:lnTo>
                    <a:pt x="253" y="97"/>
                  </a:lnTo>
                  <a:lnTo>
                    <a:pt x="263" y="99"/>
                  </a:lnTo>
                  <a:lnTo>
                    <a:pt x="263" y="91"/>
                  </a:lnTo>
                  <a:lnTo>
                    <a:pt x="258" y="85"/>
                  </a:lnTo>
                  <a:lnTo>
                    <a:pt x="251" y="80"/>
                  </a:lnTo>
                  <a:lnTo>
                    <a:pt x="248" y="72"/>
                  </a:lnTo>
                  <a:lnTo>
                    <a:pt x="270" y="71"/>
                  </a:lnTo>
                  <a:lnTo>
                    <a:pt x="291" y="69"/>
                  </a:lnTo>
                  <a:lnTo>
                    <a:pt x="313" y="68"/>
                  </a:lnTo>
                  <a:lnTo>
                    <a:pt x="335" y="67"/>
                  </a:lnTo>
                  <a:lnTo>
                    <a:pt x="355" y="64"/>
                  </a:lnTo>
                  <a:lnTo>
                    <a:pt x="376" y="61"/>
                  </a:lnTo>
                  <a:lnTo>
                    <a:pt x="394" y="58"/>
                  </a:lnTo>
                  <a:lnTo>
                    <a:pt x="414" y="52"/>
                  </a:lnTo>
                  <a:lnTo>
                    <a:pt x="421" y="62"/>
                  </a:lnTo>
                  <a:lnTo>
                    <a:pt x="421" y="71"/>
                  </a:lnTo>
                  <a:lnTo>
                    <a:pt x="424" y="80"/>
                  </a:lnTo>
                  <a:lnTo>
                    <a:pt x="433" y="88"/>
                  </a:lnTo>
                  <a:lnTo>
                    <a:pt x="433" y="87"/>
                  </a:lnTo>
                  <a:lnTo>
                    <a:pt x="436" y="85"/>
                  </a:lnTo>
                  <a:lnTo>
                    <a:pt x="438" y="85"/>
                  </a:lnTo>
                  <a:lnTo>
                    <a:pt x="438" y="84"/>
                  </a:lnTo>
                  <a:lnTo>
                    <a:pt x="438" y="78"/>
                  </a:lnTo>
                  <a:lnTo>
                    <a:pt x="434" y="69"/>
                  </a:lnTo>
                  <a:lnTo>
                    <a:pt x="431" y="61"/>
                  </a:lnTo>
                  <a:lnTo>
                    <a:pt x="433" y="51"/>
                  </a:lnTo>
                  <a:lnTo>
                    <a:pt x="446" y="46"/>
                  </a:lnTo>
                  <a:lnTo>
                    <a:pt x="459" y="42"/>
                  </a:lnTo>
                  <a:lnTo>
                    <a:pt x="473" y="37"/>
                  </a:lnTo>
                  <a:lnTo>
                    <a:pt x="486" y="35"/>
                  </a:lnTo>
                  <a:lnTo>
                    <a:pt x="498" y="30"/>
                  </a:lnTo>
                  <a:lnTo>
                    <a:pt x="511" y="26"/>
                  </a:lnTo>
                  <a:lnTo>
                    <a:pt x="526" y="21"/>
                  </a:lnTo>
                  <a:lnTo>
                    <a:pt x="539" y="16"/>
                  </a:lnTo>
                  <a:lnTo>
                    <a:pt x="539" y="26"/>
                  </a:lnTo>
                  <a:lnTo>
                    <a:pt x="539" y="36"/>
                  </a:lnTo>
                  <a:lnTo>
                    <a:pt x="541" y="46"/>
                  </a:lnTo>
                  <a:lnTo>
                    <a:pt x="546" y="53"/>
                  </a:lnTo>
                  <a:lnTo>
                    <a:pt x="552" y="48"/>
                  </a:lnTo>
                  <a:lnTo>
                    <a:pt x="554" y="39"/>
                  </a:lnTo>
                  <a:lnTo>
                    <a:pt x="554" y="30"/>
                  </a:lnTo>
                  <a:lnTo>
                    <a:pt x="554" y="20"/>
                  </a:lnTo>
                  <a:lnTo>
                    <a:pt x="554" y="11"/>
                  </a:lnTo>
                  <a:lnTo>
                    <a:pt x="557" y="4"/>
                  </a:lnTo>
                  <a:lnTo>
                    <a:pt x="566" y="0"/>
                  </a:lnTo>
                  <a:lnTo>
                    <a:pt x="581" y="0"/>
                  </a:lnTo>
                  <a:close/>
                </a:path>
              </a:pathLst>
            </a:custGeom>
            <a:solidFill>
              <a:srgbClr val="214FA0"/>
            </a:solidFill>
            <a:ln w="9525">
              <a:noFill/>
              <a:round/>
              <a:headEnd/>
              <a:tailEnd/>
            </a:ln>
          </p:spPr>
          <p:txBody>
            <a:bodyPr/>
            <a:lstStyle/>
            <a:p>
              <a:endParaRPr lang="en-AU"/>
            </a:p>
          </p:txBody>
        </p:sp>
        <p:sp>
          <p:nvSpPr>
            <p:cNvPr id="29780" name="Freeform 84"/>
            <p:cNvSpPr>
              <a:spLocks/>
            </p:cNvSpPr>
            <p:nvPr/>
          </p:nvSpPr>
          <p:spPr bwMode="auto">
            <a:xfrm>
              <a:off x="1275" y="1354"/>
              <a:ext cx="284" cy="89"/>
            </a:xfrm>
            <a:custGeom>
              <a:avLst/>
              <a:gdLst/>
              <a:ahLst/>
              <a:cxnLst>
                <a:cxn ang="0">
                  <a:pos x="34" y="7"/>
                </a:cxn>
                <a:cxn ang="0">
                  <a:pos x="49" y="14"/>
                </a:cxn>
                <a:cxn ang="0">
                  <a:pos x="64" y="20"/>
                </a:cxn>
                <a:cxn ang="0">
                  <a:pos x="79" y="25"/>
                </a:cxn>
                <a:cxn ang="0">
                  <a:pos x="86" y="36"/>
                </a:cxn>
                <a:cxn ang="0">
                  <a:pos x="81" y="54"/>
                </a:cxn>
                <a:cxn ang="0">
                  <a:pos x="94" y="55"/>
                </a:cxn>
                <a:cxn ang="0">
                  <a:pos x="99" y="41"/>
                </a:cxn>
                <a:cxn ang="0">
                  <a:pos x="114" y="35"/>
                </a:cxn>
                <a:cxn ang="0">
                  <a:pos x="144" y="42"/>
                </a:cxn>
                <a:cxn ang="0">
                  <a:pos x="176" y="49"/>
                </a:cxn>
                <a:cxn ang="0">
                  <a:pos x="207" y="57"/>
                </a:cxn>
                <a:cxn ang="0">
                  <a:pos x="221" y="68"/>
                </a:cxn>
                <a:cxn ang="0">
                  <a:pos x="216" y="83"/>
                </a:cxn>
                <a:cxn ang="0">
                  <a:pos x="229" y="84"/>
                </a:cxn>
                <a:cxn ang="0">
                  <a:pos x="232" y="67"/>
                </a:cxn>
                <a:cxn ang="0">
                  <a:pos x="329" y="67"/>
                </a:cxn>
                <a:cxn ang="0">
                  <a:pos x="329" y="84"/>
                </a:cxn>
                <a:cxn ang="0">
                  <a:pos x="335" y="97"/>
                </a:cxn>
                <a:cxn ang="0">
                  <a:pos x="344" y="86"/>
                </a:cxn>
                <a:cxn ang="0">
                  <a:pos x="340" y="67"/>
                </a:cxn>
                <a:cxn ang="0">
                  <a:pos x="354" y="64"/>
                </a:cxn>
                <a:cxn ang="0">
                  <a:pos x="369" y="61"/>
                </a:cxn>
                <a:cxn ang="0">
                  <a:pos x="384" y="59"/>
                </a:cxn>
                <a:cxn ang="0">
                  <a:pos x="399" y="59"/>
                </a:cxn>
                <a:cxn ang="0">
                  <a:pos x="404" y="74"/>
                </a:cxn>
                <a:cxn ang="0">
                  <a:pos x="417" y="81"/>
                </a:cxn>
                <a:cxn ang="0">
                  <a:pos x="415" y="70"/>
                </a:cxn>
                <a:cxn ang="0">
                  <a:pos x="415" y="54"/>
                </a:cxn>
                <a:cxn ang="0">
                  <a:pos x="443" y="45"/>
                </a:cxn>
                <a:cxn ang="0">
                  <a:pos x="472" y="35"/>
                </a:cxn>
                <a:cxn ang="0">
                  <a:pos x="498" y="23"/>
                </a:cxn>
                <a:cxn ang="0">
                  <a:pos x="522" y="11"/>
                </a:cxn>
                <a:cxn ang="0">
                  <a:pos x="528" y="25"/>
                </a:cxn>
                <a:cxn ang="0">
                  <a:pos x="532" y="38"/>
                </a:cxn>
                <a:cxn ang="0">
                  <a:pos x="513" y="46"/>
                </a:cxn>
                <a:cxn ang="0">
                  <a:pos x="512" y="61"/>
                </a:cxn>
                <a:cxn ang="0">
                  <a:pos x="525" y="57"/>
                </a:cxn>
                <a:cxn ang="0">
                  <a:pos x="536" y="48"/>
                </a:cxn>
                <a:cxn ang="0">
                  <a:pos x="546" y="68"/>
                </a:cxn>
                <a:cxn ang="0">
                  <a:pos x="555" y="89"/>
                </a:cxn>
                <a:cxn ang="0">
                  <a:pos x="546" y="102"/>
                </a:cxn>
                <a:cxn ang="0">
                  <a:pos x="535" y="103"/>
                </a:cxn>
                <a:cxn ang="0">
                  <a:pos x="536" y="113"/>
                </a:cxn>
                <a:cxn ang="0">
                  <a:pos x="550" y="113"/>
                </a:cxn>
                <a:cxn ang="0">
                  <a:pos x="560" y="128"/>
                </a:cxn>
                <a:cxn ang="0">
                  <a:pos x="565" y="161"/>
                </a:cxn>
                <a:cxn ang="0">
                  <a:pos x="493" y="177"/>
                </a:cxn>
                <a:cxn ang="0">
                  <a:pos x="493" y="158"/>
                </a:cxn>
                <a:cxn ang="0">
                  <a:pos x="487" y="142"/>
                </a:cxn>
                <a:cxn ang="0">
                  <a:pos x="478" y="157"/>
                </a:cxn>
                <a:cxn ang="0">
                  <a:pos x="478" y="177"/>
                </a:cxn>
                <a:cxn ang="0">
                  <a:pos x="123" y="167"/>
                </a:cxn>
                <a:cxn ang="0">
                  <a:pos x="128" y="150"/>
                </a:cxn>
                <a:cxn ang="0">
                  <a:pos x="116" y="150"/>
                </a:cxn>
                <a:cxn ang="0">
                  <a:pos x="111" y="167"/>
                </a:cxn>
                <a:cxn ang="0">
                  <a:pos x="0" y="177"/>
                </a:cxn>
                <a:cxn ang="0">
                  <a:pos x="15" y="89"/>
                </a:cxn>
                <a:cxn ang="0">
                  <a:pos x="26" y="0"/>
                </a:cxn>
              </a:cxnLst>
              <a:rect l="0" t="0" r="r" b="b"/>
              <a:pathLst>
                <a:path w="566" h="177">
                  <a:moveTo>
                    <a:pt x="26" y="4"/>
                  </a:moveTo>
                  <a:lnTo>
                    <a:pt x="34" y="7"/>
                  </a:lnTo>
                  <a:lnTo>
                    <a:pt x="41" y="11"/>
                  </a:lnTo>
                  <a:lnTo>
                    <a:pt x="49" y="14"/>
                  </a:lnTo>
                  <a:lnTo>
                    <a:pt x="58" y="17"/>
                  </a:lnTo>
                  <a:lnTo>
                    <a:pt x="64" y="20"/>
                  </a:lnTo>
                  <a:lnTo>
                    <a:pt x="73" y="22"/>
                  </a:lnTo>
                  <a:lnTo>
                    <a:pt x="79" y="25"/>
                  </a:lnTo>
                  <a:lnTo>
                    <a:pt x="88" y="27"/>
                  </a:lnTo>
                  <a:lnTo>
                    <a:pt x="86" y="36"/>
                  </a:lnTo>
                  <a:lnTo>
                    <a:pt x="83" y="46"/>
                  </a:lnTo>
                  <a:lnTo>
                    <a:pt x="81" y="54"/>
                  </a:lnTo>
                  <a:lnTo>
                    <a:pt x="89" y="61"/>
                  </a:lnTo>
                  <a:lnTo>
                    <a:pt x="94" y="55"/>
                  </a:lnTo>
                  <a:lnTo>
                    <a:pt x="98" y="48"/>
                  </a:lnTo>
                  <a:lnTo>
                    <a:pt x="99" y="41"/>
                  </a:lnTo>
                  <a:lnTo>
                    <a:pt x="101" y="32"/>
                  </a:lnTo>
                  <a:lnTo>
                    <a:pt x="114" y="35"/>
                  </a:lnTo>
                  <a:lnTo>
                    <a:pt x="129" y="38"/>
                  </a:lnTo>
                  <a:lnTo>
                    <a:pt x="144" y="42"/>
                  </a:lnTo>
                  <a:lnTo>
                    <a:pt x="161" y="45"/>
                  </a:lnTo>
                  <a:lnTo>
                    <a:pt x="176" y="49"/>
                  </a:lnTo>
                  <a:lnTo>
                    <a:pt x="192" y="52"/>
                  </a:lnTo>
                  <a:lnTo>
                    <a:pt x="207" y="57"/>
                  </a:lnTo>
                  <a:lnTo>
                    <a:pt x="222" y="59"/>
                  </a:lnTo>
                  <a:lnTo>
                    <a:pt x="221" y="68"/>
                  </a:lnTo>
                  <a:lnTo>
                    <a:pt x="217" y="75"/>
                  </a:lnTo>
                  <a:lnTo>
                    <a:pt x="216" y="83"/>
                  </a:lnTo>
                  <a:lnTo>
                    <a:pt x="221" y="89"/>
                  </a:lnTo>
                  <a:lnTo>
                    <a:pt x="229" y="84"/>
                  </a:lnTo>
                  <a:lnTo>
                    <a:pt x="232" y="75"/>
                  </a:lnTo>
                  <a:lnTo>
                    <a:pt x="232" y="67"/>
                  </a:lnTo>
                  <a:lnTo>
                    <a:pt x="237" y="61"/>
                  </a:lnTo>
                  <a:lnTo>
                    <a:pt x="329" y="67"/>
                  </a:lnTo>
                  <a:lnTo>
                    <a:pt x="329" y="75"/>
                  </a:lnTo>
                  <a:lnTo>
                    <a:pt x="329" y="84"/>
                  </a:lnTo>
                  <a:lnTo>
                    <a:pt x="330" y="91"/>
                  </a:lnTo>
                  <a:lnTo>
                    <a:pt x="335" y="97"/>
                  </a:lnTo>
                  <a:lnTo>
                    <a:pt x="344" y="93"/>
                  </a:lnTo>
                  <a:lnTo>
                    <a:pt x="344" y="86"/>
                  </a:lnTo>
                  <a:lnTo>
                    <a:pt x="340" y="77"/>
                  </a:lnTo>
                  <a:lnTo>
                    <a:pt x="340" y="67"/>
                  </a:lnTo>
                  <a:lnTo>
                    <a:pt x="347" y="65"/>
                  </a:lnTo>
                  <a:lnTo>
                    <a:pt x="354" y="64"/>
                  </a:lnTo>
                  <a:lnTo>
                    <a:pt x="362" y="62"/>
                  </a:lnTo>
                  <a:lnTo>
                    <a:pt x="369" y="61"/>
                  </a:lnTo>
                  <a:lnTo>
                    <a:pt x="377" y="61"/>
                  </a:lnTo>
                  <a:lnTo>
                    <a:pt x="384" y="59"/>
                  </a:lnTo>
                  <a:lnTo>
                    <a:pt x="392" y="59"/>
                  </a:lnTo>
                  <a:lnTo>
                    <a:pt x="399" y="59"/>
                  </a:lnTo>
                  <a:lnTo>
                    <a:pt x="402" y="65"/>
                  </a:lnTo>
                  <a:lnTo>
                    <a:pt x="404" y="74"/>
                  </a:lnTo>
                  <a:lnTo>
                    <a:pt x="407" y="80"/>
                  </a:lnTo>
                  <a:lnTo>
                    <a:pt x="417" y="81"/>
                  </a:lnTo>
                  <a:lnTo>
                    <a:pt x="417" y="75"/>
                  </a:lnTo>
                  <a:lnTo>
                    <a:pt x="415" y="70"/>
                  </a:lnTo>
                  <a:lnTo>
                    <a:pt x="413" y="62"/>
                  </a:lnTo>
                  <a:lnTo>
                    <a:pt x="415" y="54"/>
                  </a:lnTo>
                  <a:lnTo>
                    <a:pt x="428" y="49"/>
                  </a:lnTo>
                  <a:lnTo>
                    <a:pt x="443" y="45"/>
                  </a:lnTo>
                  <a:lnTo>
                    <a:pt x="457" y="41"/>
                  </a:lnTo>
                  <a:lnTo>
                    <a:pt x="472" y="35"/>
                  </a:lnTo>
                  <a:lnTo>
                    <a:pt x="485" y="29"/>
                  </a:lnTo>
                  <a:lnTo>
                    <a:pt x="498" y="23"/>
                  </a:lnTo>
                  <a:lnTo>
                    <a:pt x="510" y="17"/>
                  </a:lnTo>
                  <a:lnTo>
                    <a:pt x="522" y="11"/>
                  </a:lnTo>
                  <a:lnTo>
                    <a:pt x="525" y="17"/>
                  </a:lnTo>
                  <a:lnTo>
                    <a:pt x="528" y="25"/>
                  </a:lnTo>
                  <a:lnTo>
                    <a:pt x="530" y="30"/>
                  </a:lnTo>
                  <a:lnTo>
                    <a:pt x="532" y="38"/>
                  </a:lnTo>
                  <a:lnTo>
                    <a:pt x="525" y="43"/>
                  </a:lnTo>
                  <a:lnTo>
                    <a:pt x="513" y="46"/>
                  </a:lnTo>
                  <a:lnTo>
                    <a:pt x="507" y="52"/>
                  </a:lnTo>
                  <a:lnTo>
                    <a:pt x="512" y="61"/>
                  </a:lnTo>
                  <a:lnTo>
                    <a:pt x="518" y="59"/>
                  </a:lnTo>
                  <a:lnTo>
                    <a:pt x="525" y="57"/>
                  </a:lnTo>
                  <a:lnTo>
                    <a:pt x="530" y="52"/>
                  </a:lnTo>
                  <a:lnTo>
                    <a:pt x="536" y="48"/>
                  </a:lnTo>
                  <a:lnTo>
                    <a:pt x="543" y="58"/>
                  </a:lnTo>
                  <a:lnTo>
                    <a:pt x="546" y="68"/>
                  </a:lnTo>
                  <a:lnTo>
                    <a:pt x="550" y="78"/>
                  </a:lnTo>
                  <a:lnTo>
                    <a:pt x="555" y="89"/>
                  </a:lnTo>
                  <a:lnTo>
                    <a:pt x="555" y="100"/>
                  </a:lnTo>
                  <a:lnTo>
                    <a:pt x="546" y="102"/>
                  </a:lnTo>
                  <a:lnTo>
                    <a:pt x="540" y="102"/>
                  </a:lnTo>
                  <a:lnTo>
                    <a:pt x="535" y="103"/>
                  </a:lnTo>
                  <a:lnTo>
                    <a:pt x="532" y="109"/>
                  </a:lnTo>
                  <a:lnTo>
                    <a:pt x="536" y="113"/>
                  </a:lnTo>
                  <a:lnTo>
                    <a:pt x="541" y="113"/>
                  </a:lnTo>
                  <a:lnTo>
                    <a:pt x="550" y="113"/>
                  </a:lnTo>
                  <a:lnTo>
                    <a:pt x="556" y="113"/>
                  </a:lnTo>
                  <a:lnTo>
                    <a:pt x="560" y="128"/>
                  </a:lnTo>
                  <a:lnTo>
                    <a:pt x="563" y="144"/>
                  </a:lnTo>
                  <a:lnTo>
                    <a:pt x="565" y="161"/>
                  </a:lnTo>
                  <a:lnTo>
                    <a:pt x="566" y="177"/>
                  </a:lnTo>
                  <a:lnTo>
                    <a:pt x="493" y="177"/>
                  </a:lnTo>
                  <a:lnTo>
                    <a:pt x="493" y="167"/>
                  </a:lnTo>
                  <a:lnTo>
                    <a:pt x="493" y="158"/>
                  </a:lnTo>
                  <a:lnTo>
                    <a:pt x="490" y="150"/>
                  </a:lnTo>
                  <a:lnTo>
                    <a:pt x="487" y="142"/>
                  </a:lnTo>
                  <a:lnTo>
                    <a:pt x="480" y="148"/>
                  </a:lnTo>
                  <a:lnTo>
                    <a:pt x="478" y="157"/>
                  </a:lnTo>
                  <a:lnTo>
                    <a:pt x="478" y="169"/>
                  </a:lnTo>
                  <a:lnTo>
                    <a:pt x="478" y="177"/>
                  </a:lnTo>
                  <a:lnTo>
                    <a:pt x="124" y="177"/>
                  </a:lnTo>
                  <a:lnTo>
                    <a:pt x="123" y="167"/>
                  </a:lnTo>
                  <a:lnTo>
                    <a:pt x="126" y="158"/>
                  </a:lnTo>
                  <a:lnTo>
                    <a:pt x="128" y="150"/>
                  </a:lnTo>
                  <a:lnTo>
                    <a:pt x="121" y="144"/>
                  </a:lnTo>
                  <a:lnTo>
                    <a:pt x="116" y="150"/>
                  </a:lnTo>
                  <a:lnTo>
                    <a:pt x="113" y="158"/>
                  </a:lnTo>
                  <a:lnTo>
                    <a:pt x="111" y="167"/>
                  </a:lnTo>
                  <a:lnTo>
                    <a:pt x="109" y="177"/>
                  </a:lnTo>
                  <a:lnTo>
                    <a:pt x="0" y="177"/>
                  </a:lnTo>
                  <a:lnTo>
                    <a:pt x="8" y="134"/>
                  </a:lnTo>
                  <a:lnTo>
                    <a:pt x="15" y="89"/>
                  </a:lnTo>
                  <a:lnTo>
                    <a:pt x="21" y="45"/>
                  </a:lnTo>
                  <a:lnTo>
                    <a:pt x="26" y="0"/>
                  </a:lnTo>
                  <a:lnTo>
                    <a:pt x="26" y="4"/>
                  </a:lnTo>
                  <a:close/>
                </a:path>
              </a:pathLst>
            </a:custGeom>
            <a:solidFill>
              <a:srgbClr val="DB0000"/>
            </a:solidFill>
            <a:ln w="9525">
              <a:noFill/>
              <a:round/>
              <a:headEnd/>
              <a:tailEnd/>
            </a:ln>
          </p:spPr>
          <p:txBody>
            <a:bodyPr/>
            <a:lstStyle/>
            <a:p>
              <a:endParaRPr lang="en-AU"/>
            </a:p>
          </p:txBody>
        </p:sp>
        <p:sp>
          <p:nvSpPr>
            <p:cNvPr id="29781" name="Freeform 85"/>
            <p:cNvSpPr>
              <a:spLocks/>
            </p:cNvSpPr>
            <p:nvPr/>
          </p:nvSpPr>
          <p:spPr bwMode="auto">
            <a:xfrm>
              <a:off x="1205" y="1368"/>
              <a:ext cx="20" cy="11"/>
            </a:xfrm>
            <a:custGeom>
              <a:avLst/>
              <a:gdLst/>
              <a:ahLst/>
              <a:cxnLst>
                <a:cxn ang="0">
                  <a:pos x="40" y="13"/>
                </a:cxn>
                <a:cxn ang="0">
                  <a:pos x="40" y="22"/>
                </a:cxn>
                <a:cxn ang="0">
                  <a:pos x="30" y="19"/>
                </a:cxn>
                <a:cxn ang="0">
                  <a:pos x="19" y="14"/>
                </a:cxn>
                <a:cxn ang="0">
                  <a:pos x="9" y="9"/>
                </a:cxn>
                <a:cxn ang="0">
                  <a:pos x="0" y="1"/>
                </a:cxn>
                <a:cxn ang="0">
                  <a:pos x="10" y="0"/>
                </a:cxn>
                <a:cxn ang="0">
                  <a:pos x="20" y="4"/>
                </a:cxn>
                <a:cxn ang="0">
                  <a:pos x="30" y="9"/>
                </a:cxn>
                <a:cxn ang="0">
                  <a:pos x="40" y="13"/>
                </a:cxn>
              </a:cxnLst>
              <a:rect l="0" t="0" r="r" b="b"/>
              <a:pathLst>
                <a:path w="40" h="22">
                  <a:moveTo>
                    <a:pt x="40" y="13"/>
                  </a:moveTo>
                  <a:lnTo>
                    <a:pt x="40" y="22"/>
                  </a:lnTo>
                  <a:lnTo>
                    <a:pt x="30" y="19"/>
                  </a:lnTo>
                  <a:lnTo>
                    <a:pt x="19" y="14"/>
                  </a:lnTo>
                  <a:lnTo>
                    <a:pt x="9" y="9"/>
                  </a:lnTo>
                  <a:lnTo>
                    <a:pt x="0" y="1"/>
                  </a:lnTo>
                  <a:lnTo>
                    <a:pt x="10" y="0"/>
                  </a:lnTo>
                  <a:lnTo>
                    <a:pt x="20" y="4"/>
                  </a:lnTo>
                  <a:lnTo>
                    <a:pt x="30" y="9"/>
                  </a:lnTo>
                  <a:lnTo>
                    <a:pt x="40" y="13"/>
                  </a:lnTo>
                  <a:close/>
                </a:path>
              </a:pathLst>
            </a:custGeom>
            <a:solidFill>
              <a:srgbClr val="000000"/>
            </a:solidFill>
            <a:ln w="9525">
              <a:noFill/>
              <a:round/>
              <a:headEnd/>
              <a:tailEnd/>
            </a:ln>
          </p:spPr>
          <p:txBody>
            <a:bodyPr/>
            <a:lstStyle/>
            <a:p>
              <a:endParaRPr lang="en-AU"/>
            </a:p>
          </p:txBody>
        </p:sp>
        <p:sp>
          <p:nvSpPr>
            <p:cNvPr id="29782" name="Freeform 86"/>
            <p:cNvSpPr>
              <a:spLocks/>
            </p:cNvSpPr>
            <p:nvPr/>
          </p:nvSpPr>
          <p:spPr bwMode="auto">
            <a:xfrm>
              <a:off x="1348" y="1392"/>
              <a:ext cx="11" cy="20"/>
            </a:xfrm>
            <a:custGeom>
              <a:avLst/>
              <a:gdLst/>
              <a:ahLst/>
              <a:cxnLst>
                <a:cxn ang="0">
                  <a:pos x="23" y="38"/>
                </a:cxn>
                <a:cxn ang="0">
                  <a:pos x="15" y="41"/>
                </a:cxn>
                <a:cxn ang="0">
                  <a:pos x="12" y="31"/>
                </a:cxn>
                <a:cxn ang="0">
                  <a:pos x="9" y="24"/>
                </a:cxn>
                <a:cxn ang="0">
                  <a:pos x="4" y="15"/>
                </a:cxn>
                <a:cxn ang="0">
                  <a:pos x="0" y="6"/>
                </a:cxn>
                <a:cxn ang="0">
                  <a:pos x="5" y="0"/>
                </a:cxn>
                <a:cxn ang="0">
                  <a:pos x="13" y="8"/>
                </a:cxn>
                <a:cxn ang="0">
                  <a:pos x="17" y="16"/>
                </a:cxn>
                <a:cxn ang="0">
                  <a:pos x="20" y="28"/>
                </a:cxn>
                <a:cxn ang="0">
                  <a:pos x="23" y="38"/>
                </a:cxn>
              </a:cxnLst>
              <a:rect l="0" t="0" r="r" b="b"/>
              <a:pathLst>
                <a:path w="23" h="41">
                  <a:moveTo>
                    <a:pt x="23" y="38"/>
                  </a:moveTo>
                  <a:lnTo>
                    <a:pt x="15" y="41"/>
                  </a:lnTo>
                  <a:lnTo>
                    <a:pt x="12" y="31"/>
                  </a:lnTo>
                  <a:lnTo>
                    <a:pt x="9" y="24"/>
                  </a:lnTo>
                  <a:lnTo>
                    <a:pt x="4" y="15"/>
                  </a:lnTo>
                  <a:lnTo>
                    <a:pt x="0" y="6"/>
                  </a:lnTo>
                  <a:lnTo>
                    <a:pt x="5" y="0"/>
                  </a:lnTo>
                  <a:lnTo>
                    <a:pt x="13" y="8"/>
                  </a:lnTo>
                  <a:lnTo>
                    <a:pt x="17" y="16"/>
                  </a:lnTo>
                  <a:lnTo>
                    <a:pt x="20" y="28"/>
                  </a:lnTo>
                  <a:lnTo>
                    <a:pt x="23" y="38"/>
                  </a:lnTo>
                  <a:close/>
                </a:path>
              </a:pathLst>
            </a:custGeom>
            <a:solidFill>
              <a:srgbClr val="000000"/>
            </a:solidFill>
            <a:ln w="9525">
              <a:noFill/>
              <a:round/>
              <a:headEnd/>
              <a:tailEnd/>
            </a:ln>
          </p:spPr>
          <p:txBody>
            <a:bodyPr/>
            <a:lstStyle/>
            <a:p>
              <a:endParaRPr lang="en-AU"/>
            </a:p>
          </p:txBody>
        </p:sp>
        <p:sp>
          <p:nvSpPr>
            <p:cNvPr id="29783" name="Freeform 87"/>
            <p:cNvSpPr>
              <a:spLocks/>
            </p:cNvSpPr>
            <p:nvPr/>
          </p:nvSpPr>
          <p:spPr bwMode="auto">
            <a:xfrm>
              <a:off x="1849" y="1395"/>
              <a:ext cx="11" cy="19"/>
            </a:xfrm>
            <a:custGeom>
              <a:avLst/>
              <a:gdLst/>
              <a:ahLst/>
              <a:cxnLst>
                <a:cxn ang="0">
                  <a:pos x="23" y="35"/>
                </a:cxn>
                <a:cxn ang="0">
                  <a:pos x="21" y="37"/>
                </a:cxn>
                <a:cxn ang="0">
                  <a:pos x="19" y="38"/>
                </a:cxn>
                <a:cxn ang="0">
                  <a:pos x="18" y="38"/>
                </a:cxn>
                <a:cxn ang="0">
                  <a:pos x="14" y="38"/>
                </a:cxn>
                <a:cxn ang="0">
                  <a:pos x="11" y="28"/>
                </a:cxn>
                <a:cxn ang="0">
                  <a:pos x="5" y="19"/>
                </a:cxn>
                <a:cxn ang="0">
                  <a:pos x="0" y="10"/>
                </a:cxn>
                <a:cxn ang="0">
                  <a:pos x="0" y="0"/>
                </a:cxn>
                <a:cxn ang="0">
                  <a:pos x="8" y="8"/>
                </a:cxn>
                <a:cxn ang="0">
                  <a:pos x="14" y="16"/>
                </a:cxn>
                <a:cxn ang="0">
                  <a:pos x="19" y="25"/>
                </a:cxn>
                <a:cxn ang="0">
                  <a:pos x="23" y="35"/>
                </a:cxn>
              </a:cxnLst>
              <a:rect l="0" t="0" r="r" b="b"/>
              <a:pathLst>
                <a:path w="23" h="38">
                  <a:moveTo>
                    <a:pt x="23" y="35"/>
                  </a:moveTo>
                  <a:lnTo>
                    <a:pt x="21" y="37"/>
                  </a:lnTo>
                  <a:lnTo>
                    <a:pt x="19" y="38"/>
                  </a:lnTo>
                  <a:lnTo>
                    <a:pt x="18" y="38"/>
                  </a:lnTo>
                  <a:lnTo>
                    <a:pt x="14" y="38"/>
                  </a:lnTo>
                  <a:lnTo>
                    <a:pt x="11" y="28"/>
                  </a:lnTo>
                  <a:lnTo>
                    <a:pt x="5" y="19"/>
                  </a:lnTo>
                  <a:lnTo>
                    <a:pt x="0" y="10"/>
                  </a:lnTo>
                  <a:lnTo>
                    <a:pt x="0" y="0"/>
                  </a:lnTo>
                  <a:lnTo>
                    <a:pt x="8" y="8"/>
                  </a:lnTo>
                  <a:lnTo>
                    <a:pt x="14" y="16"/>
                  </a:lnTo>
                  <a:lnTo>
                    <a:pt x="19" y="25"/>
                  </a:lnTo>
                  <a:lnTo>
                    <a:pt x="23" y="35"/>
                  </a:lnTo>
                  <a:close/>
                </a:path>
              </a:pathLst>
            </a:custGeom>
            <a:solidFill>
              <a:srgbClr val="000000"/>
            </a:solidFill>
            <a:ln w="9525">
              <a:noFill/>
              <a:round/>
              <a:headEnd/>
              <a:tailEnd/>
            </a:ln>
          </p:spPr>
          <p:txBody>
            <a:bodyPr/>
            <a:lstStyle/>
            <a:p>
              <a:endParaRPr lang="en-AU"/>
            </a:p>
          </p:txBody>
        </p:sp>
        <p:sp>
          <p:nvSpPr>
            <p:cNvPr id="29784" name="Freeform 88"/>
            <p:cNvSpPr>
              <a:spLocks/>
            </p:cNvSpPr>
            <p:nvPr/>
          </p:nvSpPr>
          <p:spPr bwMode="auto">
            <a:xfrm>
              <a:off x="1495" y="1395"/>
              <a:ext cx="22" cy="18"/>
            </a:xfrm>
            <a:custGeom>
              <a:avLst/>
              <a:gdLst/>
              <a:ahLst/>
              <a:cxnLst>
                <a:cxn ang="0">
                  <a:pos x="45" y="8"/>
                </a:cxn>
                <a:cxn ang="0">
                  <a:pos x="34" y="14"/>
                </a:cxn>
                <a:cxn ang="0">
                  <a:pos x="24" y="23"/>
                </a:cxn>
                <a:cxn ang="0">
                  <a:pos x="12" y="32"/>
                </a:cxn>
                <a:cxn ang="0">
                  <a:pos x="0" y="35"/>
                </a:cxn>
                <a:cxn ang="0">
                  <a:pos x="0" y="30"/>
                </a:cxn>
                <a:cxn ang="0">
                  <a:pos x="10" y="22"/>
                </a:cxn>
                <a:cxn ang="0">
                  <a:pos x="22" y="13"/>
                </a:cxn>
                <a:cxn ang="0">
                  <a:pos x="32" y="4"/>
                </a:cxn>
                <a:cxn ang="0">
                  <a:pos x="45" y="0"/>
                </a:cxn>
                <a:cxn ang="0">
                  <a:pos x="45" y="8"/>
                </a:cxn>
              </a:cxnLst>
              <a:rect l="0" t="0" r="r" b="b"/>
              <a:pathLst>
                <a:path w="45" h="35">
                  <a:moveTo>
                    <a:pt x="45" y="8"/>
                  </a:moveTo>
                  <a:lnTo>
                    <a:pt x="34" y="14"/>
                  </a:lnTo>
                  <a:lnTo>
                    <a:pt x="24" y="23"/>
                  </a:lnTo>
                  <a:lnTo>
                    <a:pt x="12" y="32"/>
                  </a:lnTo>
                  <a:lnTo>
                    <a:pt x="0" y="35"/>
                  </a:lnTo>
                  <a:lnTo>
                    <a:pt x="0" y="30"/>
                  </a:lnTo>
                  <a:lnTo>
                    <a:pt x="10" y="22"/>
                  </a:lnTo>
                  <a:lnTo>
                    <a:pt x="22" y="13"/>
                  </a:lnTo>
                  <a:lnTo>
                    <a:pt x="32" y="4"/>
                  </a:lnTo>
                  <a:lnTo>
                    <a:pt x="45" y="0"/>
                  </a:lnTo>
                  <a:lnTo>
                    <a:pt x="45" y="8"/>
                  </a:lnTo>
                  <a:close/>
                </a:path>
              </a:pathLst>
            </a:custGeom>
            <a:solidFill>
              <a:srgbClr val="000000"/>
            </a:solidFill>
            <a:ln w="9525">
              <a:noFill/>
              <a:round/>
              <a:headEnd/>
              <a:tailEnd/>
            </a:ln>
          </p:spPr>
          <p:txBody>
            <a:bodyPr/>
            <a:lstStyle/>
            <a:p>
              <a:endParaRPr lang="en-AU"/>
            </a:p>
          </p:txBody>
        </p:sp>
        <p:sp>
          <p:nvSpPr>
            <p:cNvPr id="29785" name="Freeform 89"/>
            <p:cNvSpPr>
              <a:spLocks/>
            </p:cNvSpPr>
            <p:nvPr/>
          </p:nvSpPr>
          <p:spPr bwMode="auto">
            <a:xfrm>
              <a:off x="1693" y="1395"/>
              <a:ext cx="6" cy="24"/>
            </a:xfrm>
            <a:custGeom>
              <a:avLst/>
              <a:gdLst/>
              <a:ahLst/>
              <a:cxnLst>
                <a:cxn ang="0">
                  <a:pos x="10" y="46"/>
                </a:cxn>
                <a:cxn ang="0">
                  <a:pos x="1" y="39"/>
                </a:cxn>
                <a:cxn ang="0">
                  <a:pos x="0" y="29"/>
                </a:cxn>
                <a:cxn ang="0">
                  <a:pos x="1" y="16"/>
                </a:cxn>
                <a:cxn ang="0">
                  <a:pos x="1" y="3"/>
                </a:cxn>
                <a:cxn ang="0">
                  <a:pos x="3" y="0"/>
                </a:cxn>
                <a:cxn ang="0">
                  <a:pos x="10" y="10"/>
                </a:cxn>
                <a:cxn ang="0">
                  <a:pos x="11" y="22"/>
                </a:cxn>
                <a:cxn ang="0">
                  <a:pos x="11" y="33"/>
                </a:cxn>
                <a:cxn ang="0">
                  <a:pos x="10" y="46"/>
                </a:cxn>
              </a:cxnLst>
              <a:rect l="0" t="0" r="r" b="b"/>
              <a:pathLst>
                <a:path w="11" h="46">
                  <a:moveTo>
                    <a:pt x="10" y="46"/>
                  </a:moveTo>
                  <a:lnTo>
                    <a:pt x="1" y="39"/>
                  </a:lnTo>
                  <a:lnTo>
                    <a:pt x="0" y="29"/>
                  </a:lnTo>
                  <a:lnTo>
                    <a:pt x="1" y="16"/>
                  </a:lnTo>
                  <a:lnTo>
                    <a:pt x="1" y="3"/>
                  </a:lnTo>
                  <a:lnTo>
                    <a:pt x="3" y="0"/>
                  </a:lnTo>
                  <a:lnTo>
                    <a:pt x="10" y="10"/>
                  </a:lnTo>
                  <a:lnTo>
                    <a:pt x="11" y="22"/>
                  </a:lnTo>
                  <a:lnTo>
                    <a:pt x="11" y="33"/>
                  </a:lnTo>
                  <a:lnTo>
                    <a:pt x="10" y="46"/>
                  </a:lnTo>
                  <a:close/>
                </a:path>
              </a:pathLst>
            </a:custGeom>
            <a:solidFill>
              <a:srgbClr val="000000"/>
            </a:solidFill>
            <a:ln w="9525">
              <a:noFill/>
              <a:round/>
              <a:headEnd/>
              <a:tailEnd/>
            </a:ln>
          </p:spPr>
          <p:txBody>
            <a:bodyPr/>
            <a:lstStyle/>
            <a:p>
              <a:endParaRPr lang="en-AU"/>
            </a:p>
          </p:txBody>
        </p:sp>
        <p:sp>
          <p:nvSpPr>
            <p:cNvPr id="29786" name="Freeform 90"/>
            <p:cNvSpPr>
              <a:spLocks/>
            </p:cNvSpPr>
            <p:nvPr/>
          </p:nvSpPr>
          <p:spPr bwMode="auto">
            <a:xfrm>
              <a:off x="1889" y="1398"/>
              <a:ext cx="21" cy="13"/>
            </a:xfrm>
            <a:custGeom>
              <a:avLst/>
              <a:gdLst/>
              <a:ahLst/>
              <a:cxnLst>
                <a:cxn ang="0">
                  <a:pos x="42" y="4"/>
                </a:cxn>
                <a:cxn ang="0">
                  <a:pos x="32" y="11"/>
                </a:cxn>
                <a:cxn ang="0">
                  <a:pos x="23" y="18"/>
                </a:cxn>
                <a:cxn ang="0">
                  <a:pos x="12" y="23"/>
                </a:cxn>
                <a:cxn ang="0">
                  <a:pos x="0" y="24"/>
                </a:cxn>
                <a:cxn ang="0">
                  <a:pos x="7" y="16"/>
                </a:cxn>
                <a:cxn ang="0">
                  <a:pos x="15" y="11"/>
                </a:cxn>
                <a:cxn ang="0">
                  <a:pos x="25" y="7"/>
                </a:cxn>
                <a:cxn ang="0">
                  <a:pos x="33" y="0"/>
                </a:cxn>
                <a:cxn ang="0">
                  <a:pos x="42" y="4"/>
                </a:cxn>
              </a:cxnLst>
              <a:rect l="0" t="0" r="r" b="b"/>
              <a:pathLst>
                <a:path w="42" h="24">
                  <a:moveTo>
                    <a:pt x="42" y="4"/>
                  </a:moveTo>
                  <a:lnTo>
                    <a:pt x="32" y="11"/>
                  </a:lnTo>
                  <a:lnTo>
                    <a:pt x="23" y="18"/>
                  </a:lnTo>
                  <a:lnTo>
                    <a:pt x="12" y="23"/>
                  </a:lnTo>
                  <a:lnTo>
                    <a:pt x="0" y="24"/>
                  </a:lnTo>
                  <a:lnTo>
                    <a:pt x="7" y="16"/>
                  </a:lnTo>
                  <a:lnTo>
                    <a:pt x="15" y="11"/>
                  </a:lnTo>
                  <a:lnTo>
                    <a:pt x="25" y="7"/>
                  </a:lnTo>
                  <a:lnTo>
                    <a:pt x="33" y="0"/>
                  </a:lnTo>
                  <a:lnTo>
                    <a:pt x="42" y="4"/>
                  </a:lnTo>
                  <a:close/>
                </a:path>
              </a:pathLst>
            </a:custGeom>
            <a:solidFill>
              <a:srgbClr val="000000"/>
            </a:solidFill>
            <a:ln w="9525">
              <a:noFill/>
              <a:round/>
              <a:headEnd/>
              <a:tailEnd/>
            </a:ln>
          </p:spPr>
          <p:txBody>
            <a:bodyPr/>
            <a:lstStyle/>
            <a:p>
              <a:endParaRPr lang="en-AU"/>
            </a:p>
          </p:txBody>
        </p:sp>
        <p:sp>
          <p:nvSpPr>
            <p:cNvPr id="29787" name="Freeform 91"/>
            <p:cNvSpPr>
              <a:spLocks/>
            </p:cNvSpPr>
            <p:nvPr/>
          </p:nvSpPr>
          <p:spPr bwMode="auto">
            <a:xfrm>
              <a:off x="1299" y="1400"/>
              <a:ext cx="15" cy="16"/>
            </a:xfrm>
            <a:custGeom>
              <a:avLst/>
              <a:gdLst/>
              <a:ahLst/>
              <a:cxnLst>
                <a:cxn ang="0">
                  <a:pos x="32" y="27"/>
                </a:cxn>
                <a:cxn ang="0">
                  <a:pos x="30" y="30"/>
                </a:cxn>
                <a:cxn ang="0">
                  <a:pos x="27" y="31"/>
                </a:cxn>
                <a:cxn ang="0">
                  <a:pos x="23" y="32"/>
                </a:cxn>
                <a:cxn ang="0">
                  <a:pos x="18" y="31"/>
                </a:cxn>
                <a:cxn ang="0">
                  <a:pos x="13" y="24"/>
                </a:cxn>
                <a:cxn ang="0">
                  <a:pos x="7" y="16"/>
                </a:cxn>
                <a:cxn ang="0">
                  <a:pos x="2" y="9"/>
                </a:cxn>
                <a:cxn ang="0">
                  <a:pos x="0" y="0"/>
                </a:cxn>
                <a:cxn ang="0">
                  <a:pos x="32" y="27"/>
                </a:cxn>
              </a:cxnLst>
              <a:rect l="0" t="0" r="r" b="b"/>
              <a:pathLst>
                <a:path w="32" h="32">
                  <a:moveTo>
                    <a:pt x="32" y="27"/>
                  </a:moveTo>
                  <a:lnTo>
                    <a:pt x="30" y="30"/>
                  </a:lnTo>
                  <a:lnTo>
                    <a:pt x="27" y="31"/>
                  </a:lnTo>
                  <a:lnTo>
                    <a:pt x="23" y="32"/>
                  </a:lnTo>
                  <a:lnTo>
                    <a:pt x="18" y="31"/>
                  </a:lnTo>
                  <a:lnTo>
                    <a:pt x="13" y="24"/>
                  </a:lnTo>
                  <a:lnTo>
                    <a:pt x="7" y="16"/>
                  </a:lnTo>
                  <a:lnTo>
                    <a:pt x="2" y="9"/>
                  </a:lnTo>
                  <a:lnTo>
                    <a:pt x="0" y="0"/>
                  </a:lnTo>
                  <a:lnTo>
                    <a:pt x="32" y="27"/>
                  </a:lnTo>
                  <a:close/>
                </a:path>
              </a:pathLst>
            </a:custGeom>
            <a:solidFill>
              <a:srgbClr val="000000"/>
            </a:solidFill>
            <a:ln w="9525">
              <a:noFill/>
              <a:round/>
              <a:headEnd/>
              <a:tailEnd/>
            </a:ln>
          </p:spPr>
          <p:txBody>
            <a:bodyPr/>
            <a:lstStyle/>
            <a:p>
              <a:endParaRPr lang="en-AU"/>
            </a:p>
          </p:txBody>
        </p:sp>
        <p:sp>
          <p:nvSpPr>
            <p:cNvPr id="29788" name="Freeform 92"/>
            <p:cNvSpPr>
              <a:spLocks/>
            </p:cNvSpPr>
            <p:nvPr/>
          </p:nvSpPr>
          <p:spPr bwMode="auto">
            <a:xfrm>
              <a:off x="1634" y="1402"/>
              <a:ext cx="18" cy="20"/>
            </a:xfrm>
            <a:custGeom>
              <a:avLst/>
              <a:gdLst/>
              <a:ahLst/>
              <a:cxnLst>
                <a:cxn ang="0">
                  <a:pos x="11" y="1"/>
                </a:cxn>
                <a:cxn ang="0">
                  <a:pos x="16" y="10"/>
                </a:cxn>
                <a:cxn ang="0">
                  <a:pos x="21" y="17"/>
                </a:cxn>
                <a:cxn ang="0">
                  <a:pos x="26" y="26"/>
                </a:cxn>
                <a:cxn ang="0">
                  <a:pos x="35" y="33"/>
                </a:cxn>
                <a:cxn ang="0">
                  <a:pos x="33" y="41"/>
                </a:cxn>
                <a:cxn ang="0">
                  <a:pos x="23" y="33"/>
                </a:cxn>
                <a:cxn ang="0">
                  <a:pos x="16" y="25"/>
                </a:cxn>
                <a:cxn ang="0">
                  <a:pos x="8" y="14"/>
                </a:cxn>
                <a:cxn ang="0">
                  <a:pos x="0" y="6"/>
                </a:cxn>
                <a:cxn ang="0">
                  <a:pos x="1" y="3"/>
                </a:cxn>
                <a:cxn ang="0">
                  <a:pos x="5" y="0"/>
                </a:cxn>
                <a:cxn ang="0">
                  <a:pos x="8" y="0"/>
                </a:cxn>
                <a:cxn ang="0">
                  <a:pos x="11" y="1"/>
                </a:cxn>
              </a:cxnLst>
              <a:rect l="0" t="0" r="r" b="b"/>
              <a:pathLst>
                <a:path w="35" h="41">
                  <a:moveTo>
                    <a:pt x="11" y="1"/>
                  </a:moveTo>
                  <a:lnTo>
                    <a:pt x="16" y="10"/>
                  </a:lnTo>
                  <a:lnTo>
                    <a:pt x="21" y="17"/>
                  </a:lnTo>
                  <a:lnTo>
                    <a:pt x="26" y="26"/>
                  </a:lnTo>
                  <a:lnTo>
                    <a:pt x="35" y="33"/>
                  </a:lnTo>
                  <a:lnTo>
                    <a:pt x="33" y="41"/>
                  </a:lnTo>
                  <a:lnTo>
                    <a:pt x="23" y="33"/>
                  </a:lnTo>
                  <a:lnTo>
                    <a:pt x="16" y="25"/>
                  </a:lnTo>
                  <a:lnTo>
                    <a:pt x="8" y="14"/>
                  </a:lnTo>
                  <a:lnTo>
                    <a:pt x="0" y="6"/>
                  </a:lnTo>
                  <a:lnTo>
                    <a:pt x="1" y="3"/>
                  </a:lnTo>
                  <a:lnTo>
                    <a:pt x="5" y="0"/>
                  </a:lnTo>
                  <a:lnTo>
                    <a:pt x="8" y="0"/>
                  </a:lnTo>
                  <a:lnTo>
                    <a:pt x="11" y="1"/>
                  </a:lnTo>
                  <a:close/>
                </a:path>
              </a:pathLst>
            </a:custGeom>
            <a:solidFill>
              <a:srgbClr val="000000"/>
            </a:solidFill>
            <a:ln w="9525">
              <a:noFill/>
              <a:round/>
              <a:headEnd/>
              <a:tailEnd/>
            </a:ln>
          </p:spPr>
          <p:txBody>
            <a:bodyPr/>
            <a:lstStyle/>
            <a:p>
              <a:endParaRPr lang="en-AU"/>
            </a:p>
          </p:txBody>
        </p:sp>
        <p:sp>
          <p:nvSpPr>
            <p:cNvPr id="29789" name="Freeform 93"/>
            <p:cNvSpPr>
              <a:spLocks/>
            </p:cNvSpPr>
            <p:nvPr/>
          </p:nvSpPr>
          <p:spPr bwMode="auto">
            <a:xfrm>
              <a:off x="1748" y="1402"/>
              <a:ext cx="24" cy="17"/>
            </a:xfrm>
            <a:custGeom>
              <a:avLst/>
              <a:gdLst/>
              <a:ahLst/>
              <a:cxnLst>
                <a:cxn ang="0">
                  <a:pos x="49" y="7"/>
                </a:cxn>
                <a:cxn ang="0">
                  <a:pos x="37" y="14"/>
                </a:cxn>
                <a:cxn ang="0">
                  <a:pos x="27" y="22"/>
                </a:cxn>
                <a:cxn ang="0">
                  <a:pos x="19" y="29"/>
                </a:cxn>
                <a:cxn ang="0">
                  <a:pos x="5" y="33"/>
                </a:cxn>
                <a:cxn ang="0">
                  <a:pos x="0" y="30"/>
                </a:cxn>
                <a:cxn ang="0">
                  <a:pos x="42" y="0"/>
                </a:cxn>
                <a:cxn ang="0">
                  <a:pos x="49" y="7"/>
                </a:cxn>
              </a:cxnLst>
              <a:rect l="0" t="0" r="r" b="b"/>
              <a:pathLst>
                <a:path w="49" h="33">
                  <a:moveTo>
                    <a:pt x="49" y="7"/>
                  </a:moveTo>
                  <a:lnTo>
                    <a:pt x="37" y="14"/>
                  </a:lnTo>
                  <a:lnTo>
                    <a:pt x="27" y="22"/>
                  </a:lnTo>
                  <a:lnTo>
                    <a:pt x="19" y="29"/>
                  </a:lnTo>
                  <a:lnTo>
                    <a:pt x="5" y="33"/>
                  </a:lnTo>
                  <a:lnTo>
                    <a:pt x="0" y="30"/>
                  </a:lnTo>
                  <a:lnTo>
                    <a:pt x="42" y="0"/>
                  </a:lnTo>
                  <a:lnTo>
                    <a:pt x="49" y="7"/>
                  </a:lnTo>
                  <a:close/>
                </a:path>
              </a:pathLst>
            </a:custGeom>
            <a:solidFill>
              <a:srgbClr val="000000"/>
            </a:solidFill>
            <a:ln w="9525">
              <a:noFill/>
              <a:round/>
              <a:headEnd/>
              <a:tailEnd/>
            </a:ln>
          </p:spPr>
          <p:txBody>
            <a:bodyPr/>
            <a:lstStyle/>
            <a:p>
              <a:endParaRPr lang="en-AU"/>
            </a:p>
          </p:txBody>
        </p:sp>
        <p:sp>
          <p:nvSpPr>
            <p:cNvPr id="29790" name="Freeform 94"/>
            <p:cNvSpPr>
              <a:spLocks/>
            </p:cNvSpPr>
            <p:nvPr/>
          </p:nvSpPr>
          <p:spPr bwMode="auto">
            <a:xfrm>
              <a:off x="1806" y="1408"/>
              <a:ext cx="8" cy="22"/>
            </a:xfrm>
            <a:custGeom>
              <a:avLst/>
              <a:gdLst/>
              <a:ahLst/>
              <a:cxnLst>
                <a:cxn ang="0">
                  <a:pos x="11" y="44"/>
                </a:cxn>
                <a:cxn ang="0">
                  <a:pos x="6" y="40"/>
                </a:cxn>
                <a:cxn ang="0">
                  <a:pos x="5" y="34"/>
                </a:cxn>
                <a:cxn ang="0">
                  <a:pos x="5" y="28"/>
                </a:cxn>
                <a:cxn ang="0">
                  <a:pos x="1" y="22"/>
                </a:cxn>
                <a:cxn ang="0">
                  <a:pos x="1" y="16"/>
                </a:cxn>
                <a:cxn ang="0">
                  <a:pos x="0" y="11"/>
                </a:cxn>
                <a:cxn ang="0">
                  <a:pos x="0" y="5"/>
                </a:cxn>
                <a:cxn ang="0">
                  <a:pos x="5" y="0"/>
                </a:cxn>
                <a:cxn ang="0">
                  <a:pos x="10" y="11"/>
                </a:cxn>
                <a:cxn ang="0">
                  <a:pos x="13" y="22"/>
                </a:cxn>
                <a:cxn ang="0">
                  <a:pos x="15" y="34"/>
                </a:cxn>
                <a:cxn ang="0">
                  <a:pos x="11" y="44"/>
                </a:cxn>
              </a:cxnLst>
              <a:rect l="0" t="0" r="r" b="b"/>
              <a:pathLst>
                <a:path w="15" h="44">
                  <a:moveTo>
                    <a:pt x="11" y="44"/>
                  </a:moveTo>
                  <a:lnTo>
                    <a:pt x="6" y="40"/>
                  </a:lnTo>
                  <a:lnTo>
                    <a:pt x="5" y="34"/>
                  </a:lnTo>
                  <a:lnTo>
                    <a:pt x="5" y="28"/>
                  </a:lnTo>
                  <a:lnTo>
                    <a:pt x="1" y="22"/>
                  </a:lnTo>
                  <a:lnTo>
                    <a:pt x="1" y="16"/>
                  </a:lnTo>
                  <a:lnTo>
                    <a:pt x="0" y="11"/>
                  </a:lnTo>
                  <a:lnTo>
                    <a:pt x="0" y="5"/>
                  </a:lnTo>
                  <a:lnTo>
                    <a:pt x="5" y="0"/>
                  </a:lnTo>
                  <a:lnTo>
                    <a:pt x="10" y="11"/>
                  </a:lnTo>
                  <a:lnTo>
                    <a:pt x="13" y="22"/>
                  </a:lnTo>
                  <a:lnTo>
                    <a:pt x="15" y="34"/>
                  </a:lnTo>
                  <a:lnTo>
                    <a:pt x="11" y="44"/>
                  </a:lnTo>
                  <a:close/>
                </a:path>
              </a:pathLst>
            </a:custGeom>
            <a:solidFill>
              <a:srgbClr val="000000"/>
            </a:solidFill>
            <a:ln w="9525">
              <a:noFill/>
              <a:round/>
              <a:headEnd/>
              <a:tailEnd/>
            </a:ln>
          </p:spPr>
          <p:txBody>
            <a:bodyPr/>
            <a:lstStyle/>
            <a:p>
              <a:endParaRPr lang="en-AU"/>
            </a:p>
          </p:txBody>
        </p:sp>
        <p:sp>
          <p:nvSpPr>
            <p:cNvPr id="29791" name="Freeform 95"/>
            <p:cNvSpPr>
              <a:spLocks/>
            </p:cNvSpPr>
            <p:nvPr/>
          </p:nvSpPr>
          <p:spPr bwMode="auto">
            <a:xfrm>
              <a:off x="1224" y="1408"/>
              <a:ext cx="16" cy="8"/>
            </a:xfrm>
            <a:custGeom>
              <a:avLst/>
              <a:gdLst/>
              <a:ahLst/>
              <a:cxnLst>
                <a:cxn ang="0">
                  <a:pos x="31" y="1"/>
                </a:cxn>
                <a:cxn ang="0">
                  <a:pos x="28" y="7"/>
                </a:cxn>
                <a:cxn ang="0">
                  <a:pos x="23" y="10"/>
                </a:cxn>
                <a:cxn ang="0">
                  <a:pos x="14" y="12"/>
                </a:cxn>
                <a:cxn ang="0">
                  <a:pos x="8" y="14"/>
                </a:cxn>
                <a:cxn ang="0">
                  <a:pos x="0" y="12"/>
                </a:cxn>
                <a:cxn ang="0">
                  <a:pos x="6" y="7"/>
                </a:cxn>
                <a:cxn ang="0">
                  <a:pos x="14" y="3"/>
                </a:cxn>
                <a:cxn ang="0">
                  <a:pos x="23" y="0"/>
                </a:cxn>
                <a:cxn ang="0">
                  <a:pos x="31" y="1"/>
                </a:cxn>
              </a:cxnLst>
              <a:rect l="0" t="0" r="r" b="b"/>
              <a:pathLst>
                <a:path w="31" h="14">
                  <a:moveTo>
                    <a:pt x="31" y="1"/>
                  </a:moveTo>
                  <a:lnTo>
                    <a:pt x="28" y="7"/>
                  </a:lnTo>
                  <a:lnTo>
                    <a:pt x="23" y="10"/>
                  </a:lnTo>
                  <a:lnTo>
                    <a:pt x="14" y="12"/>
                  </a:lnTo>
                  <a:lnTo>
                    <a:pt x="8" y="14"/>
                  </a:lnTo>
                  <a:lnTo>
                    <a:pt x="0" y="12"/>
                  </a:lnTo>
                  <a:lnTo>
                    <a:pt x="6" y="7"/>
                  </a:lnTo>
                  <a:lnTo>
                    <a:pt x="14" y="3"/>
                  </a:lnTo>
                  <a:lnTo>
                    <a:pt x="23" y="0"/>
                  </a:lnTo>
                  <a:lnTo>
                    <a:pt x="31" y="1"/>
                  </a:lnTo>
                  <a:close/>
                </a:path>
              </a:pathLst>
            </a:custGeom>
            <a:solidFill>
              <a:srgbClr val="000000"/>
            </a:solidFill>
            <a:ln w="9525">
              <a:noFill/>
              <a:round/>
              <a:headEnd/>
              <a:tailEnd/>
            </a:ln>
          </p:spPr>
          <p:txBody>
            <a:bodyPr/>
            <a:lstStyle/>
            <a:p>
              <a:endParaRPr lang="en-AU"/>
            </a:p>
          </p:txBody>
        </p:sp>
        <p:sp>
          <p:nvSpPr>
            <p:cNvPr id="29792" name="Freeform 96"/>
            <p:cNvSpPr>
              <a:spLocks/>
            </p:cNvSpPr>
            <p:nvPr/>
          </p:nvSpPr>
          <p:spPr bwMode="auto">
            <a:xfrm>
              <a:off x="1181" y="1410"/>
              <a:ext cx="16" cy="25"/>
            </a:xfrm>
            <a:custGeom>
              <a:avLst/>
              <a:gdLst/>
              <a:ahLst/>
              <a:cxnLst>
                <a:cxn ang="0">
                  <a:pos x="30" y="39"/>
                </a:cxn>
                <a:cxn ang="0">
                  <a:pos x="31" y="49"/>
                </a:cxn>
                <a:cxn ang="0">
                  <a:pos x="23" y="49"/>
                </a:cxn>
                <a:cxn ang="0">
                  <a:pos x="18" y="38"/>
                </a:cxn>
                <a:cxn ang="0">
                  <a:pos x="13" y="27"/>
                </a:cxn>
                <a:cxn ang="0">
                  <a:pos x="6" y="16"/>
                </a:cxn>
                <a:cxn ang="0">
                  <a:pos x="0" y="6"/>
                </a:cxn>
                <a:cxn ang="0">
                  <a:pos x="0" y="3"/>
                </a:cxn>
                <a:cxn ang="0">
                  <a:pos x="3" y="1"/>
                </a:cxn>
                <a:cxn ang="0">
                  <a:pos x="8" y="0"/>
                </a:cxn>
                <a:cxn ang="0">
                  <a:pos x="13" y="1"/>
                </a:cxn>
                <a:cxn ang="0">
                  <a:pos x="30" y="39"/>
                </a:cxn>
              </a:cxnLst>
              <a:rect l="0" t="0" r="r" b="b"/>
              <a:pathLst>
                <a:path w="31" h="49">
                  <a:moveTo>
                    <a:pt x="30" y="39"/>
                  </a:moveTo>
                  <a:lnTo>
                    <a:pt x="31" y="49"/>
                  </a:lnTo>
                  <a:lnTo>
                    <a:pt x="23" y="49"/>
                  </a:lnTo>
                  <a:lnTo>
                    <a:pt x="18" y="38"/>
                  </a:lnTo>
                  <a:lnTo>
                    <a:pt x="13" y="27"/>
                  </a:lnTo>
                  <a:lnTo>
                    <a:pt x="6" y="16"/>
                  </a:lnTo>
                  <a:lnTo>
                    <a:pt x="0" y="6"/>
                  </a:lnTo>
                  <a:lnTo>
                    <a:pt x="0" y="3"/>
                  </a:lnTo>
                  <a:lnTo>
                    <a:pt x="3" y="1"/>
                  </a:lnTo>
                  <a:lnTo>
                    <a:pt x="8" y="0"/>
                  </a:lnTo>
                  <a:lnTo>
                    <a:pt x="13" y="1"/>
                  </a:lnTo>
                  <a:lnTo>
                    <a:pt x="30" y="39"/>
                  </a:lnTo>
                  <a:close/>
                </a:path>
              </a:pathLst>
            </a:custGeom>
            <a:solidFill>
              <a:srgbClr val="000000"/>
            </a:solidFill>
            <a:ln w="9525">
              <a:noFill/>
              <a:round/>
              <a:headEnd/>
              <a:tailEnd/>
            </a:ln>
          </p:spPr>
          <p:txBody>
            <a:bodyPr/>
            <a:lstStyle/>
            <a:p>
              <a:endParaRPr lang="en-AU"/>
            </a:p>
          </p:txBody>
        </p:sp>
        <p:sp>
          <p:nvSpPr>
            <p:cNvPr id="29793" name="Freeform 97"/>
            <p:cNvSpPr>
              <a:spLocks/>
            </p:cNvSpPr>
            <p:nvPr/>
          </p:nvSpPr>
          <p:spPr bwMode="auto">
            <a:xfrm>
              <a:off x="1391" y="1419"/>
              <a:ext cx="21" cy="12"/>
            </a:xfrm>
            <a:custGeom>
              <a:avLst/>
              <a:gdLst/>
              <a:ahLst/>
              <a:cxnLst>
                <a:cxn ang="0">
                  <a:pos x="36" y="23"/>
                </a:cxn>
                <a:cxn ang="0">
                  <a:pos x="0" y="4"/>
                </a:cxn>
                <a:cxn ang="0">
                  <a:pos x="8" y="0"/>
                </a:cxn>
                <a:cxn ang="0">
                  <a:pos x="18" y="4"/>
                </a:cxn>
                <a:cxn ang="0">
                  <a:pos x="30" y="10"/>
                </a:cxn>
                <a:cxn ang="0">
                  <a:pos x="41" y="16"/>
                </a:cxn>
                <a:cxn ang="0">
                  <a:pos x="36" y="23"/>
                </a:cxn>
              </a:cxnLst>
              <a:rect l="0" t="0" r="r" b="b"/>
              <a:pathLst>
                <a:path w="41" h="23">
                  <a:moveTo>
                    <a:pt x="36" y="23"/>
                  </a:moveTo>
                  <a:lnTo>
                    <a:pt x="0" y="4"/>
                  </a:lnTo>
                  <a:lnTo>
                    <a:pt x="8" y="0"/>
                  </a:lnTo>
                  <a:lnTo>
                    <a:pt x="18" y="4"/>
                  </a:lnTo>
                  <a:lnTo>
                    <a:pt x="30" y="10"/>
                  </a:lnTo>
                  <a:lnTo>
                    <a:pt x="41" y="16"/>
                  </a:lnTo>
                  <a:lnTo>
                    <a:pt x="36" y="23"/>
                  </a:lnTo>
                  <a:close/>
                </a:path>
              </a:pathLst>
            </a:custGeom>
            <a:solidFill>
              <a:srgbClr val="000000"/>
            </a:solidFill>
            <a:ln w="9525">
              <a:noFill/>
              <a:round/>
              <a:headEnd/>
              <a:tailEnd/>
            </a:ln>
          </p:spPr>
          <p:txBody>
            <a:bodyPr/>
            <a:lstStyle/>
            <a:p>
              <a:endParaRPr lang="en-AU"/>
            </a:p>
          </p:txBody>
        </p:sp>
        <p:sp>
          <p:nvSpPr>
            <p:cNvPr id="29794" name="Freeform 98"/>
            <p:cNvSpPr>
              <a:spLocks/>
            </p:cNvSpPr>
            <p:nvPr/>
          </p:nvSpPr>
          <p:spPr bwMode="auto">
            <a:xfrm>
              <a:off x="1452" y="1422"/>
              <a:ext cx="9" cy="12"/>
            </a:xfrm>
            <a:custGeom>
              <a:avLst/>
              <a:gdLst/>
              <a:ahLst/>
              <a:cxnLst>
                <a:cxn ang="0">
                  <a:pos x="16" y="0"/>
                </a:cxn>
                <a:cxn ang="0">
                  <a:pos x="16" y="7"/>
                </a:cxn>
                <a:cxn ang="0">
                  <a:pos x="15" y="13"/>
                </a:cxn>
                <a:cxn ang="0">
                  <a:pos x="11" y="18"/>
                </a:cxn>
                <a:cxn ang="0">
                  <a:pos x="8" y="23"/>
                </a:cxn>
                <a:cxn ang="0">
                  <a:pos x="6" y="25"/>
                </a:cxn>
                <a:cxn ang="0">
                  <a:pos x="5" y="25"/>
                </a:cxn>
                <a:cxn ang="0">
                  <a:pos x="1" y="23"/>
                </a:cxn>
                <a:cxn ang="0">
                  <a:pos x="0" y="22"/>
                </a:cxn>
                <a:cxn ang="0">
                  <a:pos x="3" y="16"/>
                </a:cxn>
                <a:cxn ang="0">
                  <a:pos x="6" y="9"/>
                </a:cxn>
                <a:cxn ang="0">
                  <a:pos x="10" y="3"/>
                </a:cxn>
                <a:cxn ang="0">
                  <a:pos x="16" y="0"/>
                </a:cxn>
              </a:cxnLst>
              <a:rect l="0" t="0" r="r" b="b"/>
              <a:pathLst>
                <a:path w="16" h="25">
                  <a:moveTo>
                    <a:pt x="16" y="0"/>
                  </a:moveTo>
                  <a:lnTo>
                    <a:pt x="16" y="7"/>
                  </a:lnTo>
                  <a:lnTo>
                    <a:pt x="15" y="13"/>
                  </a:lnTo>
                  <a:lnTo>
                    <a:pt x="11" y="18"/>
                  </a:lnTo>
                  <a:lnTo>
                    <a:pt x="8" y="23"/>
                  </a:lnTo>
                  <a:lnTo>
                    <a:pt x="6" y="25"/>
                  </a:lnTo>
                  <a:lnTo>
                    <a:pt x="5" y="25"/>
                  </a:lnTo>
                  <a:lnTo>
                    <a:pt x="1" y="23"/>
                  </a:lnTo>
                  <a:lnTo>
                    <a:pt x="0" y="22"/>
                  </a:lnTo>
                  <a:lnTo>
                    <a:pt x="3" y="16"/>
                  </a:lnTo>
                  <a:lnTo>
                    <a:pt x="6" y="9"/>
                  </a:lnTo>
                  <a:lnTo>
                    <a:pt x="10" y="3"/>
                  </a:lnTo>
                  <a:lnTo>
                    <a:pt x="16" y="0"/>
                  </a:lnTo>
                  <a:close/>
                </a:path>
              </a:pathLst>
            </a:custGeom>
            <a:solidFill>
              <a:srgbClr val="000000"/>
            </a:solidFill>
            <a:ln w="9525">
              <a:noFill/>
              <a:round/>
              <a:headEnd/>
              <a:tailEnd/>
            </a:ln>
          </p:spPr>
          <p:txBody>
            <a:bodyPr/>
            <a:lstStyle/>
            <a:p>
              <a:endParaRPr lang="en-AU"/>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5"/>
          <p:cNvSpPr>
            <a:spLocks noChangeArrowheads="1"/>
          </p:cNvSpPr>
          <p:nvPr/>
        </p:nvSpPr>
        <p:spPr bwMode="auto">
          <a:xfrm>
            <a:off x="1071538" y="214290"/>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a:solidFill>
                  <a:srgbClr val="FFA74F"/>
                </a:solidFill>
                <a:effectLst>
                  <a:outerShdw blurRad="38100" dist="38100" dir="2700000" algn="tl">
                    <a:srgbClr val="000000"/>
                  </a:outerShdw>
                </a:effectLst>
                <a:latin typeface="Comic Sans MS" pitchFamily="66" charset="0"/>
              </a:rPr>
              <a:t>Main Verbs &amp; Auxiliary Verbs</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31750" name="Text Box 6"/>
          <p:cNvSpPr txBox="1">
            <a:spLocks noChangeArrowheads="1"/>
          </p:cNvSpPr>
          <p:nvPr/>
        </p:nvSpPr>
        <p:spPr bwMode="auto">
          <a:xfrm>
            <a:off x="500034" y="995190"/>
            <a:ext cx="8358246" cy="5632311"/>
          </a:xfrm>
          <a:prstGeom prst="rect">
            <a:avLst/>
          </a:prstGeom>
          <a:noFill/>
          <a:ln w="9525">
            <a:noFill/>
            <a:miter lim="800000"/>
            <a:headEnd/>
            <a:tailEnd/>
          </a:ln>
          <a:effectLst/>
        </p:spPr>
        <p:txBody>
          <a:bodyPr wrap="square">
            <a:spAutoFit/>
          </a:bodyPr>
          <a:lstStyle/>
          <a:p>
            <a:pPr>
              <a:spcBef>
                <a:spcPct val="50000"/>
              </a:spcBef>
            </a:pPr>
            <a:r>
              <a:rPr lang="en-US" sz="2000" dirty="0">
                <a:solidFill>
                  <a:srgbClr val="FFFFCC"/>
                </a:solidFill>
                <a:latin typeface="Comic Sans MS" pitchFamily="66" charset="0"/>
              </a:rPr>
              <a:t>Auxiliary verbs combine with others to make up a verb group and help to indicate (among other things) tense, number and </a:t>
            </a:r>
            <a:r>
              <a:rPr lang="en-US" sz="2000" u="sng" dirty="0">
                <a:solidFill>
                  <a:srgbClr val="FFFFCC"/>
                </a:solidFill>
                <a:latin typeface="Comic Sans MS" pitchFamily="66" charset="0"/>
              </a:rPr>
              <a:t>modality</a:t>
            </a:r>
            <a:r>
              <a:rPr lang="en-US" sz="2000" dirty="0">
                <a:solidFill>
                  <a:srgbClr val="FFFFCC"/>
                </a:solidFill>
                <a:latin typeface="Comic Sans MS" pitchFamily="66" charset="0"/>
              </a:rPr>
              <a:t>. </a:t>
            </a:r>
          </a:p>
          <a:p>
            <a:pPr>
              <a:spcBef>
                <a:spcPct val="50000"/>
              </a:spcBef>
            </a:pPr>
            <a:endParaRPr lang="en-US" sz="10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Auxiliaries complement the main </a:t>
            </a:r>
            <a:r>
              <a:rPr lang="en-US" sz="2000" dirty="0" smtClean="0">
                <a:solidFill>
                  <a:srgbClr val="FFFFCC"/>
                </a:solidFill>
                <a:latin typeface="Comic Sans MS" pitchFamily="66" charset="0"/>
              </a:rPr>
              <a:t>verb. A </a:t>
            </a:r>
            <a:r>
              <a:rPr lang="en-US" sz="2000" dirty="0">
                <a:solidFill>
                  <a:srgbClr val="FFFFCC"/>
                </a:solidFill>
                <a:latin typeface="Comic Sans MS" pitchFamily="66" charset="0"/>
              </a:rPr>
              <a:t>verb group (compound verb) may contain as many as three auxiliaries, as well as the main verb.</a:t>
            </a:r>
          </a:p>
          <a:p>
            <a:pPr>
              <a:spcBef>
                <a:spcPct val="50000"/>
              </a:spcBef>
            </a:pPr>
            <a:r>
              <a:rPr lang="en-US" sz="2000" i="1" dirty="0">
                <a:solidFill>
                  <a:srgbClr val="FFFFCC"/>
                </a:solidFill>
                <a:latin typeface="Comic Sans MS" pitchFamily="66" charset="0"/>
              </a:rPr>
              <a:t>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a:t>
            </a:r>
            <a:r>
              <a:rPr lang="en-US" sz="2000" i="1" dirty="0" smtClean="0">
                <a:solidFill>
                  <a:srgbClr val="FFFFCC"/>
                </a:solidFill>
                <a:latin typeface="Comic Sans MS" pitchFamily="66" charset="0"/>
              </a:rPr>
              <a:t>was/were </a:t>
            </a:r>
            <a:r>
              <a:rPr lang="en-US" sz="2000" dirty="0">
                <a:solidFill>
                  <a:srgbClr val="FFFFCC"/>
                </a:solidFill>
                <a:latin typeface="Comic Sans MS" pitchFamily="66" charset="0"/>
              </a:rPr>
              <a:t>added</a:t>
            </a:r>
          </a:p>
          <a:p>
            <a:pPr>
              <a:spcBef>
                <a:spcPct val="50000"/>
              </a:spcBef>
            </a:pPr>
            <a:r>
              <a:rPr lang="en-US" sz="2000" i="1" dirty="0">
                <a:solidFill>
                  <a:srgbClr val="FFFFCC"/>
                </a:solidFill>
                <a:latin typeface="Comic Sans MS" pitchFamily="66" charset="0"/>
              </a:rPr>
              <a:t>		</a:t>
            </a:r>
            <a:r>
              <a:rPr lang="en-US" sz="2000" i="1" dirty="0" smtClean="0">
                <a:solidFill>
                  <a:srgbClr val="FFFFCC"/>
                </a:solidFill>
                <a:latin typeface="Comic Sans MS" pitchFamily="66" charset="0"/>
              </a:rPr>
              <a:t>was/were </a:t>
            </a:r>
            <a:r>
              <a:rPr lang="en-US" sz="2000" i="1" dirty="0">
                <a:solidFill>
                  <a:srgbClr val="FFFFCC"/>
                </a:solidFill>
                <a:latin typeface="Comic Sans MS" pitchFamily="66" charset="0"/>
              </a:rPr>
              <a:t>being</a:t>
            </a:r>
            <a:r>
              <a:rPr lang="en-US" sz="2000" dirty="0">
                <a:solidFill>
                  <a:srgbClr val="FFFFCC"/>
                </a:solidFill>
                <a:latin typeface="Comic Sans MS" pitchFamily="66" charset="0"/>
              </a:rPr>
              <a:t> added</a:t>
            </a:r>
          </a:p>
          <a:p>
            <a:pPr>
              <a:spcBef>
                <a:spcPct val="50000"/>
              </a:spcBef>
            </a:pPr>
            <a:r>
              <a:rPr lang="en-US" sz="2000" i="1" dirty="0">
                <a:solidFill>
                  <a:srgbClr val="FFFFCC"/>
                </a:solidFill>
                <a:latin typeface="Comic Sans MS" pitchFamily="66" charset="0"/>
              </a:rPr>
              <a:t>		had been</a:t>
            </a:r>
            <a:r>
              <a:rPr lang="en-US" sz="2000" dirty="0">
                <a:solidFill>
                  <a:srgbClr val="FFFFCC"/>
                </a:solidFill>
                <a:latin typeface="Comic Sans MS" pitchFamily="66" charset="0"/>
              </a:rPr>
              <a:t> added</a:t>
            </a:r>
          </a:p>
          <a:p>
            <a:pPr>
              <a:spcBef>
                <a:spcPct val="50000"/>
              </a:spcBef>
            </a:pPr>
            <a:r>
              <a:rPr lang="en-US" sz="2000" i="1" dirty="0">
                <a:solidFill>
                  <a:srgbClr val="FFFFCC"/>
                </a:solidFill>
                <a:latin typeface="Comic Sans MS" pitchFamily="66" charset="0"/>
              </a:rPr>
              <a:t>		</a:t>
            </a:r>
            <a:r>
              <a:rPr lang="en-US" sz="2000" i="1" u="sng" dirty="0">
                <a:solidFill>
                  <a:srgbClr val="FFFFCC"/>
                </a:solidFill>
                <a:latin typeface="Comic Sans MS" pitchFamily="66" charset="0"/>
              </a:rPr>
              <a:t>might</a:t>
            </a:r>
            <a:r>
              <a:rPr lang="en-US" sz="2000" i="1" dirty="0">
                <a:solidFill>
                  <a:srgbClr val="FFFFCC"/>
                </a:solidFill>
                <a:latin typeface="Comic Sans MS" pitchFamily="66" charset="0"/>
              </a:rPr>
              <a:t> have been</a:t>
            </a:r>
            <a:r>
              <a:rPr lang="en-US" sz="2000" dirty="0">
                <a:solidFill>
                  <a:srgbClr val="FFFFCC"/>
                </a:solidFill>
                <a:latin typeface="Comic Sans MS" pitchFamily="66" charset="0"/>
              </a:rPr>
              <a:t> </a:t>
            </a:r>
            <a:r>
              <a:rPr lang="en-US" sz="2000" dirty="0" smtClean="0">
                <a:solidFill>
                  <a:srgbClr val="FFFFCC"/>
                </a:solidFill>
                <a:latin typeface="Comic Sans MS" pitchFamily="66" charset="0"/>
              </a:rPr>
              <a:t>added</a:t>
            </a:r>
          </a:p>
          <a:p>
            <a:pPr>
              <a:spcBef>
                <a:spcPct val="50000"/>
              </a:spcBef>
            </a:pPr>
            <a:r>
              <a:rPr lang="en-US" sz="2000" dirty="0">
                <a:solidFill>
                  <a:srgbClr val="FFFFCC"/>
                </a:solidFill>
                <a:latin typeface="Comic Sans MS" pitchFamily="66" charset="0"/>
              </a:rPr>
              <a:t>	</a:t>
            </a:r>
            <a:r>
              <a:rPr lang="en-US" sz="2000" dirty="0" smtClean="0">
                <a:solidFill>
                  <a:srgbClr val="FFFFCC"/>
                </a:solidFill>
                <a:latin typeface="Comic Sans MS" pitchFamily="66" charset="0"/>
              </a:rPr>
              <a:t>	</a:t>
            </a:r>
            <a:r>
              <a:rPr lang="en-US" sz="2000" i="1" dirty="0" smtClean="0">
                <a:solidFill>
                  <a:srgbClr val="FFFFCC"/>
                </a:solidFill>
                <a:latin typeface="Comic Sans MS" pitchFamily="66" charset="0"/>
              </a:rPr>
              <a:t>is/are</a:t>
            </a:r>
            <a:r>
              <a:rPr lang="en-US" sz="2000" dirty="0" smtClean="0">
                <a:solidFill>
                  <a:srgbClr val="FFFFCC"/>
                </a:solidFill>
                <a:latin typeface="Comic Sans MS" pitchFamily="66" charset="0"/>
              </a:rPr>
              <a:t> added</a:t>
            </a:r>
          </a:p>
          <a:p>
            <a:pPr>
              <a:spcBef>
                <a:spcPct val="50000"/>
              </a:spcBef>
            </a:pPr>
            <a:r>
              <a:rPr lang="en-US" sz="2000" dirty="0">
                <a:solidFill>
                  <a:srgbClr val="FFFFCC"/>
                </a:solidFill>
                <a:latin typeface="Comic Sans MS" pitchFamily="66" charset="0"/>
              </a:rPr>
              <a:t>	</a:t>
            </a:r>
            <a:r>
              <a:rPr lang="en-US" sz="2000" dirty="0" smtClean="0">
                <a:solidFill>
                  <a:srgbClr val="FFFFCC"/>
                </a:solidFill>
                <a:latin typeface="Comic Sans MS" pitchFamily="66" charset="0"/>
              </a:rPr>
              <a:t>	</a:t>
            </a:r>
            <a:r>
              <a:rPr lang="en-US" sz="2000" i="1" dirty="0" smtClean="0">
                <a:solidFill>
                  <a:srgbClr val="FFFFCC"/>
                </a:solidFill>
                <a:latin typeface="Comic Sans MS" pitchFamily="66" charset="0"/>
              </a:rPr>
              <a:t>is/are being </a:t>
            </a:r>
            <a:r>
              <a:rPr lang="en-US" sz="2000" dirty="0" smtClean="0">
                <a:solidFill>
                  <a:srgbClr val="FFFFCC"/>
                </a:solidFill>
                <a:latin typeface="Comic Sans MS" pitchFamily="66" charset="0"/>
              </a:rPr>
              <a:t>added</a:t>
            </a:r>
          </a:p>
          <a:p>
            <a:pPr>
              <a:spcBef>
                <a:spcPct val="50000"/>
              </a:spcBef>
            </a:pPr>
            <a:r>
              <a:rPr lang="en-US" sz="2000" dirty="0">
                <a:solidFill>
                  <a:srgbClr val="FFFFCC"/>
                </a:solidFill>
                <a:latin typeface="Comic Sans MS" pitchFamily="66" charset="0"/>
              </a:rPr>
              <a:t>	</a:t>
            </a:r>
            <a:r>
              <a:rPr lang="en-US" sz="2000" dirty="0" smtClean="0">
                <a:solidFill>
                  <a:srgbClr val="FFFFCC"/>
                </a:solidFill>
                <a:latin typeface="Comic Sans MS" pitchFamily="66" charset="0"/>
              </a:rPr>
              <a:t>	</a:t>
            </a:r>
            <a:r>
              <a:rPr lang="en-US" sz="2000" i="1" u="sng" dirty="0" smtClean="0">
                <a:solidFill>
                  <a:srgbClr val="FFFFCC"/>
                </a:solidFill>
                <a:latin typeface="Comic Sans MS" pitchFamily="66" charset="0"/>
              </a:rPr>
              <a:t>probably</a:t>
            </a:r>
            <a:r>
              <a:rPr lang="en-US" sz="2000" i="1" dirty="0" smtClean="0">
                <a:solidFill>
                  <a:srgbClr val="FFFFCC"/>
                </a:solidFill>
                <a:latin typeface="Comic Sans MS" pitchFamily="66" charset="0"/>
              </a:rPr>
              <a:t> will be </a:t>
            </a:r>
            <a:r>
              <a:rPr lang="en-US" sz="2000" dirty="0" smtClean="0">
                <a:solidFill>
                  <a:srgbClr val="FFFFCC"/>
                </a:solidFill>
                <a:latin typeface="Comic Sans MS" pitchFamily="66" charset="0"/>
              </a:rPr>
              <a:t>added / </a:t>
            </a:r>
            <a:r>
              <a:rPr lang="en-US" sz="2000" i="1" u="sng" dirty="0" smtClean="0">
                <a:solidFill>
                  <a:srgbClr val="FFFFCC"/>
                </a:solidFill>
                <a:latin typeface="Comic Sans MS" pitchFamily="66" charset="0"/>
              </a:rPr>
              <a:t>probably</a:t>
            </a:r>
            <a:r>
              <a:rPr lang="en-US" sz="2000" i="1" dirty="0" smtClean="0">
                <a:solidFill>
                  <a:srgbClr val="FFFFCC"/>
                </a:solidFill>
                <a:latin typeface="Comic Sans MS" pitchFamily="66" charset="0"/>
              </a:rPr>
              <a:t> won’t be </a:t>
            </a:r>
            <a:r>
              <a:rPr lang="en-US" sz="2000" dirty="0" smtClean="0">
                <a:solidFill>
                  <a:srgbClr val="FFFFCC"/>
                </a:solidFill>
                <a:latin typeface="Comic Sans MS" pitchFamily="66" charset="0"/>
              </a:rPr>
              <a:t>added </a:t>
            </a:r>
          </a:p>
          <a:p>
            <a:pPr>
              <a:spcBef>
                <a:spcPct val="50000"/>
              </a:spcBef>
            </a:pPr>
            <a:r>
              <a:rPr lang="en-US" sz="2000" dirty="0">
                <a:solidFill>
                  <a:srgbClr val="FFFFCC"/>
                </a:solidFill>
                <a:latin typeface="Comic Sans MS" pitchFamily="66" charset="0"/>
              </a:rPr>
              <a:t>	</a:t>
            </a:r>
            <a:r>
              <a:rPr lang="en-US" sz="2000" dirty="0" smtClean="0">
                <a:solidFill>
                  <a:srgbClr val="FFFFCC"/>
                </a:solidFill>
                <a:latin typeface="Comic Sans MS" pitchFamily="66" charset="0"/>
              </a:rPr>
              <a:t>	</a:t>
            </a:r>
            <a:r>
              <a:rPr lang="en-US" sz="2000" i="1" u="sng" dirty="0" smtClean="0">
                <a:solidFill>
                  <a:srgbClr val="FFFFCC"/>
                </a:solidFill>
                <a:latin typeface="Comic Sans MS" pitchFamily="66" charset="0"/>
              </a:rPr>
              <a:t>could</a:t>
            </a:r>
            <a:r>
              <a:rPr lang="en-US" sz="2000" i="1" dirty="0" smtClean="0">
                <a:solidFill>
                  <a:srgbClr val="FFFFCC"/>
                </a:solidFill>
                <a:latin typeface="Comic Sans MS" pitchFamily="66" charset="0"/>
              </a:rPr>
              <a:t> be </a:t>
            </a:r>
            <a:r>
              <a:rPr lang="en-US" sz="2000" dirty="0" smtClean="0">
                <a:solidFill>
                  <a:srgbClr val="FFFFCC"/>
                </a:solidFill>
                <a:latin typeface="Comic Sans MS" pitchFamily="66" charset="0"/>
              </a:rPr>
              <a:t>added</a:t>
            </a:r>
            <a:endParaRPr lang="en-US" sz="2000" dirty="0">
              <a:solidFill>
                <a:srgbClr val="FFFFCC"/>
              </a:solidFill>
              <a:latin typeface="Comic Sans MS" pitchFamily="66" charset="0"/>
            </a:endParaRPr>
          </a:p>
          <a:p>
            <a:pPr>
              <a:spcBef>
                <a:spcPct val="50000"/>
              </a:spcBef>
            </a:pPr>
            <a:endParaRPr lang="en-US" sz="1000" dirty="0">
              <a:solidFill>
                <a:srgbClr val="FFFFCC"/>
              </a:solidFill>
              <a:latin typeface="Comic Sans MS"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ChangeArrowheads="1"/>
          </p:cNvSpPr>
          <p:nvPr/>
        </p:nvSpPr>
        <p:spPr bwMode="auto">
          <a:xfrm>
            <a:off x="1116013" y="333375"/>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First, Second, Third Person</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38917" name="Text Box 5"/>
          <p:cNvSpPr txBox="1">
            <a:spLocks noChangeArrowheads="1"/>
          </p:cNvSpPr>
          <p:nvPr/>
        </p:nvSpPr>
        <p:spPr bwMode="auto">
          <a:xfrm>
            <a:off x="684213" y="1268413"/>
            <a:ext cx="8135937" cy="13112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The concept of person separates the person speaking (first person), the one spoken to (second person), and the one spoken about (third person). These differences can be seen in the personal pronouns.</a:t>
            </a:r>
            <a:r>
              <a:rPr lang="en-US" sz="2000" i="1">
                <a:solidFill>
                  <a:srgbClr val="FFFFCC"/>
                </a:solidFill>
                <a:latin typeface="Comic Sans MS" pitchFamily="66" charset="0"/>
              </a:rPr>
              <a:t>	</a:t>
            </a:r>
          </a:p>
        </p:txBody>
      </p:sp>
      <p:sp>
        <p:nvSpPr>
          <p:cNvPr id="39195" name="Rectangle 283"/>
          <p:cNvSpPr>
            <a:spLocks noChangeArrowheads="1"/>
          </p:cNvSpPr>
          <p:nvPr/>
        </p:nvSpPr>
        <p:spPr bwMode="auto">
          <a:xfrm>
            <a:off x="0" y="4981575"/>
            <a:ext cx="9144000" cy="0"/>
          </a:xfrm>
          <a:prstGeom prst="rect">
            <a:avLst/>
          </a:prstGeom>
          <a:noFill/>
          <a:ln w="9525">
            <a:noFill/>
            <a:miter lim="800000"/>
            <a:headEnd/>
            <a:tailEnd/>
          </a:ln>
          <a:effectLst/>
        </p:spPr>
        <p:txBody>
          <a:bodyPr wrap="none" anchor="ctr">
            <a:spAutoFit/>
          </a:bodyPr>
          <a:lstStyle/>
          <a:p>
            <a:pPr eaLnBrk="1" hangingPunct="1"/>
            <a:endParaRPr lang="en-AU"/>
          </a:p>
        </p:txBody>
      </p:sp>
      <p:graphicFrame>
        <p:nvGraphicFramePr>
          <p:cNvPr id="39462" name="Group 550"/>
          <p:cNvGraphicFramePr>
            <a:graphicFrameLocks noGrp="1"/>
          </p:cNvGraphicFramePr>
          <p:nvPr/>
        </p:nvGraphicFramePr>
        <p:xfrm>
          <a:off x="323850" y="2997200"/>
          <a:ext cx="8353425" cy="3352800"/>
        </p:xfrm>
        <a:graphic>
          <a:graphicData uri="http://schemas.openxmlformats.org/drawingml/2006/table">
            <a:tbl>
              <a:tblPr/>
              <a:tblGrid>
                <a:gridCol w="1008063"/>
                <a:gridCol w="1223962"/>
                <a:gridCol w="1079500"/>
                <a:gridCol w="1368425"/>
                <a:gridCol w="1152525"/>
                <a:gridCol w="1079500"/>
                <a:gridCol w="1441450"/>
              </a:tblGrid>
              <a:tr h="2746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1900" b="0" i="0" u="none" strike="noStrike" cap="none" normalizeH="0" baseline="0" smtClean="0">
                        <a:ln>
                          <a:noFill/>
                        </a:ln>
                        <a:solidFill>
                          <a:srgbClr val="FFFFCC"/>
                        </a:solidFill>
                        <a:effectLst/>
                        <a:latin typeface="Arial" charset="0"/>
                      </a:endParaRPr>
                    </a:p>
                  </a:txBody>
                  <a:tcPr horzOverflow="overflow">
                    <a:lnL cap="flat">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Singular</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AU"/>
                    </a:p>
                  </a:txBody>
                  <a:tcPr/>
                </a:tc>
                <a:tc hMerge="1">
                  <a:txBody>
                    <a:bodyPr/>
                    <a:lstStyle/>
                    <a:p>
                      <a:endParaRPr lang="en-AU"/>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Plural</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AU"/>
                    </a:p>
                  </a:txBody>
                  <a:tcPr/>
                </a:tc>
                <a:tc hMerge="1">
                  <a:txBody>
                    <a:bodyPr/>
                    <a:lstStyle/>
                    <a:p>
                      <a:endParaRPr lang="en-AU"/>
                    </a:p>
                  </a:txBody>
                  <a:tcPr/>
                </a:tc>
              </a:tr>
              <a:tr h="2746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1900" b="0" i="0" u="none" strike="noStrike" cap="none" normalizeH="0" baseline="0" smtClean="0">
                        <a:ln>
                          <a:noFill/>
                        </a:ln>
                        <a:solidFill>
                          <a:srgbClr val="FFFFCC"/>
                        </a:solidFill>
                        <a:effectLst/>
                        <a:latin typeface="Arial" charset="0"/>
                      </a:endParaRPr>
                    </a:p>
                  </a:txBody>
                  <a:tcPr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Subject</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Object</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Possession</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Subject</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Object</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Possession</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First person</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I</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me</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my</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 mine</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we</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us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our</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 ours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Second person</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you</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you</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your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yours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you</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you</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your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yours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Third person</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he</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she</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it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Tim</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him</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her</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it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Tim</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his</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hers</a:t>
                      </a:r>
                      <a:endParaRPr kumimoji="0" lang="en-US" sz="1900" b="0" i="0" u="none" strike="noStrike" cap="none" normalizeH="0" baseline="0" smtClean="0">
                        <a:ln>
                          <a:noFill/>
                        </a:ln>
                        <a:solidFill>
                          <a:srgbClr val="FFFFCC"/>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its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Tim’s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they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whales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them</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whales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their theirs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0" i="0" u="none" strike="noStrike" cap="none" normalizeH="0" baseline="0" smtClean="0">
                          <a:ln>
                            <a:noFill/>
                          </a:ln>
                          <a:solidFill>
                            <a:srgbClr val="FFFFCC"/>
                          </a:solidFill>
                          <a:effectLst/>
                          <a:latin typeface="Comic Sans MS" pitchFamily="66" charset="0"/>
                          <a:cs typeface="Times New Roman" pitchFamily="18" charset="0"/>
                        </a:rPr>
                        <a:t>whales’</a:t>
                      </a:r>
                      <a:endParaRPr kumimoji="0" lang="en-US" sz="1900" b="0" i="0" u="none" strike="noStrike" cap="none" normalizeH="0" baseline="0" smtClean="0">
                        <a:ln>
                          <a:noFill/>
                        </a:ln>
                        <a:solidFill>
                          <a:srgbClr val="FFFFCC"/>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ChangeArrowheads="1"/>
          </p:cNvSpPr>
          <p:nvPr/>
        </p:nvSpPr>
        <p:spPr bwMode="auto">
          <a:xfrm>
            <a:off x="1116013" y="13422"/>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a:solidFill>
                  <a:srgbClr val="FFA74F"/>
                </a:solidFill>
                <a:effectLst>
                  <a:outerShdw blurRad="38100" dist="38100" dir="2700000" algn="tl">
                    <a:srgbClr val="000000"/>
                  </a:outerShdw>
                </a:effectLst>
                <a:latin typeface="Comic Sans MS" pitchFamily="66" charset="0"/>
              </a:rPr>
              <a:t>Subject-Verb Agreement</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37896" name="Text Box 8"/>
          <p:cNvSpPr txBox="1">
            <a:spLocks noChangeArrowheads="1"/>
          </p:cNvSpPr>
          <p:nvPr/>
        </p:nvSpPr>
        <p:spPr bwMode="auto">
          <a:xfrm>
            <a:off x="512932" y="758104"/>
            <a:ext cx="8135938" cy="580707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Agreement means that a verb agrees with its subject in person and in number.</a:t>
            </a:r>
          </a:p>
          <a:p>
            <a:pPr>
              <a:spcBef>
                <a:spcPct val="50000"/>
              </a:spcBef>
            </a:pPr>
            <a:r>
              <a:rPr lang="en-US" sz="2000" dirty="0">
                <a:solidFill>
                  <a:srgbClr val="FFFFCC"/>
                </a:solidFill>
                <a:latin typeface="Comic Sans MS" pitchFamily="66" charset="0"/>
              </a:rPr>
              <a:t>With simple regular verbs, differences in the verb form only occur in the present tense and only when using third person singular and shown by adding </a:t>
            </a:r>
            <a:r>
              <a:rPr lang="en-US" sz="2000" b="1" i="1" dirty="0">
                <a:solidFill>
                  <a:srgbClr val="FFFFCC"/>
                </a:solidFill>
                <a:latin typeface="Comic Sans MS" pitchFamily="66" charset="0"/>
              </a:rPr>
              <a:t>s</a:t>
            </a:r>
            <a:r>
              <a:rPr lang="en-US" sz="2000" dirty="0">
                <a:solidFill>
                  <a:srgbClr val="FFFFCC"/>
                </a:solidFill>
                <a:latin typeface="Comic Sans MS" pitchFamily="66" charset="0"/>
              </a:rPr>
              <a:t>. </a:t>
            </a:r>
          </a:p>
          <a:p>
            <a:pPr>
              <a:spcBef>
                <a:spcPct val="50000"/>
              </a:spcBef>
            </a:pPr>
            <a:r>
              <a:rPr lang="en-US" sz="2000" dirty="0" err="1">
                <a:solidFill>
                  <a:srgbClr val="FFFFCC"/>
                </a:solidFill>
                <a:latin typeface="Comic Sans MS" pitchFamily="66" charset="0"/>
              </a:rPr>
              <a:t>Eg</a:t>
            </a:r>
            <a:r>
              <a:rPr lang="en-US" sz="2000" dirty="0">
                <a:solidFill>
                  <a:srgbClr val="FFFFCC"/>
                </a:solidFill>
                <a:latin typeface="Comic Sans MS" pitchFamily="66" charset="0"/>
              </a:rPr>
              <a:t> 	</a:t>
            </a:r>
            <a:r>
              <a:rPr lang="en-US" sz="2000" i="1" dirty="0">
                <a:solidFill>
                  <a:srgbClr val="FFFFCC"/>
                </a:solidFill>
                <a:latin typeface="Comic Sans MS" pitchFamily="66" charset="0"/>
              </a:rPr>
              <a:t>I</a:t>
            </a:r>
            <a:r>
              <a:rPr lang="en-US" sz="2000" dirty="0">
                <a:solidFill>
                  <a:srgbClr val="FFFFCC"/>
                </a:solidFill>
                <a:latin typeface="Comic Sans MS" pitchFamily="66" charset="0"/>
              </a:rPr>
              <a:t> (</a:t>
            </a:r>
            <a:r>
              <a:rPr lang="en-US" sz="2000" i="1" dirty="0">
                <a:solidFill>
                  <a:srgbClr val="FFFFCC"/>
                </a:solidFill>
                <a:latin typeface="Comic Sans MS" pitchFamily="66" charset="0"/>
              </a:rPr>
              <a:t>you, we, they, children</a:t>
            </a:r>
            <a:r>
              <a:rPr lang="en-US" sz="2000" dirty="0">
                <a:solidFill>
                  <a:srgbClr val="FFFFCC"/>
                </a:solidFill>
                <a:latin typeface="Comic Sans MS" pitchFamily="66" charset="0"/>
              </a:rPr>
              <a:t>) </a:t>
            </a:r>
            <a:r>
              <a:rPr lang="en-US" sz="2000" i="1" dirty="0">
                <a:solidFill>
                  <a:srgbClr val="FFFFCC"/>
                </a:solidFill>
                <a:latin typeface="Comic Sans MS" pitchFamily="66" charset="0"/>
              </a:rPr>
              <a:t>often walk home.</a:t>
            </a:r>
          </a:p>
          <a:p>
            <a:pPr>
              <a:spcBef>
                <a:spcPct val="50000"/>
              </a:spcBef>
            </a:pPr>
            <a:r>
              <a:rPr lang="en-US" sz="2000" i="1" dirty="0">
                <a:solidFill>
                  <a:srgbClr val="FFFFCC"/>
                </a:solidFill>
                <a:latin typeface="Comic Sans MS" pitchFamily="66" charset="0"/>
              </a:rPr>
              <a:t>	She (he, it, David) often walks home </a:t>
            </a:r>
          </a:p>
          <a:p>
            <a:pPr>
              <a:spcBef>
                <a:spcPct val="50000"/>
              </a:spcBef>
            </a:pPr>
            <a:endParaRPr lang="en-US" sz="1000" i="1"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In compound verbs that use the verb “to be” or “to have”, the verb changes for first person  singular and plural as well as third person singular and plural</a:t>
            </a:r>
          </a:p>
          <a:p>
            <a:pPr>
              <a:spcBef>
                <a:spcPct val="50000"/>
              </a:spcBef>
            </a:pP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I </a:t>
            </a:r>
            <a:r>
              <a:rPr lang="en-US" sz="2000" i="1" u="sng" dirty="0">
                <a:solidFill>
                  <a:srgbClr val="FFFFCC"/>
                </a:solidFill>
                <a:latin typeface="Comic Sans MS" pitchFamily="66" charset="0"/>
              </a:rPr>
              <a:t>am</a:t>
            </a:r>
            <a:r>
              <a:rPr lang="en-US" sz="2000" i="1" dirty="0">
                <a:solidFill>
                  <a:srgbClr val="FFFFCC"/>
                </a:solidFill>
                <a:latin typeface="Comic Sans MS" pitchFamily="66" charset="0"/>
              </a:rPr>
              <a:t> walking home.		I </a:t>
            </a:r>
            <a:r>
              <a:rPr lang="en-US" sz="2000" i="1" u="sng" dirty="0">
                <a:solidFill>
                  <a:srgbClr val="FFFFCC"/>
                </a:solidFill>
                <a:latin typeface="Comic Sans MS" pitchFamily="66" charset="0"/>
              </a:rPr>
              <a:t>have</a:t>
            </a:r>
            <a:r>
              <a:rPr lang="en-US" sz="2000" i="1" dirty="0">
                <a:solidFill>
                  <a:srgbClr val="FFFFCC"/>
                </a:solidFill>
                <a:latin typeface="Comic Sans MS" pitchFamily="66" charset="0"/>
              </a:rPr>
              <a:t> worked there.</a:t>
            </a:r>
          </a:p>
          <a:p>
            <a:pPr>
              <a:spcBef>
                <a:spcPct val="50000"/>
              </a:spcBef>
            </a:pPr>
            <a:r>
              <a:rPr lang="en-US" sz="2000" i="1" dirty="0">
                <a:solidFill>
                  <a:srgbClr val="FFFFCC"/>
                </a:solidFill>
                <a:latin typeface="Comic Sans MS" pitchFamily="66" charset="0"/>
              </a:rPr>
              <a:t>	We </a:t>
            </a:r>
            <a:r>
              <a:rPr lang="en-US" sz="2000" i="1" u="sng" dirty="0">
                <a:solidFill>
                  <a:srgbClr val="FFFFCC"/>
                </a:solidFill>
                <a:latin typeface="Comic Sans MS" pitchFamily="66" charset="0"/>
              </a:rPr>
              <a:t>are</a:t>
            </a:r>
            <a:r>
              <a:rPr lang="en-US" sz="2000" i="1" dirty="0">
                <a:solidFill>
                  <a:srgbClr val="FFFFCC"/>
                </a:solidFill>
                <a:latin typeface="Comic Sans MS" pitchFamily="66" charset="0"/>
              </a:rPr>
              <a:t> walking home.		We </a:t>
            </a:r>
            <a:r>
              <a:rPr lang="en-US" sz="2000" i="1" u="sng" dirty="0">
                <a:solidFill>
                  <a:srgbClr val="FFFFCC"/>
                </a:solidFill>
                <a:latin typeface="Comic Sans MS" pitchFamily="66" charset="0"/>
              </a:rPr>
              <a:t>have</a:t>
            </a:r>
            <a:r>
              <a:rPr lang="en-US" sz="2000" i="1" dirty="0">
                <a:solidFill>
                  <a:srgbClr val="FFFFCC"/>
                </a:solidFill>
                <a:latin typeface="Comic Sans MS" pitchFamily="66" charset="0"/>
              </a:rPr>
              <a:t> worked there.</a:t>
            </a:r>
          </a:p>
          <a:p>
            <a:pPr>
              <a:spcBef>
                <a:spcPct val="50000"/>
              </a:spcBef>
            </a:pPr>
            <a:r>
              <a:rPr lang="en-US" sz="2000" i="1" dirty="0">
                <a:solidFill>
                  <a:srgbClr val="FFFFCC"/>
                </a:solidFill>
                <a:latin typeface="Comic Sans MS" pitchFamily="66" charset="0"/>
              </a:rPr>
              <a:t>	She </a:t>
            </a:r>
            <a:r>
              <a:rPr lang="en-US" sz="2000" i="1" u="sng" dirty="0">
                <a:solidFill>
                  <a:srgbClr val="FFFFCC"/>
                </a:solidFill>
                <a:latin typeface="Comic Sans MS" pitchFamily="66" charset="0"/>
              </a:rPr>
              <a:t>is</a:t>
            </a:r>
            <a:r>
              <a:rPr lang="en-US" sz="2000" i="1" dirty="0">
                <a:solidFill>
                  <a:srgbClr val="FFFFCC"/>
                </a:solidFill>
                <a:latin typeface="Comic Sans MS" pitchFamily="66" charset="0"/>
              </a:rPr>
              <a:t> walking home.		She </a:t>
            </a:r>
            <a:r>
              <a:rPr lang="en-US" sz="2000" i="1" u="sng" dirty="0">
                <a:solidFill>
                  <a:srgbClr val="FFFFCC"/>
                </a:solidFill>
                <a:latin typeface="Comic Sans MS" pitchFamily="66" charset="0"/>
              </a:rPr>
              <a:t>has</a:t>
            </a:r>
            <a:r>
              <a:rPr lang="en-US" sz="2000" i="1" dirty="0">
                <a:solidFill>
                  <a:srgbClr val="FFFFCC"/>
                </a:solidFill>
                <a:latin typeface="Comic Sans MS" pitchFamily="66" charset="0"/>
              </a:rPr>
              <a:t> worked there.</a:t>
            </a:r>
          </a:p>
          <a:p>
            <a:pPr>
              <a:spcBef>
                <a:spcPct val="50000"/>
              </a:spcBef>
            </a:pPr>
            <a:r>
              <a:rPr lang="en-US" sz="2000" i="1" dirty="0">
                <a:solidFill>
                  <a:srgbClr val="FFFFCC"/>
                </a:solidFill>
                <a:latin typeface="Comic Sans MS" pitchFamily="66" charset="0"/>
              </a:rPr>
              <a:t>	They </a:t>
            </a:r>
            <a:r>
              <a:rPr lang="en-US" sz="2000" i="1" u="sng" dirty="0">
                <a:solidFill>
                  <a:srgbClr val="FFFFCC"/>
                </a:solidFill>
                <a:latin typeface="Comic Sans MS" pitchFamily="66" charset="0"/>
              </a:rPr>
              <a:t>are</a:t>
            </a:r>
            <a:r>
              <a:rPr lang="en-US" sz="2000" i="1" dirty="0">
                <a:solidFill>
                  <a:srgbClr val="FFFFCC"/>
                </a:solidFill>
                <a:latin typeface="Comic Sans MS" pitchFamily="66" charset="0"/>
              </a:rPr>
              <a:t> walking home.		They </a:t>
            </a:r>
            <a:r>
              <a:rPr lang="en-US" sz="2000" i="1" u="sng" dirty="0">
                <a:solidFill>
                  <a:srgbClr val="FFFFCC"/>
                </a:solidFill>
                <a:latin typeface="Comic Sans MS" pitchFamily="66" charset="0"/>
              </a:rPr>
              <a:t>have</a:t>
            </a:r>
            <a:r>
              <a:rPr lang="en-US" sz="2000" i="1" dirty="0">
                <a:solidFill>
                  <a:srgbClr val="FFFFCC"/>
                </a:solidFill>
                <a:latin typeface="Comic Sans MS" pitchFamily="66" charset="0"/>
              </a:rPr>
              <a:t> worked </a:t>
            </a:r>
            <a:r>
              <a:rPr lang="en-US" sz="2000" i="1" dirty="0" err="1">
                <a:solidFill>
                  <a:srgbClr val="FFFFCC"/>
                </a:solidFill>
                <a:latin typeface="Comic Sans MS" pitchFamily="66" charset="0"/>
              </a:rPr>
              <a:t>ther</a:t>
            </a:r>
            <a:r>
              <a:rPr lang="en-US" sz="2000" i="1" dirty="0">
                <a:solidFill>
                  <a:srgbClr val="FFFFCC"/>
                </a:solidFill>
                <a:latin typeface="Comic Sans MS" pitchFamily="66" charset="0"/>
              </a:rPr>
              <a:t>	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1116013" y="188913"/>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Tense</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39941" name="Text Box 5"/>
          <p:cNvSpPr txBox="1">
            <a:spLocks noChangeArrowheads="1"/>
          </p:cNvSpPr>
          <p:nvPr/>
        </p:nvSpPr>
        <p:spPr bwMode="auto">
          <a:xfrm>
            <a:off x="539750" y="1050925"/>
            <a:ext cx="8135938" cy="192087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Tense is another reason that verbs change form. Tense tells us when an action takes place – past, present or future. However, there </a:t>
            </a:r>
            <a:r>
              <a:rPr lang="en-US" sz="2000" dirty="0" smtClean="0">
                <a:solidFill>
                  <a:srgbClr val="FFFFCC"/>
                </a:solidFill>
                <a:latin typeface="Comic Sans MS" pitchFamily="66" charset="0"/>
              </a:rPr>
              <a:t>are four </a:t>
            </a:r>
            <a:r>
              <a:rPr lang="en-US" sz="2000" dirty="0">
                <a:solidFill>
                  <a:srgbClr val="FFFFCC"/>
                </a:solidFill>
                <a:latin typeface="Comic Sans MS" pitchFamily="66" charset="0"/>
              </a:rPr>
              <a:t>ways </a:t>
            </a:r>
            <a:r>
              <a:rPr lang="en-US" sz="2000" dirty="0" smtClean="0">
                <a:solidFill>
                  <a:srgbClr val="FFFFCC"/>
                </a:solidFill>
                <a:latin typeface="Comic Sans MS" pitchFamily="66" charset="0"/>
              </a:rPr>
              <a:t>to </a:t>
            </a:r>
            <a:r>
              <a:rPr lang="en-US" sz="2000" dirty="0">
                <a:solidFill>
                  <a:srgbClr val="FFFFCC"/>
                </a:solidFill>
                <a:latin typeface="Comic Sans MS" pitchFamily="66" charset="0"/>
              </a:rPr>
              <a:t>construct each of these tenses.</a:t>
            </a:r>
          </a:p>
          <a:p>
            <a:pPr>
              <a:spcBef>
                <a:spcPct val="50000"/>
              </a:spcBef>
            </a:pPr>
            <a:endParaRPr lang="en-US" sz="20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See the table on the next page for examples.</a:t>
            </a:r>
            <a:endParaRPr lang="en-US" sz="2000" i="1" dirty="0">
              <a:solidFill>
                <a:srgbClr val="FFFFCC"/>
              </a:solidFill>
              <a:latin typeface="Comic Sans MS" pitchFamily="66" charset="0"/>
            </a:endParaRPr>
          </a:p>
        </p:txBody>
      </p:sp>
      <p:pic>
        <p:nvPicPr>
          <p:cNvPr id="40384" name="Picture 448" descr="MCTN00655_0000[1]"/>
          <p:cNvPicPr>
            <a:picLocks noChangeAspect="1" noChangeArrowheads="1"/>
          </p:cNvPicPr>
          <p:nvPr/>
        </p:nvPicPr>
        <p:blipFill>
          <a:blip r:embed="rId2" cstate="print"/>
          <a:srcRect/>
          <a:stretch>
            <a:fillRect/>
          </a:stretch>
        </p:blipFill>
        <p:spPr bwMode="auto">
          <a:xfrm>
            <a:off x="611188" y="3217863"/>
            <a:ext cx="2520950" cy="1836737"/>
          </a:xfrm>
          <a:prstGeom prst="rect">
            <a:avLst/>
          </a:prstGeom>
          <a:noFill/>
        </p:spPr>
      </p:pic>
      <p:pic>
        <p:nvPicPr>
          <p:cNvPr id="40385" name="Picture 449" descr="j0398523"/>
          <p:cNvPicPr>
            <a:picLocks noChangeAspect="1" noChangeArrowheads="1"/>
          </p:cNvPicPr>
          <p:nvPr/>
        </p:nvPicPr>
        <p:blipFill>
          <a:blip r:embed="rId3" cstate="print"/>
          <a:srcRect/>
          <a:stretch>
            <a:fillRect/>
          </a:stretch>
        </p:blipFill>
        <p:spPr bwMode="auto">
          <a:xfrm>
            <a:off x="2411413" y="5013325"/>
            <a:ext cx="3097212" cy="1530350"/>
          </a:xfrm>
          <a:prstGeom prst="rect">
            <a:avLst/>
          </a:prstGeom>
          <a:noFill/>
        </p:spPr>
      </p:pic>
      <p:pic>
        <p:nvPicPr>
          <p:cNvPr id="40386" name="Picture 450" descr="j0250383"/>
          <p:cNvPicPr>
            <a:picLocks noChangeAspect="1" noChangeArrowheads="1"/>
          </p:cNvPicPr>
          <p:nvPr/>
        </p:nvPicPr>
        <p:blipFill>
          <a:blip r:embed="rId4" cstate="print"/>
          <a:srcRect/>
          <a:stretch>
            <a:fillRect/>
          </a:stretch>
        </p:blipFill>
        <p:spPr bwMode="auto">
          <a:xfrm>
            <a:off x="6099175" y="2852738"/>
            <a:ext cx="2428875" cy="272732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ChangeArrowheads="1"/>
          </p:cNvSpPr>
          <p:nvPr/>
        </p:nvSpPr>
        <p:spPr bwMode="auto">
          <a:xfrm>
            <a:off x="1116013" y="333375"/>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Infinitives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33797" name="Text Box 5"/>
          <p:cNvSpPr txBox="1">
            <a:spLocks noChangeArrowheads="1"/>
          </p:cNvSpPr>
          <p:nvPr/>
        </p:nvSpPr>
        <p:spPr bwMode="auto">
          <a:xfrm>
            <a:off x="611188" y="1412875"/>
            <a:ext cx="8135937" cy="481647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The basic nonfinite form of the verb is the infinitive. Generally the infinitive is </a:t>
            </a:r>
            <a:r>
              <a:rPr lang="en-US" sz="2000" dirty="0" err="1" smtClean="0">
                <a:solidFill>
                  <a:srgbClr val="FFFFCC"/>
                </a:solidFill>
                <a:latin typeface="Comic Sans MS" pitchFamily="66" charset="0"/>
              </a:rPr>
              <a:t>signalled</a:t>
            </a:r>
            <a:r>
              <a:rPr lang="en-US" sz="2000" dirty="0" smtClean="0">
                <a:solidFill>
                  <a:srgbClr val="FFFFCC"/>
                </a:solidFill>
                <a:latin typeface="Comic Sans MS" pitchFamily="66" charset="0"/>
              </a:rPr>
              <a:t> </a:t>
            </a:r>
            <a:r>
              <a:rPr lang="en-US" sz="2000" dirty="0">
                <a:solidFill>
                  <a:srgbClr val="FFFFCC"/>
                </a:solidFill>
                <a:latin typeface="Comic Sans MS" pitchFamily="66" charset="0"/>
              </a:rPr>
              <a:t>by “to-” </a:t>
            </a:r>
            <a:r>
              <a:rPr lang="en-US" sz="2000" dirty="0" err="1">
                <a:solidFill>
                  <a:srgbClr val="FFFFCC"/>
                </a:solidFill>
                <a:latin typeface="Comic Sans MS" pitchFamily="66" charset="0"/>
              </a:rPr>
              <a:t>eg</a:t>
            </a:r>
            <a:r>
              <a:rPr lang="en-US" sz="2000" dirty="0">
                <a:solidFill>
                  <a:srgbClr val="FFFFCC"/>
                </a:solidFill>
                <a:latin typeface="Comic Sans MS" pitchFamily="66" charset="0"/>
              </a:rPr>
              <a:t> </a:t>
            </a:r>
            <a:r>
              <a:rPr lang="en-US" sz="2000" i="1" dirty="0">
                <a:solidFill>
                  <a:srgbClr val="FFFFCC"/>
                </a:solidFill>
                <a:latin typeface="Comic Sans MS" pitchFamily="66" charset="0"/>
              </a:rPr>
              <a:t>to ask, to go, to decide.</a:t>
            </a:r>
          </a:p>
          <a:p>
            <a:pPr>
              <a:spcBef>
                <a:spcPct val="50000"/>
              </a:spcBef>
            </a:pPr>
            <a:endParaRPr lang="en-US" sz="20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When the infinitive combines with auxiliary verbs to form a verb group, the sentence becomes finite.  </a:t>
            </a:r>
          </a:p>
          <a:p>
            <a:pPr>
              <a:spcBef>
                <a:spcPct val="50000"/>
              </a:spcBef>
            </a:pPr>
            <a:r>
              <a:rPr lang="en-US" sz="2000" dirty="0">
                <a:solidFill>
                  <a:srgbClr val="FFFFCC"/>
                </a:solidFill>
                <a:latin typeface="Comic Sans MS" pitchFamily="66" charset="0"/>
              </a:rPr>
              <a:t>	</a:t>
            </a:r>
            <a:r>
              <a:rPr lang="en-US" sz="2000" dirty="0" err="1">
                <a:solidFill>
                  <a:srgbClr val="FFFFCC"/>
                </a:solidFill>
                <a:latin typeface="Comic Sans MS" pitchFamily="66" charset="0"/>
              </a:rPr>
              <a:t>eg</a:t>
            </a:r>
            <a:r>
              <a:rPr lang="en-US" sz="2000" dirty="0">
                <a:solidFill>
                  <a:srgbClr val="FFFFCC"/>
                </a:solidFill>
                <a:latin typeface="Comic Sans MS" pitchFamily="66" charset="0"/>
              </a:rPr>
              <a:t>  I </a:t>
            </a:r>
            <a:r>
              <a:rPr lang="en-US" sz="2000" i="1" dirty="0">
                <a:solidFill>
                  <a:srgbClr val="FFFFCC"/>
                </a:solidFill>
                <a:latin typeface="Comic Sans MS" pitchFamily="66" charset="0"/>
              </a:rPr>
              <a:t>wanted</a:t>
            </a:r>
            <a:r>
              <a:rPr lang="en-US" sz="2000" dirty="0">
                <a:solidFill>
                  <a:srgbClr val="FFFFCC"/>
                </a:solidFill>
                <a:latin typeface="Comic Sans MS" pitchFamily="66" charset="0"/>
              </a:rPr>
              <a:t> </a:t>
            </a:r>
            <a:r>
              <a:rPr lang="en-US" sz="2000" u="sng" dirty="0">
                <a:solidFill>
                  <a:srgbClr val="FFFFCC"/>
                </a:solidFill>
                <a:latin typeface="Comic Sans MS" pitchFamily="66" charset="0"/>
              </a:rPr>
              <a:t>to ask</a:t>
            </a:r>
            <a:r>
              <a:rPr lang="en-US" sz="2000" dirty="0">
                <a:solidFill>
                  <a:srgbClr val="FFFFCC"/>
                </a:solidFill>
                <a:latin typeface="Comic Sans MS" pitchFamily="66" charset="0"/>
              </a:rPr>
              <a:t> a question.</a:t>
            </a:r>
          </a:p>
          <a:p>
            <a:pPr>
              <a:spcBef>
                <a:spcPct val="50000"/>
              </a:spcBef>
            </a:pPr>
            <a:r>
              <a:rPr lang="en-US" sz="2000" dirty="0">
                <a:solidFill>
                  <a:srgbClr val="FFFFCC"/>
                </a:solidFill>
                <a:latin typeface="Comic Sans MS" pitchFamily="66" charset="0"/>
              </a:rPr>
              <a:t>	      Jane </a:t>
            </a:r>
            <a:r>
              <a:rPr lang="en-US" sz="2000" i="1" dirty="0">
                <a:solidFill>
                  <a:srgbClr val="FFFFCC"/>
                </a:solidFill>
                <a:latin typeface="Comic Sans MS" pitchFamily="66" charset="0"/>
              </a:rPr>
              <a:t>would like</a:t>
            </a:r>
            <a:r>
              <a:rPr lang="en-US" sz="2000" dirty="0">
                <a:solidFill>
                  <a:srgbClr val="FFFFCC"/>
                </a:solidFill>
                <a:latin typeface="Comic Sans MS" pitchFamily="66" charset="0"/>
              </a:rPr>
              <a:t> </a:t>
            </a:r>
            <a:r>
              <a:rPr lang="en-US" sz="2000" u="sng" dirty="0">
                <a:solidFill>
                  <a:srgbClr val="FFFFCC"/>
                </a:solidFill>
                <a:latin typeface="Comic Sans MS" pitchFamily="66" charset="0"/>
              </a:rPr>
              <a:t>to have gone</a:t>
            </a:r>
            <a:r>
              <a:rPr lang="en-US" sz="2000" dirty="0">
                <a:solidFill>
                  <a:srgbClr val="FFFFCC"/>
                </a:solidFill>
                <a:latin typeface="Comic Sans MS" pitchFamily="66" charset="0"/>
              </a:rPr>
              <a:t> to the party.</a:t>
            </a:r>
          </a:p>
          <a:p>
            <a:pPr>
              <a:spcBef>
                <a:spcPct val="50000"/>
              </a:spcBef>
            </a:pPr>
            <a:r>
              <a:rPr lang="en-US" sz="2000" dirty="0">
                <a:solidFill>
                  <a:srgbClr val="FFFFCC"/>
                </a:solidFill>
                <a:latin typeface="Comic Sans MS" pitchFamily="66" charset="0"/>
              </a:rPr>
              <a:t>	      It </a:t>
            </a:r>
            <a:r>
              <a:rPr lang="en-US" sz="2000" i="1" dirty="0">
                <a:solidFill>
                  <a:srgbClr val="FFFFCC"/>
                </a:solidFill>
                <a:latin typeface="Comic Sans MS" pitchFamily="66" charset="0"/>
              </a:rPr>
              <a:t>was </a:t>
            </a:r>
            <a:r>
              <a:rPr lang="en-US" sz="2000" dirty="0">
                <a:solidFill>
                  <a:srgbClr val="FFFFCC"/>
                </a:solidFill>
                <a:latin typeface="Comic Sans MS" pitchFamily="66" charset="0"/>
              </a:rPr>
              <a:t>too late </a:t>
            </a:r>
            <a:r>
              <a:rPr lang="en-US" sz="2000" u="sng" dirty="0">
                <a:solidFill>
                  <a:srgbClr val="FFFFCC"/>
                </a:solidFill>
                <a:latin typeface="Comic Sans MS" pitchFamily="66" charset="0"/>
              </a:rPr>
              <a:t>to decide</a:t>
            </a:r>
            <a:r>
              <a:rPr lang="en-US" sz="2000" dirty="0">
                <a:solidFill>
                  <a:srgbClr val="FFFFCC"/>
                </a:solidFill>
                <a:latin typeface="Comic Sans MS" pitchFamily="66" charset="0"/>
              </a:rPr>
              <a:t> on the matter.	</a:t>
            </a:r>
          </a:p>
          <a:p>
            <a:pPr>
              <a:spcBef>
                <a:spcPct val="50000"/>
              </a:spcBef>
            </a:pPr>
            <a:endParaRPr lang="en-US" sz="2000" i="1"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If the infinitive is not combined with a primary auxiliary, it becomes a dependent non-finite clause and must be joined to an independent clause for the sentence to be successful.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b="1" dirty="0">
                <a:solidFill>
                  <a:srgbClr val="FF0000"/>
                </a:solidFill>
              </a:rPr>
              <a:t>Acknowledgement of Country</a:t>
            </a:r>
            <a:r>
              <a:rPr lang="en-US" b="1" dirty="0">
                <a:solidFill>
                  <a:srgbClr val="FF0000"/>
                </a:solidFill>
                <a:latin typeface="Futura" pitchFamily="1" charset="0"/>
              </a:rPr>
              <a:t/>
            </a:r>
            <a:br>
              <a:rPr lang="en-US" b="1" dirty="0">
                <a:solidFill>
                  <a:srgbClr val="FF0000"/>
                </a:solidFill>
                <a:latin typeface="Futura" pitchFamily="1" charset="0"/>
              </a:rPr>
            </a:br>
            <a:endParaRPr lang="en-AU" dirty="0"/>
          </a:p>
        </p:txBody>
      </p:sp>
      <p:sp>
        <p:nvSpPr>
          <p:cNvPr id="4" name="Text Placeholder 2"/>
          <p:cNvSpPr txBox="1">
            <a:spLocks noGrp="1"/>
          </p:cNvSpPr>
          <p:nvPr>
            <p:ph idx="1"/>
          </p:nvPr>
        </p:nvSpPr>
        <p:spPr>
          <a:xfrm>
            <a:off x="457200" y="1125538"/>
            <a:ext cx="8229600" cy="5000625"/>
          </a:xfrm>
          <a:prstGeom prst="rect">
            <a:avLst/>
          </a:prstGeom>
        </p:spPr>
        <p:txBody>
          <a:bodyPr/>
          <a:lstStyle/>
          <a:p>
            <a:pPr marL="0" indent="0" eaLnBrk="0" hangingPunct="0">
              <a:spcBef>
                <a:spcPct val="50000"/>
              </a:spcBef>
              <a:buNone/>
              <a:defRPr/>
            </a:pPr>
            <a:r>
              <a:rPr lang="en-AU" sz="2400" kern="0" dirty="0">
                <a:solidFill>
                  <a:schemeClr val="accent3"/>
                </a:solidFill>
                <a:latin typeface="+mn-lt"/>
                <a:ea typeface="+mn-ea"/>
                <a:cs typeface="+mn-cs"/>
              </a:rPr>
              <a:t>We acknowledge the traditional Custodians of this Land, where the Aboriginal People have performed age-old ceremonies of storytelling, music, dance and celebration.</a:t>
            </a:r>
          </a:p>
          <a:p>
            <a:pPr marL="0" indent="0" eaLnBrk="0" hangingPunct="0">
              <a:spcBef>
                <a:spcPct val="50000"/>
              </a:spcBef>
              <a:buNone/>
              <a:defRPr/>
            </a:pPr>
            <a:r>
              <a:rPr lang="en-AU" sz="2400" kern="0" dirty="0">
                <a:solidFill>
                  <a:schemeClr val="accent3"/>
                </a:solidFill>
                <a:latin typeface="+mn-lt"/>
                <a:ea typeface="+mn-ea"/>
                <a:cs typeface="+mn-cs"/>
              </a:rPr>
              <a:t>We acknowledge and pay respect to the Elders past and present, and we acknowledge those of the future, for they will hold the memories, traditions and hopes of Aboriginal Australians.</a:t>
            </a:r>
          </a:p>
          <a:p>
            <a:pPr marL="0" indent="0" eaLnBrk="0" hangingPunct="0">
              <a:spcBef>
                <a:spcPct val="50000"/>
              </a:spcBef>
              <a:buNone/>
              <a:defRPr/>
            </a:pPr>
            <a:r>
              <a:rPr lang="en-AU" sz="2400" kern="0" dirty="0">
                <a:solidFill>
                  <a:schemeClr val="accent3"/>
                </a:solidFill>
                <a:latin typeface="+mn-lt"/>
                <a:ea typeface="+mn-ea"/>
                <a:cs typeface="+mn-cs"/>
              </a:rPr>
              <a:t>We must always remember that under the concrete and asphalt this Land is, was, and always will be traditional Aboriginal Land.</a:t>
            </a:r>
          </a:p>
          <a:p>
            <a:pPr algn="ctr" eaLnBrk="0" hangingPunct="0">
              <a:spcBef>
                <a:spcPct val="20000"/>
              </a:spcBef>
              <a:defRPr/>
            </a:pPr>
            <a:endParaRPr lang="en-US" sz="3200" kern="0" dirty="0">
              <a:latin typeface="Arial" charset="0"/>
              <a:ea typeface="+mn-ea"/>
              <a:cs typeface="+mn-cs"/>
            </a:endParaRPr>
          </a:p>
        </p:txBody>
      </p:sp>
    </p:spTree>
    <p:extLst>
      <p:ext uri="{BB962C8B-B14F-4D97-AF65-F5344CB8AC3E}">
        <p14:creationId xmlns:p14="http://schemas.microsoft.com/office/powerpoint/2010/main" val="11662479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6" name="Rectangle 6"/>
          <p:cNvSpPr>
            <a:spLocks noChangeArrowheads="1"/>
          </p:cNvSpPr>
          <p:nvPr/>
        </p:nvSpPr>
        <p:spPr bwMode="auto">
          <a:xfrm>
            <a:off x="1116013" y="188913"/>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Participles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35847" name="Text Box 7"/>
          <p:cNvSpPr txBox="1">
            <a:spLocks noChangeArrowheads="1"/>
          </p:cNvSpPr>
          <p:nvPr/>
        </p:nvSpPr>
        <p:spPr bwMode="auto">
          <a:xfrm>
            <a:off x="571472" y="1000108"/>
            <a:ext cx="8135938" cy="5893921"/>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Participles, like the infinitive, are also nonfinite forms of the verb.  English has two forms of participles for regular verbs:</a:t>
            </a:r>
          </a:p>
          <a:p>
            <a:pPr>
              <a:spcBef>
                <a:spcPct val="50000"/>
              </a:spcBef>
            </a:pPr>
            <a:r>
              <a:rPr lang="en-US" sz="2000" dirty="0">
                <a:solidFill>
                  <a:srgbClr val="FFFFCC"/>
                </a:solidFill>
                <a:latin typeface="Comic Sans MS" pitchFamily="66" charset="0"/>
              </a:rPr>
              <a:t>	1)  words ending in “-</a:t>
            </a:r>
            <a:r>
              <a:rPr lang="en-US" sz="2000" dirty="0" err="1">
                <a:solidFill>
                  <a:srgbClr val="FFFFCC"/>
                </a:solidFill>
                <a:latin typeface="Comic Sans MS" pitchFamily="66" charset="0"/>
              </a:rPr>
              <a:t>ing</a:t>
            </a:r>
            <a:r>
              <a:rPr lang="en-US" sz="2000" dirty="0">
                <a:solidFill>
                  <a:srgbClr val="FFFFCC"/>
                </a:solidFill>
                <a:latin typeface="Comic Sans MS" pitchFamily="66" charset="0"/>
              </a:rPr>
              <a:t>” and,</a:t>
            </a:r>
          </a:p>
          <a:p>
            <a:pPr>
              <a:spcBef>
                <a:spcPct val="50000"/>
              </a:spcBef>
            </a:pPr>
            <a:r>
              <a:rPr lang="en-US" sz="2000" dirty="0">
                <a:solidFill>
                  <a:srgbClr val="FFFFCC"/>
                </a:solidFill>
                <a:latin typeface="Comic Sans MS" pitchFamily="66" charset="0"/>
              </a:rPr>
              <a:t>	2) words ending in “-</a:t>
            </a:r>
            <a:r>
              <a:rPr lang="en-US" sz="2000" dirty="0" err="1">
                <a:solidFill>
                  <a:srgbClr val="FFFFCC"/>
                </a:solidFill>
                <a:latin typeface="Comic Sans MS" pitchFamily="66" charset="0"/>
              </a:rPr>
              <a:t>ed</a:t>
            </a:r>
            <a:r>
              <a:rPr lang="en-US" sz="2000" dirty="0" smtClean="0">
                <a:solidFill>
                  <a:srgbClr val="FFFFCC"/>
                </a:solidFill>
                <a:latin typeface="Comic Sans MS" pitchFamily="66" charset="0"/>
              </a:rPr>
              <a:t>”.</a:t>
            </a:r>
            <a:endParaRPr lang="en-US" sz="1000" dirty="0">
              <a:solidFill>
                <a:srgbClr val="FFFFCC"/>
              </a:solidFill>
              <a:latin typeface="Comic Sans MS" pitchFamily="66" charset="0"/>
            </a:endParaRPr>
          </a:p>
          <a:p>
            <a:pPr>
              <a:spcBef>
                <a:spcPct val="50000"/>
              </a:spcBef>
            </a:pPr>
            <a:endParaRPr lang="en-US" sz="800" dirty="0" smtClean="0">
              <a:solidFill>
                <a:srgbClr val="FFFFCC"/>
              </a:solidFill>
              <a:latin typeface="Comic Sans MS" pitchFamily="66" charset="0"/>
            </a:endParaRPr>
          </a:p>
          <a:p>
            <a:pPr>
              <a:spcBef>
                <a:spcPct val="50000"/>
              </a:spcBef>
            </a:pPr>
            <a:r>
              <a:rPr lang="en-US" sz="2000" dirty="0" smtClean="0">
                <a:solidFill>
                  <a:srgbClr val="FFFFCC"/>
                </a:solidFill>
                <a:latin typeface="Comic Sans MS" pitchFamily="66" charset="0"/>
              </a:rPr>
              <a:t>However </a:t>
            </a:r>
            <a:r>
              <a:rPr lang="en-US" sz="2000" dirty="0">
                <a:solidFill>
                  <a:srgbClr val="FFFFCC"/>
                </a:solidFill>
                <a:latin typeface="Comic Sans MS" pitchFamily="66" charset="0"/>
              </a:rPr>
              <a:t>irregular participles may end in “-en” or “-n” or may have a change of stem vowel for others.</a:t>
            </a:r>
          </a:p>
          <a:p>
            <a:pPr>
              <a:spcBef>
                <a:spcPct val="50000"/>
              </a:spcBef>
            </a:pPr>
            <a:r>
              <a:rPr lang="en-US" sz="2000" dirty="0" err="1">
                <a:solidFill>
                  <a:srgbClr val="FFFFCC"/>
                </a:solidFill>
                <a:latin typeface="Comic Sans MS" pitchFamily="66" charset="0"/>
              </a:rPr>
              <a:t>Eg</a:t>
            </a:r>
            <a:r>
              <a:rPr lang="en-US" sz="2000" dirty="0">
                <a:solidFill>
                  <a:srgbClr val="FFFFCC"/>
                </a:solidFill>
                <a:latin typeface="Comic Sans MS" pitchFamily="66" charset="0"/>
              </a:rPr>
              <a:t> 	rolling		taking		blowing		ringing	</a:t>
            </a:r>
            <a:r>
              <a:rPr lang="en-US" sz="2000" dirty="0" smtClean="0">
                <a:solidFill>
                  <a:srgbClr val="FFFFCC"/>
                </a:solidFill>
                <a:latin typeface="Comic Sans MS" pitchFamily="66" charset="0"/>
              </a:rPr>
              <a:t>rolled</a:t>
            </a:r>
            <a:r>
              <a:rPr lang="en-US" sz="2000" dirty="0">
                <a:solidFill>
                  <a:srgbClr val="FFFFCC"/>
                </a:solidFill>
                <a:latin typeface="Comic Sans MS" pitchFamily="66" charset="0"/>
              </a:rPr>
              <a:t>		taken		blown		</a:t>
            </a:r>
            <a:r>
              <a:rPr lang="en-US" sz="2000" dirty="0" smtClean="0">
                <a:solidFill>
                  <a:srgbClr val="FFFFCC"/>
                </a:solidFill>
                <a:latin typeface="Comic Sans MS" pitchFamily="66" charset="0"/>
              </a:rPr>
              <a:t>rung</a:t>
            </a:r>
          </a:p>
          <a:p>
            <a:pPr>
              <a:spcBef>
                <a:spcPct val="50000"/>
              </a:spcBef>
            </a:pPr>
            <a:endParaRPr lang="en-US" sz="8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As with the infinitive, when a participle combines with auxiliary verbs to form a verb group, the sentence becomes finite.  </a:t>
            </a:r>
          </a:p>
          <a:p>
            <a:pPr>
              <a:spcBef>
                <a:spcPct val="50000"/>
              </a:spcBef>
            </a:pPr>
            <a:r>
              <a:rPr lang="en-US" sz="2000" dirty="0" err="1">
                <a:solidFill>
                  <a:srgbClr val="FFFFCC"/>
                </a:solidFill>
                <a:latin typeface="Comic Sans MS" pitchFamily="66" charset="0"/>
              </a:rPr>
              <a:t>Eg</a:t>
            </a:r>
            <a:r>
              <a:rPr lang="en-US" sz="2000" dirty="0">
                <a:solidFill>
                  <a:srgbClr val="FFFFCC"/>
                </a:solidFill>
                <a:latin typeface="Comic Sans MS" pitchFamily="66" charset="0"/>
              </a:rPr>
              <a:t>	I was rolling down the </a:t>
            </a:r>
            <a:r>
              <a:rPr lang="en-US" sz="2000" dirty="0" smtClean="0">
                <a:solidFill>
                  <a:srgbClr val="FFFFCC"/>
                </a:solidFill>
                <a:latin typeface="Comic Sans MS" pitchFamily="66" charset="0"/>
              </a:rPr>
              <a:t>hill.   		(past tense)                                                  	I am rolling down the hill. </a:t>
            </a:r>
            <a:r>
              <a:rPr lang="en-US" sz="2000" dirty="0">
                <a:solidFill>
                  <a:srgbClr val="FFFFCC"/>
                </a:solidFill>
                <a:latin typeface="Comic Sans MS" pitchFamily="66" charset="0"/>
              </a:rPr>
              <a:t> </a:t>
            </a:r>
            <a:r>
              <a:rPr lang="en-US" sz="2000" dirty="0" smtClean="0">
                <a:solidFill>
                  <a:srgbClr val="FFFFCC"/>
                </a:solidFill>
                <a:latin typeface="Comic Sans MS" pitchFamily="66" charset="0"/>
              </a:rPr>
              <a:t>  		(present tense)        	I will be rolling down the down. 	(future tense)</a:t>
            </a:r>
            <a:endParaRPr lang="en-US" sz="20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	These holidays will be remembered forever.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p:cNvSpPr>
            <a:spLocks noChangeArrowheads="1"/>
          </p:cNvSpPr>
          <p:nvPr/>
        </p:nvSpPr>
        <p:spPr bwMode="auto">
          <a:xfrm>
            <a:off x="1116013" y="0"/>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Adverbs / Adverbials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40965" name="Text Box 5"/>
          <p:cNvSpPr txBox="1">
            <a:spLocks noChangeArrowheads="1"/>
          </p:cNvSpPr>
          <p:nvPr/>
        </p:nvSpPr>
        <p:spPr bwMode="auto">
          <a:xfrm>
            <a:off x="592334" y="620688"/>
            <a:ext cx="8135937" cy="637097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Adverbs are the most varied class of English words, with a variety of syntactic roles. Adverbs can do much more than modify (add information to the meaning of) verbs.</a:t>
            </a:r>
          </a:p>
          <a:p>
            <a:pPr>
              <a:spcBef>
                <a:spcPct val="50000"/>
              </a:spcBef>
            </a:pPr>
            <a:r>
              <a:rPr lang="en-US" sz="2000" dirty="0">
                <a:solidFill>
                  <a:srgbClr val="FFFFCC"/>
                </a:solidFill>
                <a:latin typeface="Comic Sans MS" pitchFamily="66" charset="0"/>
              </a:rPr>
              <a:t>Adverbials can be an adverb or an adverbial phrase</a:t>
            </a:r>
          </a:p>
          <a:p>
            <a:pPr>
              <a:spcBef>
                <a:spcPct val="50000"/>
              </a:spcBef>
            </a:pPr>
            <a:r>
              <a:rPr lang="en-US" sz="2000" dirty="0">
                <a:solidFill>
                  <a:srgbClr val="FFFFCC"/>
                </a:solidFill>
                <a:latin typeface="Comic Sans MS" pitchFamily="66" charset="0"/>
              </a:rPr>
              <a:t>Adverbials can modify verbs by specifying the time or place of an action, or the manner </a:t>
            </a:r>
            <a:r>
              <a:rPr lang="en-US" sz="2000" dirty="0" smtClean="0">
                <a:solidFill>
                  <a:srgbClr val="FFFFCC"/>
                </a:solidFill>
                <a:latin typeface="Comic Sans MS" pitchFamily="66" charset="0"/>
              </a:rPr>
              <a:t>or conditions in </a:t>
            </a:r>
            <a:r>
              <a:rPr lang="en-US" sz="2000" dirty="0">
                <a:solidFill>
                  <a:srgbClr val="FFFFCC"/>
                </a:solidFill>
                <a:latin typeface="Comic Sans MS" pitchFamily="66" charset="0"/>
              </a:rPr>
              <a:t>which it was performed. Adverbs of extent (degree) can modify verbs, adverbs or adjectives.</a:t>
            </a:r>
          </a:p>
          <a:p>
            <a:pPr>
              <a:spcBef>
                <a:spcPct val="50000"/>
              </a:spcBef>
            </a:pPr>
            <a:endParaRPr lang="en-US" sz="800" i="1"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TIME – when?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tonight	soon	then	yesterday	before lunch</a:t>
            </a:r>
          </a:p>
          <a:p>
            <a:pPr>
              <a:spcBef>
                <a:spcPct val="50000"/>
              </a:spcBef>
            </a:pPr>
            <a:endParaRPr lang="en-US" sz="400" i="1"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TIME – how long?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forever	overnight	until noon	for a week</a:t>
            </a:r>
          </a:p>
          <a:p>
            <a:pPr>
              <a:spcBef>
                <a:spcPct val="50000"/>
              </a:spcBef>
            </a:pPr>
            <a:endParaRPr lang="en-US" sz="1200" i="1" dirty="0">
              <a:solidFill>
                <a:srgbClr val="FFFFCC"/>
              </a:solidFill>
              <a:latin typeface="Comic Sans MS" pitchFamily="66" charset="0"/>
            </a:endParaRPr>
          </a:p>
          <a:p>
            <a:r>
              <a:rPr lang="en-US" sz="2000" dirty="0">
                <a:solidFill>
                  <a:srgbClr val="FFFFCC"/>
                </a:solidFill>
                <a:latin typeface="Comic Sans MS" pitchFamily="66" charset="0"/>
              </a:rPr>
              <a:t>TIME – how often?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twice	never		in the evenings</a:t>
            </a:r>
          </a:p>
          <a:p>
            <a:endParaRPr lang="en-US" sz="1200" i="1" dirty="0">
              <a:solidFill>
                <a:srgbClr val="FFFFCC"/>
              </a:solidFill>
              <a:latin typeface="Comic Sans MS" pitchFamily="66" charset="0"/>
            </a:endParaRPr>
          </a:p>
          <a:p>
            <a:r>
              <a:rPr lang="en-US" sz="2000" dirty="0">
                <a:solidFill>
                  <a:srgbClr val="FFFFCC"/>
                </a:solidFill>
                <a:latin typeface="Comic Sans MS" pitchFamily="66" charset="0"/>
              </a:rPr>
              <a:t>PLACE – where?                               </a:t>
            </a:r>
          </a:p>
          <a:p>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here	downtown	 upstairs	under the chair</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5" name="Text Box 5"/>
          <p:cNvSpPr txBox="1">
            <a:spLocks noChangeArrowheads="1"/>
          </p:cNvSpPr>
          <p:nvPr/>
        </p:nvSpPr>
        <p:spPr bwMode="auto">
          <a:xfrm>
            <a:off x="395288" y="333375"/>
            <a:ext cx="8135937" cy="6254750"/>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MANNER – in what way?	                                                      </a:t>
            </a:r>
            <a:r>
              <a:rPr lang="en-US" sz="2000" i="1">
                <a:solidFill>
                  <a:srgbClr val="FFFFCC"/>
                </a:solidFill>
                <a:latin typeface="Comic Sans MS" pitchFamily="66" charset="0"/>
              </a:rPr>
              <a:t>Eg thoughtfully	quickly	       well	without trying</a:t>
            </a:r>
          </a:p>
          <a:p>
            <a:pPr>
              <a:spcBef>
                <a:spcPct val="50000"/>
              </a:spcBef>
            </a:pPr>
            <a:endParaRPr lang="en-US" sz="600" i="1">
              <a:solidFill>
                <a:srgbClr val="FFFFCC"/>
              </a:solidFill>
              <a:latin typeface="Comic Sans MS" pitchFamily="66" charset="0"/>
            </a:endParaRPr>
          </a:p>
          <a:p>
            <a:pPr>
              <a:spcBef>
                <a:spcPct val="50000"/>
              </a:spcBef>
            </a:pPr>
            <a:r>
              <a:rPr lang="en-US" sz="2000">
                <a:solidFill>
                  <a:srgbClr val="FFFFCC"/>
                </a:solidFill>
                <a:latin typeface="Comic Sans MS" pitchFamily="66" charset="0"/>
              </a:rPr>
              <a:t>MANNER – by what means?                                                                   </a:t>
            </a:r>
            <a:r>
              <a:rPr lang="en-US" sz="2000" i="1">
                <a:solidFill>
                  <a:srgbClr val="FFFFCC"/>
                </a:solidFill>
                <a:latin typeface="Comic Sans MS" pitchFamily="66" charset="0"/>
              </a:rPr>
              <a:t>Eg thereby	with a broom	by car</a:t>
            </a:r>
          </a:p>
          <a:p>
            <a:pPr>
              <a:spcBef>
                <a:spcPct val="50000"/>
              </a:spcBef>
            </a:pPr>
            <a:endParaRPr lang="en-US" sz="600" i="1">
              <a:solidFill>
                <a:srgbClr val="FFFFCC"/>
              </a:solidFill>
              <a:latin typeface="Comic Sans MS" pitchFamily="66" charset="0"/>
            </a:endParaRPr>
          </a:p>
          <a:p>
            <a:pPr>
              <a:spcBef>
                <a:spcPct val="50000"/>
              </a:spcBef>
            </a:pPr>
            <a:r>
              <a:rPr lang="en-US" sz="2000">
                <a:solidFill>
                  <a:srgbClr val="FFFFCC"/>
                </a:solidFill>
                <a:latin typeface="Comic Sans MS" pitchFamily="66" charset="0"/>
              </a:rPr>
              <a:t>MANNER – like what?                                                                               </a:t>
            </a:r>
            <a:r>
              <a:rPr lang="en-US" sz="2000" i="1">
                <a:solidFill>
                  <a:srgbClr val="FFFFCC"/>
                </a:solidFill>
                <a:latin typeface="Comic Sans MS" pitchFamily="66" charset="0"/>
              </a:rPr>
              <a:t>Eg similarly	differently	in comparison</a:t>
            </a:r>
          </a:p>
          <a:p>
            <a:pPr>
              <a:spcBef>
                <a:spcPct val="50000"/>
              </a:spcBef>
            </a:pPr>
            <a:endParaRPr lang="en-US" sz="600">
              <a:solidFill>
                <a:srgbClr val="FFFFCC"/>
              </a:solidFill>
              <a:latin typeface="Comic Sans MS" pitchFamily="66" charset="0"/>
            </a:endParaRPr>
          </a:p>
          <a:p>
            <a:pPr>
              <a:spcBef>
                <a:spcPct val="50000"/>
              </a:spcBef>
            </a:pPr>
            <a:r>
              <a:rPr lang="en-US" sz="2000">
                <a:solidFill>
                  <a:srgbClr val="FFFFCC"/>
                </a:solidFill>
                <a:latin typeface="Comic Sans MS" pitchFamily="66" charset="0"/>
              </a:rPr>
              <a:t>CAUSE – why?                                                                                           </a:t>
            </a:r>
            <a:r>
              <a:rPr lang="en-US" sz="2000" i="1">
                <a:solidFill>
                  <a:srgbClr val="FFFFCC"/>
                </a:solidFill>
                <a:latin typeface="Comic Sans MS" pitchFamily="66" charset="0"/>
              </a:rPr>
              <a:t>Eg therefore	consequently	because of bad weather</a:t>
            </a:r>
          </a:p>
          <a:p>
            <a:pPr>
              <a:spcBef>
                <a:spcPct val="50000"/>
              </a:spcBef>
            </a:pPr>
            <a:endParaRPr lang="en-US" sz="600" i="1">
              <a:solidFill>
                <a:srgbClr val="FFFFCC"/>
              </a:solidFill>
              <a:latin typeface="Comic Sans MS" pitchFamily="66" charset="0"/>
            </a:endParaRPr>
          </a:p>
          <a:p>
            <a:pPr>
              <a:spcBef>
                <a:spcPct val="50000"/>
              </a:spcBef>
            </a:pPr>
            <a:r>
              <a:rPr lang="en-US" sz="2000">
                <a:solidFill>
                  <a:srgbClr val="FFFFCC"/>
                </a:solidFill>
                <a:latin typeface="Comic Sans MS" pitchFamily="66" charset="0"/>
              </a:rPr>
              <a:t>EXTENT – to what degree?	                                                                    </a:t>
            </a:r>
            <a:r>
              <a:rPr lang="en-US" sz="2000" i="1">
                <a:solidFill>
                  <a:srgbClr val="FFFFCC"/>
                </a:solidFill>
                <a:latin typeface="Comic Sans MS" pitchFamily="66" charset="0"/>
              </a:rPr>
              <a:t>Eg.  largely	partly	        totally</a:t>
            </a:r>
          </a:p>
          <a:p>
            <a:endParaRPr lang="en-US">
              <a:solidFill>
                <a:srgbClr val="FFFFCC"/>
              </a:solidFill>
            </a:endParaRPr>
          </a:p>
          <a:p>
            <a:endParaRPr lang="en-US">
              <a:solidFill>
                <a:srgbClr val="FFFFCC"/>
              </a:solidFill>
            </a:endParaRPr>
          </a:p>
          <a:p>
            <a:r>
              <a:rPr lang="en-US" sz="2000">
                <a:solidFill>
                  <a:srgbClr val="FFFFCC"/>
                </a:solidFill>
                <a:latin typeface="Comic Sans MS" pitchFamily="66" charset="0"/>
              </a:rPr>
              <a:t>Adverbials can have the effect of either softening or intensifying the words they modify:</a:t>
            </a:r>
          </a:p>
          <a:p>
            <a:endParaRPr lang="en-US" sz="600">
              <a:solidFill>
                <a:srgbClr val="FFFFCC"/>
              </a:solidFill>
              <a:latin typeface="Comic Sans MS" pitchFamily="66" charset="0"/>
            </a:endParaRPr>
          </a:p>
          <a:p>
            <a:r>
              <a:rPr lang="en-US" sz="2000">
                <a:solidFill>
                  <a:srgbClr val="FFFFCC"/>
                </a:solidFill>
                <a:latin typeface="Comic Sans MS" pitchFamily="66" charset="0"/>
              </a:rPr>
              <a:t>DOWNTONERS	fairly	 	rather	 	somewhat</a:t>
            </a:r>
          </a:p>
          <a:p>
            <a:endParaRPr lang="en-US" sz="600">
              <a:solidFill>
                <a:srgbClr val="FFFFCC"/>
              </a:solidFill>
              <a:latin typeface="Comic Sans MS" pitchFamily="66" charset="0"/>
            </a:endParaRPr>
          </a:p>
          <a:p>
            <a:r>
              <a:rPr lang="en-US" sz="2000">
                <a:solidFill>
                  <a:srgbClr val="FFFFCC"/>
                </a:solidFill>
                <a:latin typeface="Comic Sans MS" pitchFamily="66" charset="0"/>
              </a:rPr>
              <a:t>INTENSIFIERS	extremely	most		so</a:t>
            </a:r>
            <a:endParaRPr lang="en-US" sz="2000" i="1">
              <a:solidFill>
                <a:srgbClr val="FFFFCC"/>
              </a:solidFill>
              <a:latin typeface="Comic Sans MS" pitchFamily="66" charset="0"/>
            </a:endParaRPr>
          </a:p>
        </p:txBody>
      </p:sp>
      <p:pic>
        <p:nvPicPr>
          <p:cNvPr id="56326" name="Picture 6" descr="MCPE01508_0000[1]"/>
          <p:cNvPicPr>
            <a:picLocks noChangeAspect="1" noChangeArrowheads="1"/>
          </p:cNvPicPr>
          <p:nvPr/>
        </p:nvPicPr>
        <p:blipFill>
          <a:blip r:embed="rId2" cstate="print"/>
          <a:srcRect/>
          <a:stretch>
            <a:fillRect/>
          </a:stretch>
        </p:blipFill>
        <p:spPr bwMode="auto">
          <a:xfrm>
            <a:off x="6372225" y="1125538"/>
            <a:ext cx="2462213" cy="251936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4"/>
          <p:cNvSpPr>
            <a:spLocks noChangeArrowheads="1"/>
          </p:cNvSpPr>
          <p:nvPr/>
        </p:nvSpPr>
        <p:spPr bwMode="auto">
          <a:xfrm>
            <a:off x="1116013" y="188913"/>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Adverbs modify…</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41989" name="Text Box 5"/>
          <p:cNvSpPr txBox="1">
            <a:spLocks noChangeArrowheads="1"/>
          </p:cNvSpPr>
          <p:nvPr/>
        </p:nvSpPr>
        <p:spPr bwMode="auto">
          <a:xfrm>
            <a:off x="539750" y="1196975"/>
            <a:ext cx="8135938" cy="45116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 Verbs</a:t>
            </a:r>
          </a:p>
          <a:p>
            <a:pPr>
              <a:spcBef>
                <a:spcPct val="50000"/>
              </a:spcBef>
            </a:pPr>
            <a:r>
              <a:rPr lang="en-US" sz="2000">
                <a:solidFill>
                  <a:srgbClr val="FFFFCC"/>
                </a:solidFill>
                <a:latin typeface="Comic Sans MS" pitchFamily="66" charset="0"/>
              </a:rPr>
              <a:t>	sang </a:t>
            </a:r>
            <a:r>
              <a:rPr lang="en-US" sz="2000" i="1">
                <a:solidFill>
                  <a:srgbClr val="FFFFCC"/>
                </a:solidFill>
                <a:latin typeface="Comic Sans MS" pitchFamily="66" charset="0"/>
              </a:rPr>
              <a:t>sweetly</a:t>
            </a:r>
            <a:r>
              <a:rPr lang="en-US" sz="2000">
                <a:solidFill>
                  <a:srgbClr val="FFFFCC"/>
                </a:solidFill>
                <a:latin typeface="Comic Sans MS" pitchFamily="66" charset="0"/>
              </a:rPr>
              <a:t>	arrived </a:t>
            </a:r>
            <a:r>
              <a:rPr lang="en-US" sz="2000" i="1">
                <a:solidFill>
                  <a:srgbClr val="FFFFCC"/>
                </a:solidFill>
                <a:latin typeface="Comic Sans MS" pitchFamily="66" charset="0"/>
              </a:rPr>
              <a:t>late</a:t>
            </a:r>
            <a:r>
              <a:rPr lang="en-US" sz="2000">
                <a:solidFill>
                  <a:srgbClr val="FFFFCC"/>
                </a:solidFill>
                <a:latin typeface="Comic Sans MS" pitchFamily="66" charset="0"/>
              </a:rPr>
              <a:t>	stepped </a:t>
            </a:r>
            <a:r>
              <a:rPr lang="en-US" sz="2000" i="1">
                <a:solidFill>
                  <a:srgbClr val="FFFFCC"/>
                </a:solidFill>
                <a:latin typeface="Comic Sans MS" pitchFamily="66" charset="0"/>
              </a:rPr>
              <a:t>sideways</a:t>
            </a:r>
          </a:p>
          <a:p>
            <a:pPr>
              <a:spcBef>
                <a:spcPct val="50000"/>
              </a:spcBef>
            </a:pPr>
            <a:r>
              <a:rPr lang="en-US" sz="2000">
                <a:solidFill>
                  <a:srgbClr val="FFFFCC"/>
                </a:solidFill>
                <a:latin typeface="Comic Sans MS" pitchFamily="66" charset="0"/>
              </a:rPr>
              <a:t>* Adjectives</a:t>
            </a:r>
          </a:p>
          <a:p>
            <a:pPr>
              <a:spcBef>
                <a:spcPct val="50000"/>
              </a:spcBef>
            </a:pPr>
            <a:r>
              <a:rPr lang="en-US" sz="2000">
                <a:solidFill>
                  <a:srgbClr val="FFFFCC"/>
                </a:solidFill>
                <a:latin typeface="Comic Sans MS" pitchFamily="66" charset="0"/>
              </a:rPr>
              <a:t>	</a:t>
            </a:r>
            <a:r>
              <a:rPr lang="en-US" sz="2000" i="1">
                <a:solidFill>
                  <a:srgbClr val="FFFFCC"/>
                </a:solidFill>
                <a:latin typeface="Comic Sans MS" pitchFamily="66" charset="0"/>
              </a:rPr>
              <a:t>very</a:t>
            </a:r>
            <a:r>
              <a:rPr lang="en-US" sz="2000">
                <a:solidFill>
                  <a:srgbClr val="FFFFCC"/>
                </a:solidFill>
                <a:latin typeface="Comic Sans MS" pitchFamily="66" charset="0"/>
              </a:rPr>
              <a:t> bracing	</a:t>
            </a:r>
            <a:r>
              <a:rPr lang="en-US" sz="2000" i="1">
                <a:solidFill>
                  <a:srgbClr val="FFFFCC"/>
                </a:solidFill>
                <a:latin typeface="Comic Sans MS" pitchFamily="66" charset="0"/>
              </a:rPr>
              <a:t>too </a:t>
            </a:r>
            <a:r>
              <a:rPr lang="en-US" sz="2000">
                <a:solidFill>
                  <a:srgbClr val="FFFFCC"/>
                </a:solidFill>
                <a:latin typeface="Comic Sans MS" pitchFamily="66" charset="0"/>
              </a:rPr>
              <a:t>sunny	</a:t>
            </a:r>
            <a:r>
              <a:rPr lang="en-US" sz="2000" i="1">
                <a:solidFill>
                  <a:srgbClr val="FFFFCC"/>
                </a:solidFill>
                <a:latin typeface="Comic Sans MS" pitchFamily="66" charset="0"/>
              </a:rPr>
              <a:t>nearly</a:t>
            </a:r>
            <a:r>
              <a:rPr lang="en-US" sz="2000">
                <a:solidFill>
                  <a:srgbClr val="FFFFCC"/>
                </a:solidFill>
                <a:latin typeface="Comic Sans MS" pitchFamily="66" charset="0"/>
              </a:rPr>
              <a:t> impossible</a:t>
            </a:r>
          </a:p>
          <a:p>
            <a:pPr>
              <a:spcBef>
                <a:spcPct val="50000"/>
              </a:spcBef>
            </a:pPr>
            <a:r>
              <a:rPr lang="en-US" sz="2000">
                <a:solidFill>
                  <a:srgbClr val="FFFFCC"/>
                </a:solidFill>
                <a:latin typeface="Comic Sans MS" pitchFamily="66" charset="0"/>
              </a:rPr>
              <a:t>* Other adverbs</a:t>
            </a:r>
          </a:p>
          <a:p>
            <a:pPr>
              <a:spcBef>
                <a:spcPct val="50000"/>
              </a:spcBef>
            </a:pPr>
            <a:r>
              <a:rPr lang="en-US" sz="2000">
                <a:solidFill>
                  <a:srgbClr val="FFFFCC"/>
                </a:solidFill>
                <a:latin typeface="Comic Sans MS" pitchFamily="66" charset="0"/>
              </a:rPr>
              <a:t>	</a:t>
            </a:r>
            <a:r>
              <a:rPr lang="en-US" sz="2000" i="1">
                <a:solidFill>
                  <a:srgbClr val="FFFFCC"/>
                </a:solidFill>
                <a:latin typeface="Comic Sans MS" pitchFamily="66" charset="0"/>
              </a:rPr>
              <a:t>rather</a:t>
            </a:r>
            <a:r>
              <a:rPr lang="en-US" sz="2000">
                <a:solidFill>
                  <a:srgbClr val="FFFFCC"/>
                </a:solidFill>
                <a:latin typeface="Comic Sans MS" pitchFamily="66" charset="0"/>
              </a:rPr>
              <a:t> soon	</a:t>
            </a:r>
            <a:r>
              <a:rPr lang="en-US" sz="2000" i="1">
                <a:solidFill>
                  <a:srgbClr val="FFFFCC"/>
                </a:solidFill>
                <a:latin typeface="Comic Sans MS" pitchFamily="66" charset="0"/>
              </a:rPr>
              <a:t>most</a:t>
            </a:r>
            <a:r>
              <a:rPr lang="en-US" sz="2000">
                <a:solidFill>
                  <a:srgbClr val="FFFFCC"/>
                </a:solidFill>
                <a:latin typeface="Comic Sans MS" pitchFamily="66" charset="0"/>
              </a:rPr>
              <a:t> diligently	      </a:t>
            </a:r>
            <a:r>
              <a:rPr lang="en-US" sz="2000" i="1">
                <a:solidFill>
                  <a:srgbClr val="FFFFCC"/>
                </a:solidFill>
                <a:latin typeface="Comic Sans MS" pitchFamily="66" charset="0"/>
              </a:rPr>
              <a:t>quiet</a:t>
            </a:r>
            <a:r>
              <a:rPr lang="en-US" sz="2000">
                <a:solidFill>
                  <a:srgbClr val="FFFFCC"/>
                </a:solidFill>
                <a:latin typeface="Comic Sans MS" pitchFamily="66" charset="0"/>
              </a:rPr>
              <a:t> brilliantly</a:t>
            </a:r>
          </a:p>
          <a:p>
            <a:pPr>
              <a:spcBef>
                <a:spcPct val="50000"/>
              </a:spcBef>
            </a:pPr>
            <a:endParaRPr lang="en-US" sz="2000">
              <a:solidFill>
                <a:srgbClr val="FFFFCC"/>
              </a:solidFill>
              <a:latin typeface="Comic Sans MS" pitchFamily="66" charset="0"/>
            </a:endParaRPr>
          </a:p>
          <a:p>
            <a:pPr>
              <a:spcBef>
                <a:spcPct val="50000"/>
              </a:spcBef>
            </a:pPr>
            <a:endParaRPr lang="en-US" sz="2000">
              <a:solidFill>
                <a:srgbClr val="FFFFCC"/>
              </a:solidFill>
              <a:latin typeface="Comic Sans MS" pitchFamily="66" charset="0"/>
            </a:endParaRPr>
          </a:p>
          <a:p>
            <a:pPr>
              <a:spcBef>
                <a:spcPct val="50000"/>
              </a:spcBef>
            </a:pPr>
            <a:endParaRPr lang="en-US" sz="2000">
              <a:solidFill>
                <a:srgbClr val="FFFFCC"/>
              </a:solidFill>
              <a:latin typeface="Comic Sans MS" pitchFamily="66" charset="0"/>
            </a:endParaRPr>
          </a:p>
          <a:p>
            <a:pPr>
              <a:spcBef>
                <a:spcPct val="50000"/>
              </a:spcBef>
            </a:pPr>
            <a:endParaRPr lang="en-US" sz="2000">
              <a:solidFill>
                <a:srgbClr val="FFFFCC"/>
              </a:solidFill>
              <a:latin typeface="Comic Sans MS" pitchFamily="66" charset="0"/>
            </a:endParaRPr>
          </a:p>
        </p:txBody>
      </p:sp>
      <p:pic>
        <p:nvPicPr>
          <p:cNvPr id="41991" name="Picture 7" descr="MCj04173300000[1]"/>
          <p:cNvPicPr>
            <a:picLocks noChangeAspect="1" noChangeArrowheads="1"/>
          </p:cNvPicPr>
          <p:nvPr/>
        </p:nvPicPr>
        <p:blipFill>
          <a:blip r:embed="rId2" cstate="print"/>
          <a:srcRect/>
          <a:stretch>
            <a:fillRect/>
          </a:stretch>
        </p:blipFill>
        <p:spPr bwMode="auto">
          <a:xfrm>
            <a:off x="684213" y="4365625"/>
            <a:ext cx="1820862" cy="2008188"/>
          </a:xfrm>
          <a:prstGeom prst="rect">
            <a:avLst/>
          </a:prstGeom>
          <a:noFill/>
        </p:spPr>
      </p:pic>
      <p:pic>
        <p:nvPicPr>
          <p:cNvPr id="41993" name="Picture 9" descr="pe00321_"/>
          <p:cNvPicPr>
            <a:picLocks noChangeAspect="1" noChangeArrowheads="1"/>
          </p:cNvPicPr>
          <p:nvPr/>
        </p:nvPicPr>
        <p:blipFill>
          <a:blip r:embed="rId3" cstate="print"/>
          <a:srcRect/>
          <a:stretch>
            <a:fillRect/>
          </a:stretch>
        </p:blipFill>
        <p:spPr bwMode="auto">
          <a:xfrm>
            <a:off x="6443663" y="4292600"/>
            <a:ext cx="1852612" cy="2028825"/>
          </a:xfrm>
          <a:prstGeom prst="rect">
            <a:avLst/>
          </a:prstGeom>
          <a:noFill/>
        </p:spPr>
      </p:pic>
      <p:pic>
        <p:nvPicPr>
          <p:cNvPr id="41994" name="Picture 10" descr="MCj01348550000[1]"/>
          <p:cNvPicPr>
            <a:picLocks noChangeAspect="1" noChangeArrowheads="1"/>
          </p:cNvPicPr>
          <p:nvPr/>
        </p:nvPicPr>
        <p:blipFill>
          <a:blip r:embed="rId4" cstate="print"/>
          <a:srcRect/>
          <a:stretch>
            <a:fillRect/>
          </a:stretch>
        </p:blipFill>
        <p:spPr bwMode="auto">
          <a:xfrm>
            <a:off x="3708400" y="4437063"/>
            <a:ext cx="1800225" cy="193992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ChangeArrowheads="1"/>
          </p:cNvSpPr>
          <p:nvPr/>
        </p:nvSpPr>
        <p:spPr bwMode="auto">
          <a:xfrm>
            <a:off x="1116013" y="188913"/>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Where to place the adverb</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44037" name="Text Box 5"/>
          <p:cNvSpPr txBox="1">
            <a:spLocks noChangeArrowheads="1"/>
          </p:cNvSpPr>
          <p:nvPr/>
        </p:nvSpPr>
        <p:spPr bwMode="auto">
          <a:xfrm>
            <a:off x="539750" y="1196975"/>
            <a:ext cx="8135938" cy="51212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As a general rule, place the adverb where it sounds best in the sentence:</a:t>
            </a:r>
          </a:p>
          <a:p>
            <a:pPr>
              <a:spcBef>
                <a:spcPct val="50000"/>
              </a:spcBef>
            </a:pPr>
            <a:r>
              <a:rPr lang="en-US" sz="2000">
                <a:solidFill>
                  <a:srgbClr val="FFFFCC"/>
                </a:solidFill>
                <a:latin typeface="Comic Sans MS" pitchFamily="66" charset="0"/>
              </a:rPr>
              <a:t>	The cat </a:t>
            </a:r>
            <a:r>
              <a:rPr lang="en-US" sz="2000" i="1">
                <a:solidFill>
                  <a:srgbClr val="FFFFCC"/>
                </a:solidFill>
                <a:latin typeface="Comic Sans MS" pitchFamily="66" charset="0"/>
              </a:rPr>
              <a:t>stealthily</a:t>
            </a:r>
            <a:r>
              <a:rPr lang="en-US" sz="2000">
                <a:solidFill>
                  <a:srgbClr val="FFFFCC"/>
                </a:solidFill>
                <a:latin typeface="Comic Sans MS" pitchFamily="66" charset="0"/>
              </a:rPr>
              <a:t> advanced on the bird.</a:t>
            </a:r>
          </a:p>
          <a:p>
            <a:pPr>
              <a:spcBef>
                <a:spcPct val="50000"/>
              </a:spcBef>
            </a:pPr>
            <a:r>
              <a:rPr lang="en-US" sz="2000">
                <a:solidFill>
                  <a:srgbClr val="FFFFCC"/>
                </a:solidFill>
                <a:latin typeface="Comic Sans MS" pitchFamily="66" charset="0"/>
              </a:rPr>
              <a:t>or	The cat advanced </a:t>
            </a:r>
            <a:r>
              <a:rPr lang="en-US" sz="2000" i="1">
                <a:solidFill>
                  <a:srgbClr val="FFFFCC"/>
                </a:solidFill>
                <a:latin typeface="Comic Sans MS" pitchFamily="66" charset="0"/>
              </a:rPr>
              <a:t>stealthily</a:t>
            </a:r>
            <a:r>
              <a:rPr lang="en-US" sz="2000">
                <a:solidFill>
                  <a:srgbClr val="FFFFCC"/>
                </a:solidFill>
                <a:latin typeface="Comic Sans MS" pitchFamily="66" charset="0"/>
              </a:rPr>
              <a:t> on the bird.</a:t>
            </a:r>
          </a:p>
          <a:p>
            <a:pPr>
              <a:spcBef>
                <a:spcPct val="50000"/>
              </a:spcBef>
            </a:pPr>
            <a:r>
              <a:rPr lang="en-US" sz="2000">
                <a:solidFill>
                  <a:srgbClr val="FFFFCC"/>
                </a:solidFill>
                <a:latin typeface="Comic Sans MS" pitchFamily="66" charset="0"/>
              </a:rPr>
              <a:t>or	</a:t>
            </a:r>
            <a:r>
              <a:rPr lang="en-US" sz="2000" i="1">
                <a:solidFill>
                  <a:srgbClr val="FFFFCC"/>
                </a:solidFill>
                <a:latin typeface="Comic Sans MS" pitchFamily="66" charset="0"/>
              </a:rPr>
              <a:t>Stealthily</a:t>
            </a:r>
            <a:r>
              <a:rPr lang="en-US" sz="2000">
                <a:solidFill>
                  <a:srgbClr val="FFFFCC"/>
                </a:solidFill>
                <a:latin typeface="Comic Sans MS" pitchFamily="66" charset="0"/>
              </a:rPr>
              <a:t> the cat advanced on the bird.</a:t>
            </a:r>
          </a:p>
          <a:p>
            <a:pPr>
              <a:spcBef>
                <a:spcPct val="50000"/>
              </a:spcBef>
            </a:pPr>
            <a:r>
              <a:rPr lang="en-US" sz="2000">
                <a:solidFill>
                  <a:srgbClr val="FFFFCC"/>
                </a:solidFill>
                <a:latin typeface="Comic Sans MS" pitchFamily="66" charset="0"/>
              </a:rPr>
              <a:t>or	The cat advanced on the bird </a:t>
            </a:r>
            <a:r>
              <a:rPr lang="en-US" sz="2000" i="1">
                <a:solidFill>
                  <a:srgbClr val="FFFFCC"/>
                </a:solidFill>
                <a:latin typeface="Comic Sans MS" pitchFamily="66" charset="0"/>
              </a:rPr>
              <a:t>stealthily.</a:t>
            </a:r>
          </a:p>
          <a:p>
            <a:pPr>
              <a:spcBef>
                <a:spcPct val="50000"/>
              </a:spcBef>
            </a:pPr>
            <a:r>
              <a:rPr lang="en-US" sz="2000">
                <a:solidFill>
                  <a:srgbClr val="FFFFCC"/>
                </a:solidFill>
                <a:latin typeface="Comic Sans MS" pitchFamily="66" charset="0"/>
              </a:rPr>
              <a:t>But do not place an adverb between the parts of an infinitive if there is a satisfactory alternative:</a:t>
            </a:r>
          </a:p>
          <a:p>
            <a:pPr>
              <a:spcBef>
                <a:spcPct val="50000"/>
              </a:spcBef>
            </a:pPr>
            <a:r>
              <a:rPr lang="en-US" sz="2000">
                <a:solidFill>
                  <a:srgbClr val="FFFFCC"/>
                </a:solidFill>
                <a:latin typeface="Comic Sans MS" pitchFamily="66" charset="0"/>
              </a:rPr>
              <a:t>	The cat tried to advance </a:t>
            </a:r>
            <a:r>
              <a:rPr lang="en-US" sz="2000" i="1">
                <a:solidFill>
                  <a:srgbClr val="FFFFCC"/>
                </a:solidFill>
                <a:latin typeface="Comic Sans MS" pitchFamily="66" charset="0"/>
              </a:rPr>
              <a:t>stealthily</a:t>
            </a:r>
            <a:r>
              <a:rPr lang="en-US" sz="2000">
                <a:solidFill>
                  <a:srgbClr val="FFFFCC"/>
                </a:solidFill>
                <a:latin typeface="Comic Sans MS" pitchFamily="66" charset="0"/>
              </a:rPr>
              <a:t>.</a:t>
            </a:r>
          </a:p>
          <a:p>
            <a:pPr>
              <a:spcBef>
                <a:spcPct val="50000"/>
              </a:spcBef>
            </a:pPr>
            <a:r>
              <a:rPr lang="en-US" sz="2000">
                <a:solidFill>
                  <a:srgbClr val="FFFFCC"/>
                </a:solidFill>
                <a:latin typeface="Comic Sans MS" pitchFamily="66" charset="0"/>
              </a:rPr>
              <a:t>rather than</a:t>
            </a:r>
          </a:p>
          <a:p>
            <a:pPr>
              <a:spcBef>
                <a:spcPct val="50000"/>
              </a:spcBef>
            </a:pPr>
            <a:r>
              <a:rPr lang="en-US" sz="2000">
                <a:solidFill>
                  <a:srgbClr val="FFFFCC"/>
                </a:solidFill>
                <a:latin typeface="Comic Sans MS" pitchFamily="66" charset="0"/>
              </a:rPr>
              <a:t>	the cat tried to </a:t>
            </a:r>
            <a:r>
              <a:rPr lang="en-US" sz="2000" i="1">
                <a:solidFill>
                  <a:srgbClr val="FFFFCC"/>
                </a:solidFill>
                <a:latin typeface="Comic Sans MS" pitchFamily="66" charset="0"/>
              </a:rPr>
              <a:t>stealthily</a:t>
            </a:r>
            <a:r>
              <a:rPr lang="en-US" sz="2000">
                <a:solidFill>
                  <a:srgbClr val="FFFFCC"/>
                </a:solidFill>
                <a:latin typeface="Comic Sans MS" pitchFamily="66" charset="0"/>
              </a:rPr>
              <a:t> advance.</a:t>
            </a:r>
          </a:p>
          <a:p>
            <a:pPr>
              <a:spcBef>
                <a:spcPct val="50000"/>
              </a:spcBef>
            </a:pPr>
            <a:endParaRPr lang="en-US" sz="2000">
              <a:solidFill>
                <a:srgbClr val="FFFFCC"/>
              </a:solidFill>
              <a:latin typeface="Comic Sans MS" pitchFamily="66"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ChangeArrowheads="1"/>
          </p:cNvSpPr>
          <p:nvPr/>
        </p:nvSpPr>
        <p:spPr bwMode="auto">
          <a:xfrm>
            <a:off x="684213" y="188913"/>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Where to place the adverb cont’</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45061" name="Text Box 5"/>
          <p:cNvSpPr txBox="1">
            <a:spLocks noChangeArrowheads="1"/>
          </p:cNvSpPr>
          <p:nvPr/>
        </p:nvSpPr>
        <p:spPr bwMode="auto">
          <a:xfrm>
            <a:off x="539750" y="1196975"/>
            <a:ext cx="8135938" cy="35972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Even though the previous examples illustrate that a writer has some choice as to where to place an adverb in a sentence, there are instances when this affects the meaning of the sentence.</a:t>
            </a:r>
          </a:p>
          <a:p>
            <a:pPr>
              <a:spcBef>
                <a:spcPct val="50000"/>
              </a:spcBef>
            </a:pPr>
            <a:r>
              <a:rPr lang="en-US" sz="2000">
                <a:solidFill>
                  <a:srgbClr val="FFFFCC"/>
                </a:solidFill>
                <a:latin typeface="Comic Sans MS" pitchFamily="66" charset="0"/>
              </a:rPr>
              <a:t>Eg	He caught a </a:t>
            </a:r>
            <a:r>
              <a:rPr lang="en-US" sz="2000" i="1">
                <a:solidFill>
                  <a:srgbClr val="FFFFCC"/>
                </a:solidFill>
                <a:latin typeface="Comic Sans MS" pitchFamily="66" charset="0"/>
              </a:rPr>
              <a:t>surprisingly</a:t>
            </a:r>
            <a:r>
              <a:rPr lang="en-US" sz="2000">
                <a:solidFill>
                  <a:srgbClr val="FFFFCC"/>
                </a:solidFill>
                <a:latin typeface="Comic Sans MS" pitchFamily="66" charset="0"/>
              </a:rPr>
              <a:t> bad cold. 	(modifying </a:t>
            </a:r>
            <a:r>
              <a:rPr lang="en-US" sz="2000" i="1">
                <a:solidFill>
                  <a:srgbClr val="FFFFCC"/>
                </a:solidFill>
                <a:latin typeface="Comic Sans MS" pitchFamily="66" charset="0"/>
              </a:rPr>
              <a:t>bad</a:t>
            </a:r>
            <a:r>
              <a:rPr lang="en-US" sz="2000">
                <a:solidFill>
                  <a:srgbClr val="FFFFCC"/>
                </a:solidFill>
                <a:latin typeface="Comic Sans MS" pitchFamily="66" charset="0"/>
              </a:rPr>
              <a:t>)</a:t>
            </a:r>
          </a:p>
          <a:p>
            <a:pPr>
              <a:spcBef>
                <a:spcPct val="50000"/>
              </a:spcBef>
            </a:pPr>
            <a:r>
              <a:rPr lang="en-US" sz="2000">
                <a:solidFill>
                  <a:srgbClr val="FFFFCC"/>
                </a:solidFill>
                <a:latin typeface="Comic Sans MS" pitchFamily="66" charset="0"/>
              </a:rPr>
              <a:t>	He </a:t>
            </a:r>
            <a:r>
              <a:rPr lang="en-US" sz="2000" i="1">
                <a:solidFill>
                  <a:srgbClr val="FFFFCC"/>
                </a:solidFill>
                <a:latin typeface="Comic Sans MS" pitchFamily="66" charset="0"/>
              </a:rPr>
              <a:t>surprisingly</a:t>
            </a:r>
            <a:r>
              <a:rPr lang="en-US" sz="2000">
                <a:solidFill>
                  <a:srgbClr val="FFFFCC"/>
                </a:solidFill>
                <a:latin typeface="Comic Sans MS" pitchFamily="66" charset="0"/>
              </a:rPr>
              <a:t> caught a bad cold.	(modifying </a:t>
            </a:r>
            <a:r>
              <a:rPr lang="en-US" sz="2000" i="1">
                <a:solidFill>
                  <a:srgbClr val="FFFFCC"/>
                </a:solidFill>
                <a:latin typeface="Comic Sans MS" pitchFamily="66" charset="0"/>
              </a:rPr>
              <a:t>caught</a:t>
            </a:r>
            <a:r>
              <a:rPr lang="en-US" sz="2000">
                <a:solidFill>
                  <a:srgbClr val="FFFFCC"/>
                </a:solidFill>
                <a:latin typeface="Comic Sans MS" pitchFamily="66" charset="0"/>
              </a:rPr>
              <a:t>)</a:t>
            </a:r>
          </a:p>
          <a:p>
            <a:pPr>
              <a:spcBef>
                <a:spcPct val="50000"/>
              </a:spcBef>
            </a:pPr>
            <a:r>
              <a:rPr lang="en-US" sz="2000">
                <a:solidFill>
                  <a:srgbClr val="FFFFCC"/>
                </a:solidFill>
                <a:latin typeface="Comic Sans MS" pitchFamily="66" charset="0"/>
              </a:rPr>
              <a:t>	He, </a:t>
            </a:r>
            <a:r>
              <a:rPr lang="en-US" sz="2000" i="1">
                <a:solidFill>
                  <a:srgbClr val="FFFFCC"/>
                </a:solidFill>
                <a:latin typeface="Comic Sans MS" pitchFamily="66" charset="0"/>
              </a:rPr>
              <a:t>surprisingly</a:t>
            </a:r>
            <a:r>
              <a:rPr lang="en-US" sz="2000">
                <a:solidFill>
                  <a:srgbClr val="FFFFCC"/>
                </a:solidFill>
                <a:latin typeface="Comic Sans MS" pitchFamily="66" charset="0"/>
              </a:rPr>
              <a:t>, caught a bad cold.	(parenthetic-							comment on </a:t>
            </a:r>
            <a:r>
              <a:rPr lang="en-US" sz="2000" i="1">
                <a:solidFill>
                  <a:srgbClr val="FFFFCC"/>
                </a:solidFill>
                <a:latin typeface="Comic Sans MS" pitchFamily="66" charset="0"/>
              </a:rPr>
              <a:t>he</a:t>
            </a:r>
            <a:r>
              <a:rPr lang="en-US" sz="2000">
                <a:solidFill>
                  <a:srgbClr val="FFFFCC"/>
                </a:solidFill>
                <a:latin typeface="Comic Sans MS" pitchFamily="66" charset="0"/>
              </a:rPr>
              <a:t>)</a:t>
            </a:r>
          </a:p>
          <a:p>
            <a:pPr>
              <a:spcBef>
                <a:spcPct val="50000"/>
              </a:spcBef>
            </a:pPr>
            <a:endParaRPr lang="en-US" sz="2000">
              <a:solidFill>
                <a:srgbClr val="FFFFCC"/>
              </a:solidFill>
              <a:latin typeface="Comic Sans MS" pitchFamily="66" charset="0"/>
            </a:endParaRPr>
          </a:p>
          <a:p>
            <a:pPr>
              <a:spcBef>
                <a:spcPct val="50000"/>
              </a:spcBef>
            </a:pPr>
            <a:endParaRPr lang="en-US" sz="2000">
              <a:solidFill>
                <a:srgbClr val="FFFFCC"/>
              </a:solidFill>
              <a:latin typeface="Comic Sans MS" pitchFamily="66" charset="0"/>
            </a:endParaRPr>
          </a:p>
        </p:txBody>
      </p:sp>
      <p:pic>
        <p:nvPicPr>
          <p:cNvPr id="45063" name="Picture 7" descr="pe07292_"/>
          <p:cNvPicPr>
            <a:picLocks noChangeAspect="1" noChangeArrowheads="1"/>
          </p:cNvPicPr>
          <p:nvPr/>
        </p:nvPicPr>
        <p:blipFill>
          <a:blip r:embed="rId2" cstate="print"/>
          <a:srcRect/>
          <a:stretch>
            <a:fillRect/>
          </a:stretch>
        </p:blipFill>
        <p:spPr bwMode="auto">
          <a:xfrm>
            <a:off x="1908175" y="3933825"/>
            <a:ext cx="3311525" cy="253523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ChangeArrowheads="1"/>
          </p:cNvSpPr>
          <p:nvPr/>
        </p:nvSpPr>
        <p:spPr bwMode="auto">
          <a:xfrm>
            <a:off x="1116013" y="0"/>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Conjunctions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46085" name="Text Box 5"/>
          <p:cNvSpPr txBox="1">
            <a:spLocks noChangeArrowheads="1"/>
          </p:cNvSpPr>
          <p:nvPr/>
        </p:nvSpPr>
        <p:spPr bwMode="auto">
          <a:xfrm>
            <a:off x="539750" y="692696"/>
            <a:ext cx="8135938" cy="222567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Conjunctions are cohesive devices that operate within sentences. They may join words, phrases or clauses. Conjunctions are always placed at the beginning of the clause. There are two types of conjunctions:</a:t>
            </a:r>
          </a:p>
          <a:p>
            <a:pPr>
              <a:spcBef>
                <a:spcPct val="50000"/>
              </a:spcBef>
            </a:pPr>
            <a:r>
              <a:rPr lang="en-US" sz="2000" dirty="0">
                <a:solidFill>
                  <a:srgbClr val="FFFFCC"/>
                </a:solidFill>
                <a:latin typeface="Comic Sans MS" pitchFamily="66" charset="0"/>
              </a:rPr>
              <a:t>	1) Coordinate conjunctions</a:t>
            </a:r>
          </a:p>
          <a:p>
            <a:pPr>
              <a:spcBef>
                <a:spcPct val="50000"/>
              </a:spcBef>
            </a:pPr>
            <a:r>
              <a:rPr lang="en-US" sz="2000" dirty="0">
                <a:solidFill>
                  <a:srgbClr val="FFFFCC"/>
                </a:solidFill>
                <a:latin typeface="Comic Sans MS" pitchFamily="66" charset="0"/>
              </a:rPr>
              <a:t>	2) </a:t>
            </a:r>
            <a:r>
              <a:rPr lang="en-US" sz="2000" dirty="0" smtClean="0">
                <a:solidFill>
                  <a:srgbClr val="FFFFCC"/>
                </a:solidFill>
                <a:latin typeface="Comic Sans MS" pitchFamily="66" charset="0"/>
              </a:rPr>
              <a:t>Subordinate </a:t>
            </a:r>
            <a:r>
              <a:rPr lang="en-US" sz="2000" dirty="0">
                <a:solidFill>
                  <a:srgbClr val="FFFFCC"/>
                </a:solidFill>
                <a:latin typeface="Comic Sans MS" pitchFamily="66" charset="0"/>
              </a:rPr>
              <a:t>conjunctions</a:t>
            </a:r>
          </a:p>
        </p:txBody>
      </p:sp>
      <p:sp>
        <p:nvSpPr>
          <p:cNvPr id="46086" name="Rectangle 6"/>
          <p:cNvSpPr>
            <a:spLocks noChangeArrowheads="1"/>
          </p:cNvSpPr>
          <p:nvPr/>
        </p:nvSpPr>
        <p:spPr bwMode="auto">
          <a:xfrm>
            <a:off x="971549" y="2916815"/>
            <a:ext cx="6911975"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a:solidFill>
                  <a:srgbClr val="FFA74F"/>
                </a:solidFill>
                <a:effectLst>
                  <a:outerShdw blurRad="38100" dist="38100" dir="2700000" algn="tl">
                    <a:srgbClr val="000000"/>
                  </a:outerShdw>
                </a:effectLst>
                <a:latin typeface="Comic Sans MS" pitchFamily="66" charset="0"/>
              </a:rPr>
              <a:t>Coordinate Conjunctions</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46087" name="Text Box 7"/>
          <p:cNvSpPr txBox="1">
            <a:spLocks noChangeArrowheads="1"/>
          </p:cNvSpPr>
          <p:nvPr/>
        </p:nvSpPr>
        <p:spPr bwMode="auto">
          <a:xfrm>
            <a:off x="504031" y="3573016"/>
            <a:ext cx="8135938" cy="2539157"/>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Coordinate conjunctions are used to link two words, phrases or independent clauses </a:t>
            </a:r>
            <a:r>
              <a:rPr lang="en-US" sz="2000" dirty="0" smtClean="0">
                <a:solidFill>
                  <a:srgbClr val="FFFFCC"/>
                </a:solidFill>
                <a:latin typeface="Comic Sans MS" pitchFamily="66" charset="0"/>
              </a:rPr>
              <a:t>together. </a:t>
            </a:r>
            <a:r>
              <a:rPr lang="en-US" sz="2000" dirty="0">
                <a:solidFill>
                  <a:srgbClr val="FFFFCC"/>
                </a:solidFill>
                <a:latin typeface="Comic Sans MS" pitchFamily="66" charset="0"/>
              </a:rPr>
              <a:t>There are only a limited number of coordinate conjunctions:</a:t>
            </a:r>
          </a:p>
          <a:p>
            <a:pPr>
              <a:spcBef>
                <a:spcPct val="50000"/>
              </a:spcBef>
            </a:pPr>
            <a:r>
              <a:rPr lang="en-US" sz="2000" dirty="0">
                <a:solidFill>
                  <a:srgbClr val="FFFFCC"/>
                </a:solidFill>
                <a:latin typeface="Comic Sans MS" pitchFamily="66" charset="0"/>
              </a:rPr>
              <a:t>	</a:t>
            </a:r>
            <a:r>
              <a:rPr lang="en-US" sz="2000" i="1" dirty="0">
                <a:solidFill>
                  <a:srgbClr val="FFFFCC"/>
                </a:solidFill>
                <a:latin typeface="Comic Sans MS" pitchFamily="66" charset="0"/>
              </a:rPr>
              <a:t>and, but, or, nor, [and] so</a:t>
            </a:r>
          </a:p>
          <a:p>
            <a:pPr>
              <a:spcBef>
                <a:spcPct val="50000"/>
              </a:spcBef>
            </a:pPr>
            <a:endParaRPr lang="en-US" sz="600" i="1" dirty="0">
              <a:solidFill>
                <a:srgbClr val="FFFFCC"/>
              </a:solidFill>
              <a:latin typeface="Comic Sans MS" pitchFamily="66" charset="0"/>
            </a:endParaRPr>
          </a:p>
          <a:p>
            <a:pPr>
              <a:spcBef>
                <a:spcPct val="50000"/>
              </a:spcBef>
            </a:pPr>
            <a:r>
              <a:rPr lang="en-US" sz="2000" i="1" dirty="0">
                <a:solidFill>
                  <a:srgbClr val="FFFFCC"/>
                </a:solidFill>
                <a:latin typeface="Comic Sans MS" pitchFamily="66" charset="0"/>
              </a:rPr>
              <a:t>    </a:t>
            </a:r>
            <a:r>
              <a:rPr lang="en-US" sz="2000" dirty="0">
                <a:solidFill>
                  <a:srgbClr val="FFFFCC"/>
                </a:solidFill>
                <a:latin typeface="Comic Sans MS" pitchFamily="66" charset="0"/>
              </a:rPr>
              <a:t>bread </a:t>
            </a:r>
            <a:r>
              <a:rPr lang="en-US" sz="2000" i="1" dirty="0">
                <a:solidFill>
                  <a:srgbClr val="FFFFCC"/>
                </a:solidFill>
                <a:latin typeface="Comic Sans MS" pitchFamily="66" charset="0"/>
              </a:rPr>
              <a:t>and </a:t>
            </a:r>
            <a:r>
              <a:rPr lang="en-US" sz="2000" dirty="0">
                <a:solidFill>
                  <a:srgbClr val="FFFFCC"/>
                </a:solidFill>
                <a:latin typeface="Comic Sans MS" pitchFamily="66" charset="0"/>
              </a:rPr>
              <a:t>butter</a:t>
            </a:r>
            <a:r>
              <a:rPr lang="en-US" sz="2000" i="1" dirty="0">
                <a:solidFill>
                  <a:srgbClr val="FFFFCC"/>
                </a:solidFill>
                <a:latin typeface="Comic Sans MS" pitchFamily="66" charset="0"/>
              </a:rPr>
              <a:t> (words)	</a:t>
            </a:r>
            <a:r>
              <a:rPr lang="en-US" sz="2000" dirty="0">
                <a:solidFill>
                  <a:srgbClr val="FFFFCC"/>
                </a:solidFill>
                <a:latin typeface="Comic Sans MS" pitchFamily="66" charset="0"/>
              </a:rPr>
              <a:t>over the hills </a:t>
            </a:r>
            <a:r>
              <a:rPr lang="en-US" sz="2000" i="1" dirty="0">
                <a:solidFill>
                  <a:srgbClr val="FFFFCC"/>
                </a:solidFill>
                <a:latin typeface="Comic Sans MS" pitchFamily="66" charset="0"/>
              </a:rPr>
              <a:t>and</a:t>
            </a:r>
            <a:r>
              <a:rPr lang="en-US" sz="2000" dirty="0">
                <a:solidFill>
                  <a:srgbClr val="FFFFCC"/>
                </a:solidFill>
                <a:latin typeface="Comic Sans MS" pitchFamily="66" charset="0"/>
              </a:rPr>
              <a:t> far way</a:t>
            </a:r>
            <a:r>
              <a:rPr lang="en-US" sz="2000" i="1" dirty="0">
                <a:solidFill>
                  <a:srgbClr val="FFFFCC"/>
                </a:solidFill>
                <a:latin typeface="Comic Sans MS" pitchFamily="66" charset="0"/>
              </a:rPr>
              <a:t> (phrases)</a:t>
            </a:r>
          </a:p>
          <a:p>
            <a:pPr>
              <a:spcBef>
                <a:spcPct val="50000"/>
              </a:spcBef>
            </a:pPr>
            <a:r>
              <a:rPr lang="en-US" sz="2000" i="1" dirty="0">
                <a:solidFill>
                  <a:srgbClr val="FFFFCC"/>
                </a:solidFill>
                <a:latin typeface="Comic Sans MS" pitchFamily="66" charset="0"/>
              </a:rPr>
              <a:t>    </a:t>
            </a:r>
            <a:r>
              <a:rPr lang="en-US" sz="2000" dirty="0">
                <a:solidFill>
                  <a:srgbClr val="FFFFCC"/>
                </a:solidFill>
                <a:latin typeface="Comic Sans MS" pitchFamily="66" charset="0"/>
              </a:rPr>
              <a:t>My mother laughed </a:t>
            </a:r>
            <a:r>
              <a:rPr lang="en-US" sz="2000" i="1" dirty="0">
                <a:solidFill>
                  <a:srgbClr val="FFFFCC"/>
                </a:solidFill>
                <a:latin typeface="Comic Sans MS" pitchFamily="66" charset="0"/>
              </a:rPr>
              <a:t>but </a:t>
            </a:r>
            <a:r>
              <a:rPr lang="en-US" sz="2000" dirty="0">
                <a:solidFill>
                  <a:srgbClr val="FFFFCC"/>
                </a:solidFill>
                <a:latin typeface="Comic Sans MS" pitchFamily="66" charset="0"/>
              </a:rPr>
              <a:t>I cried</a:t>
            </a:r>
            <a:r>
              <a:rPr lang="en-US" sz="2000" i="1" dirty="0">
                <a:solidFill>
                  <a:srgbClr val="FFFFCC"/>
                </a:solidFill>
                <a:latin typeface="Comic Sans MS" pitchFamily="66" charset="0"/>
              </a:rPr>
              <a:t> (clauses)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5"/>
          <p:cNvSpPr>
            <a:spLocks noChangeArrowheads="1"/>
          </p:cNvSpPr>
          <p:nvPr/>
        </p:nvSpPr>
        <p:spPr bwMode="auto">
          <a:xfrm>
            <a:off x="684213" y="333375"/>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smtClean="0">
                <a:solidFill>
                  <a:srgbClr val="FFA74F"/>
                </a:solidFill>
                <a:effectLst>
                  <a:outerShdw blurRad="38100" dist="38100" dir="2700000" algn="tl">
                    <a:srgbClr val="000000"/>
                  </a:outerShdw>
                </a:effectLst>
                <a:latin typeface="Comic Sans MS" pitchFamily="66" charset="0"/>
              </a:rPr>
              <a:t>Subordinate </a:t>
            </a:r>
            <a:r>
              <a:rPr lang="en-US" sz="3600" b="1" dirty="0">
                <a:solidFill>
                  <a:srgbClr val="FFA74F"/>
                </a:solidFill>
                <a:effectLst>
                  <a:outerShdw blurRad="38100" dist="38100" dir="2700000" algn="tl">
                    <a:srgbClr val="000000"/>
                  </a:outerShdw>
                </a:effectLst>
                <a:latin typeface="Comic Sans MS" pitchFamily="66" charset="0"/>
              </a:rPr>
              <a:t>Conjunctions</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47110" name="Text Box 6"/>
          <p:cNvSpPr txBox="1">
            <a:spLocks noChangeArrowheads="1"/>
          </p:cNvSpPr>
          <p:nvPr/>
        </p:nvSpPr>
        <p:spPr bwMode="auto">
          <a:xfrm>
            <a:off x="539750" y="1196752"/>
            <a:ext cx="8135938" cy="5016758"/>
          </a:xfrm>
          <a:prstGeom prst="rect">
            <a:avLst/>
          </a:prstGeom>
          <a:noFill/>
          <a:ln w="9525">
            <a:noFill/>
            <a:miter lim="800000"/>
            <a:headEnd/>
            <a:tailEnd/>
          </a:ln>
          <a:effectLst/>
        </p:spPr>
        <p:txBody>
          <a:bodyPr>
            <a:spAutoFit/>
          </a:bodyPr>
          <a:lstStyle/>
          <a:p>
            <a:pPr>
              <a:spcBef>
                <a:spcPct val="50000"/>
              </a:spcBef>
            </a:pPr>
            <a:r>
              <a:rPr lang="en-US" sz="2000" dirty="0" smtClean="0">
                <a:solidFill>
                  <a:srgbClr val="FFFFCC"/>
                </a:solidFill>
                <a:latin typeface="Comic Sans MS" pitchFamily="66" charset="0"/>
              </a:rPr>
              <a:t>Subordinate </a:t>
            </a:r>
            <a:r>
              <a:rPr lang="en-US" sz="2000" dirty="0">
                <a:solidFill>
                  <a:srgbClr val="FFFFCC"/>
                </a:solidFill>
                <a:latin typeface="Comic Sans MS" pitchFamily="66" charset="0"/>
              </a:rPr>
              <a:t>conjunctions link dependent and independent clauses. Complex </a:t>
            </a:r>
            <a:r>
              <a:rPr lang="en-US" sz="2000" dirty="0" smtClean="0">
                <a:solidFill>
                  <a:srgbClr val="FFFFCC"/>
                </a:solidFill>
                <a:latin typeface="Comic Sans MS" pitchFamily="66" charset="0"/>
              </a:rPr>
              <a:t>subordinate </a:t>
            </a:r>
            <a:r>
              <a:rPr lang="en-US" sz="2000" dirty="0">
                <a:solidFill>
                  <a:srgbClr val="FFFFCC"/>
                </a:solidFill>
                <a:latin typeface="Comic Sans MS" pitchFamily="66" charset="0"/>
              </a:rPr>
              <a:t>conjunctions are made up of more than one word. Different types of conjunctions are used to express different types of relationships between ideas. For example:</a:t>
            </a:r>
          </a:p>
          <a:p>
            <a:pPr>
              <a:spcBef>
                <a:spcPct val="50000"/>
              </a:spcBef>
            </a:pPr>
            <a:r>
              <a:rPr lang="en-US" sz="2000" dirty="0">
                <a:solidFill>
                  <a:srgbClr val="FFFFCC"/>
                </a:solidFill>
                <a:latin typeface="Comic Sans MS" pitchFamily="66" charset="0"/>
              </a:rPr>
              <a:t>	PLACE		where, wherever</a:t>
            </a:r>
          </a:p>
          <a:p>
            <a:pPr>
              <a:spcBef>
                <a:spcPct val="50000"/>
              </a:spcBef>
            </a:pPr>
            <a:r>
              <a:rPr lang="en-US" sz="2000" dirty="0">
                <a:solidFill>
                  <a:srgbClr val="FFFFCC"/>
                </a:solidFill>
                <a:latin typeface="Comic Sans MS" pitchFamily="66" charset="0"/>
              </a:rPr>
              <a:t>	TIME		after, since, whenever, before</a:t>
            </a:r>
          </a:p>
          <a:p>
            <a:pPr>
              <a:spcBef>
                <a:spcPct val="50000"/>
              </a:spcBef>
            </a:pPr>
            <a:r>
              <a:rPr lang="en-US" sz="2000" dirty="0">
                <a:solidFill>
                  <a:srgbClr val="FFFFCC"/>
                </a:solidFill>
                <a:latin typeface="Comic Sans MS" pitchFamily="66" charset="0"/>
              </a:rPr>
              <a:t>	MANNER	as, by, like</a:t>
            </a:r>
          </a:p>
          <a:p>
            <a:pPr>
              <a:spcBef>
                <a:spcPct val="50000"/>
              </a:spcBef>
            </a:pPr>
            <a:r>
              <a:rPr lang="en-US" sz="2000" dirty="0">
                <a:solidFill>
                  <a:srgbClr val="FFFFCC"/>
                </a:solidFill>
                <a:latin typeface="Comic Sans MS" pitchFamily="66" charset="0"/>
              </a:rPr>
              <a:t>	CAUSE		because, as, so that, in order to</a:t>
            </a:r>
          </a:p>
          <a:p>
            <a:pPr>
              <a:spcBef>
                <a:spcPct val="50000"/>
              </a:spcBef>
            </a:pPr>
            <a:r>
              <a:rPr lang="en-US" sz="2000" dirty="0">
                <a:solidFill>
                  <a:srgbClr val="FFFFCC"/>
                </a:solidFill>
                <a:latin typeface="Comic Sans MS" pitchFamily="66" charset="0"/>
              </a:rPr>
              <a:t>	CONDITION	if, unless, in case</a:t>
            </a:r>
          </a:p>
          <a:p>
            <a:pPr>
              <a:spcBef>
                <a:spcPct val="50000"/>
              </a:spcBef>
            </a:pPr>
            <a:r>
              <a:rPr lang="en-US" sz="2000" dirty="0">
                <a:solidFill>
                  <a:srgbClr val="FFFFCC"/>
                </a:solidFill>
                <a:latin typeface="Comic Sans MS" pitchFamily="66" charset="0"/>
              </a:rPr>
              <a:t>	CONCESSION	although, despite, while, since</a:t>
            </a:r>
          </a:p>
          <a:p>
            <a:pPr>
              <a:spcBef>
                <a:spcPct val="50000"/>
              </a:spcBef>
            </a:pPr>
            <a:r>
              <a:rPr lang="en-US" sz="2000" dirty="0">
                <a:solidFill>
                  <a:srgbClr val="FFFFCC"/>
                </a:solidFill>
                <a:latin typeface="Comic Sans MS" pitchFamily="66" charset="0"/>
              </a:rPr>
              <a:t>	</a:t>
            </a:r>
          </a:p>
          <a:p>
            <a:pPr>
              <a:spcBef>
                <a:spcPct val="50000"/>
              </a:spcBef>
            </a:pPr>
            <a:endParaRPr lang="en-US" sz="2000" dirty="0">
              <a:solidFill>
                <a:srgbClr val="FFFFCC"/>
              </a:solidFill>
              <a:latin typeface="Comic Sans MS" pitchFamily="66"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ChangeArrowheads="1"/>
          </p:cNvSpPr>
          <p:nvPr/>
        </p:nvSpPr>
        <p:spPr bwMode="auto">
          <a:xfrm>
            <a:off x="684213" y="333375"/>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a:solidFill>
                  <a:srgbClr val="FFA74F"/>
                </a:solidFill>
                <a:effectLst>
                  <a:outerShdw blurRad="38100" dist="38100" dir="2700000" algn="tl">
                    <a:srgbClr val="000000"/>
                  </a:outerShdw>
                </a:effectLst>
                <a:latin typeface="Comic Sans MS" pitchFamily="66" charset="0"/>
              </a:rPr>
              <a:t>Conjunctions and </a:t>
            </a:r>
            <a:r>
              <a:rPr lang="en-US" sz="3600" b="1" dirty="0" smtClean="0">
                <a:solidFill>
                  <a:srgbClr val="FFA74F"/>
                </a:solidFill>
                <a:effectLst>
                  <a:outerShdw blurRad="38100" dist="38100" dir="2700000" algn="tl">
                    <a:srgbClr val="000000"/>
                  </a:outerShdw>
                </a:effectLst>
                <a:latin typeface="Comic Sans MS" pitchFamily="66" charset="0"/>
              </a:rPr>
              <a:t>Connectives</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7829" name="Text Box 5"/>
          <p:cNvSpPr txBox="1">
            <a:spLocks noChangeArrowheads="1"/>
          </p:cNvSpPr>
          <p:nvPr/>
        </p:nvSpPr>
        <p:spPr bwMode="auto">
          <a:xfrm>
            <a:off x="539750" y="1412875"/>
            <a:ext cx="8208963" cy="4939814"/>
          </a:xfrm>
          <a:prstGeom prst="rect">
            <a:avLst/>
          </a:prstGeom>
          <a:noFill/>
          <a:ln w="9525">
            <a:noFill/>
            <a:miter lim="800000"/>
            <a:headEnd/>
            <a:tailEnd/>
          </a:ln>
          <a:effectLst/>
        </p:spPr>
        <p:txBody>
          <a:bodyPr>
            <a:spAutoFit/>
          </a:bodyPr>
          <a:lstStyle/>
          <a:p>
            <a:pPr>
              <a:spcBef>
                <a:spcPct val="50000"/>
              </a:spcBef>
            </a:pPr>
            <a:r>
              <a:rPr lang="en-US" sz="2200" dirty="0">
                <a:solidFill>
                  <a:srgbClr val="FFFFCC"/>
                </a:solidFill>
                <a:latin typeface="Comic Sans MS" pitchFamily="66" charset="0"/>
              </a:rPr>
              <a:t>Connectives and conjunctions perform very similar functions.</a:t>
            </a:r>
          </a:p>
          <a:p>
            <a:pPr>
              <a:spcBef>
                <a:spcPct val="50000"/>
              </a:spcBef>
            </a:pPr>
            <a:endParaRPr lang="en-US" sz="1000" dirty="0">
              <a:solidFill>
                <a:srgbClr val="FFFFCC"/>
              </a:solidFill>
              <a:latin typeface="Comic Sans MS" pitchFamily="66" charset="0"/>
            </a:endParaRPr>
          </a:p>
          <a:p>
            <a:pPr>
              <a:spcBef>
                <a:spcPct val="50000"/>
              </a:spcBef>
            </a:pPr>
            <a:r>
              <a:rPr lang="en-US" sz="2200" dirty="0">
                <a:solidFill>
                  <a:srgbClr val="FFFFCC"/>
                </a:solidFill>
                <a:latin typeface="Comic Sans MS" pitchFamily="66" charset="0"/>
              </a:rPr>
              <a:t>Conjunctions, however, only operate within a sentence.</a:t>
            </a:r>
          </a:p>
          <a:p>
            <a:pPr>
              <a:spcBef>
                <a:spcPct val="50000"/>
              </a:spcBef>
            </a:pPr>
            <a:endParaRPr lang="en-US" sz="1000" dirty="0">
              <a:solidFill>
                <a:srgbClr val="FFFFCC"/>
              </a:solidFill>
              <a:latin typeface="Comic Sans MS" pitchFamily="66" charset="0"/>
            </a:endParaRPr>
          </a:p>
          <a:p>
            <a:pPr>
              <a:spcBef>
                <a:spcPct val="50000"/>
              </a:spcBef>
            </a:pPr>
            <a:r>
              <a:rPr lang="en-US" sz="2200" dirty="0">
                <a:solidFill>
                  <a:srgbClr val="FFFFCC"/>
                </a:solidFill>
                <a:latin typeface="Comic Sans MS" pitchFamily="66" charset="0"/>
              </a:rPr>
              <a:t>Connectives, on the other hand, form links between sentences and other longer stretches of text. While conjunctions are at the beginning of a clause, connectives can be freely placed at various positions within the sentence.</a:t>
            </a:r>
            <a:r>
              <a:rPr lang="en-US" sz="1000" dirty="0">
                <a:solidFill>
                  <a:srgbClr val="FFFFCC"/>
                </a:solidFill>
                <a:latin typeface="Comic Sans MS" pitchFamily="66" charset="0"/>
              </a:rPr>
              <a:t>	</a:t>
            </a:r>
          </a:p>
          <a:p>
            <a:pPr>
              <a:spcBef>
                <a:spcPct val="50000"/>
              </a:spcBef>
            </a:pPr>
            <a:r>
              <a:rPr lang="en-US" sz="2200" i="1" dirty="0">
                <a:solidFill>
                  <a:srgbClr val="FFFFCC"/>
                </a:solidFill>
                <a:latin typeface="Comic Sans MS" pitchFamily="66" charset="0"/>
              </a:rPr>
              <a:t>		</a:t>
            </a:r>
            <a:r>
              <a:rPr lang="en-US" sz="2200" i="1" dirty="0" err="1">
                <a:solidFill>
                  <a:srgbClr val="FFFFCC"/>
                </a:solidFill>
                <a:latin typeface="Comic Sans MS" pitchFamily="66" charset="0"/>
              </a:rPr>
              <a:t>Karratha</a:t>
            </a:r>
            <a:r>
              <a:rPr lang="en-US" sz="2200" i="1" dirty="0">
                <a:solidFill>
                  <a:srgbClr val="FFFFCC"/>
                </a:solidFill>
                <a:latin typeface="Comic Sans MS" pitchFamily="66" charset="0"/>
              </a:rPr>
              <a:t> was planned as </a:t>
            </a:r>
            <a:r>
              <a:rPr lang="en-US" sz="2200" i="1" dirty="0" smtClean="0">
                <a:solidFill>
                  <a:srgbClr val="FFFFCC"/>
                </a:solidFill>
                <a:latin typeface="Comic Sans MS" pitchFamily="66" charset="0"/>
              </a:rPr>
              <a:t> a mining </a:t>
            </a:r>
            <a:r>
              <a:rPr lang="en-US" sz="2200" i="1" dirty="0">
                <a:solidFill>
                  <a:srgbClr val="FFFFCC"/>
                </a:solidFill>
                <a:latin typeface="Comic Sans MS" pitchFamily="66" charset="0"/>
              </a:rPr>
              <a:t>town in 1968            		to help house the work force of a mining               		company. </a:t>
            </a:r>
            <a:r>
              <a:rPr lang="en-US" sz="2200" i="1" dirty="0" err="1">
                <a:solidFill>
                  <a:srgbClr val="FFFFCC"/>
                </a:solidFill>
                <a:latin typeface="Comic Sans MS" pitchFamily="66" charset="0"/>
              </a:rPr>
              <a:t>Roebourne</a:t>
            </a:r>
            <a:r>
              <a:rPr lang="en-US" sz="2200" i="1" dirty="0">
                <a:solidFill>
                  <a:srgbClr val="FFFFCC"/>
                </a:solidFill>
                <a:latin typeface="Comic Sans MS" pitchFamily="66" charset="0"/>
              </a:rPr>
              <a:t>, </a:t>
            </a:r>
            <a:r>
              <a:rPr lang="en-US" sz="2200" i="1" u="sng" dirty="0">
                <a:solidFill>
                  <a:srgbClr val="FFFFCC"/>
                </a:solidFill>
                <a:latin typeface="Comic Sans MS" pitchFamily="66" charset="0"/>
              </a:rPr>
              <a:t>on the other hand</a:t>
            </a:r>
            <a:r>
              <a:rPr lang="en-US" sz="2200" i="1" dirty="0">
                <a:solidFill>
                  <a:srgbClr val="FFFFCC"/>
                </a:solidFill>
                <a:latin typeface="Comic Sans MS" pitchFamily="66" charset="0"/>
              </a:rPr>
              <a:t>, was              		founded in 1866 as a service </a:t>
            </a:r>
            <a:r>
              <a:rPr lang="en-US" sz="2200" i="1" dirty="0" err="1">
                <a:solidFill>
                  <a:srgbClr val="FFFFCC"/>
                </a:solidFill>
                <a:latin typeface="Comic Sans MS" pitchFamily="66" charset="0"/>
              </a:rPr>
              <a:t>centre</a:t>
            </a:r>
            <a:r>
              <a:rPr lang="en-US" sz="2200" i="1" dirty="0">
                <a:solidFill>
                  <a:srgbClr val="FFFFCC"/>
                </a:solidFill>
                <a:latin typeface="Comic Sans MS" pitchFamily="66" charset="0"/>
              </a:rPr>
              <a:t> for the               		pastoral and pearling industries. </a:t>
            </a:r>
          </a:p>
        </p:txBody>
      </p:sp>
      <p:pic>
        <p:nvPicPr>
          <p:cNvPr id="77830" name="Picture 6" descr="MCPE03704_0000[1]"/>
          <p:cNvPicPr>
            <a:picLocks noChangeAspect="1" noChangeArrowheads="1"/>
          </p:cNvPicPr>
          <p:nvPr/>
        </p:nvPicPr>
        <p:blipFill>
          <a:blip r:embed="rId2" cstate="print"/>
          <a:srcRect/>
          <a:stretch>
            <a:fillRect/>
          </a:stretch>
        </p:blipFill>
        <p:spPr bwMode="auto">
          <a:xfrm>
            <a:off x="395288" y="4508500"/>
            <a:ext cx="1725612" cy="1884363"/>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ChangeArrowheads="1"/>
          </p:cNvSpPr>
          <p:nvPr/>
        </p:nvSpPr>
        <p:spPr bwMode="auto">
          <a:xfrm>
            <a:off x="718277" y="116632"/>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Modality</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54277" name="Text Box 5"/>
          <p:cNvSpPr txBox="1">
            <a:spLocks noChangeArrowheads="1"/>
          </p:cNvSpPr>
          <p:nvPr/>
        </p:nvSpPr>
        <p:spPr bwMode="auto">
          <a:xfrm>
            <a:off x="539750" y="764704"/>
            <a:ext cx="8135938" cy="563562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Modality is a term used to describe a range of grammatical resources which express the degree of probability or obligation. </a:t>
            </a:r>
          </a:p>
          <a:p>
            <a:pPr>
              <a:spcBef>
                <a:spcPct val="50000"/>
              </a:spcBef>
            </a:pPr>
            <a:endParaRPr lang="en-US" sz="4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While modality can be expressed using nouns, adjectives and adverbs, modality is more commonly expressed using modal verbs.</a:t>
            </a:r>
          </a:p>
          <a:p>
            <a:pPr>
              <a:spcBef>
                <a:spcPct val="50000"/>
              </a:spcBef>
            </a:pPr>
            <a:endParaRPr lang="en-US" sz="4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A modal auxiliary verb is used in conjunction with a main verb</a:t>
            </a:r>
          </a:p>
          <a:p>
            <a:pPr>
              <a:spcBef>
                <a:spcPct val="50000"/>
              </a:spcBef>
            </a:pPr>
            <a:endParaRPr lang="en-US" sz="4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If we are tentative about doing something we can use low modality.                                                                                       	</a:t>
            </a:r>
            <a:r>
              <a:rPr lang="en-US" sz="2000" dirty="0" err="1">
                <a:solidFill>
                  <a:srgbClr val="FFFFCC"/>
                </a:solidFill>
                <a:latin typeface="Comic Sans MS" pitchFamily="66" charset="0"/>
              </a:rPr>
              <a:t>Eg</a:t>
            </a:r>
            <a:r>
              <a:rPr lang="en-US" sz="2000" dirty="0">
                <a:solidFill>
                  <a:srgbClr val="FFFFCC"/>
                </a:solidFill>
                <a:latin typeface="Comic Sans MS" pitchFamily="66" charset="0"/>
              </a:rPr>
              <a:t>   	I </a:t>
            </a:r>
            <a:r>
              <a:rPr lang="en-US" sz="2000" i="1" dirty="0">
                <a:solidFill>
                  <a:srgbClr val="FFFFCC"/>
                </a:solidFill>
                <a:latin typeface="Comic Sans MS" pitchFamily="66" charset="0"/>
              </a:rPr>
              <a:t>might</a:t>
            </a:r>
            <a:r>
              <a:rPr lang="en-US" sz="2000" dirty="0">
                <a:solidFill>
                  <a:srgbClr val="FFFFCC"/>
                </a:solidFill>
                <a:latin typeface="Comic Sans MS" pitchFamily="66" charset="0"/>
              </a:rPr>
              <a:t> go. </a:t>
            </a:r>
          </a:p>
          <a:p>
            <a:pPr>
              <a:spcBef>
                <a:spcPct val="50000"/>
              </a:spcBef>
            </a:pPr>
            <a:r>
              <a:rPr lang="en-US" sz="2000" dirty="0">
                <a:solidFill>
                  <a:srgbClr val="FFFFCC"/>
                </a:solidFill>
                <a:latin typeface="Comic Sans MS" pitchFamily="66" charset="0"/>
              </a:rPr>
              <a:t>		He </a:t>
            </a:r>
            <a:r>
              <a:rPr lang="en-US" sz="2000" i="1" dirty="0">
                <a:solidFill>
                  <a:srgbClr val="FFFFCC"/>
                </a:solidFill>
                <a:latin typeface="Comic Sans MS" pitchFamily="66" charset="0"/>
              </a:rPr>
              <a:t>could</a:t>
            </a:r>
            <a:r>
              <a:rPr lang="en-US" sz="2000" dirty="0">
                <a:solidFill>
                  <a:srgbClr val="FFFFCC"/>
                </a:solidFill>
                <a:latin typeface="Comic Sans MS" pitchFamily="66" charset="0"/>
              </a:rPr>
              <a:t> be angry. </a:t>
            </a:r>
          </a:p>
          <a:p>
            <a:pPr>
              <a:spcBef>
                <a:spcPct val="50000"/>
              </a:spcBef>
            </a:pPr>
            <a:r>
              <a:rPr lang="en-US" sz="2000" dirty="0">
                <a:solidFill>
                  <a:srgbClr val="FFFFCC"/>
                </a:solidFill>
                <a:latin typeface="Comic Sans MS" pitchFamily="66" charset="0"/>
              </a:rPr>
              <a:t>		You </a:t>
            </a:r>
            <a:r>
              <a:rPr lang="en-US" sz="2000" i="1" dirty="0">
                <a:solidFill>
                  <a:srgbClr val="FFFFCC"/>
                </a:solidFill>
                <a:latin typeface="Comic Sans MS" pitchFamily="66" charset="0"/>
              </a:rPr>
              <a:t>may</a:t>
            </a:r>
            <a:r>
              <a:rPr lang="en-US" sz="2000" dirty="0">
                <a:solidFill>
                  <a:srgbClr val="FFFFCC"/>
                </a:solidFill>
                <a:latin typeface="Comic Sans MS" pitchFamily="66" charset="0"/>
              </a:rPr>
              <a:t> want to look into it.</a:t>
            </a:r>
          </a:p>
          <a:p>
            <a:pPr>
              <a:spcBef>
                <a:spcPct val="50000"/>
              </a:spcBef>
            </a:pPr>
            <a:endParaRPr lang="en-US" sz="4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If we have a high degree of certainty, we can use high modality .                                                                                          	</a:t>
            </a:r>
            <a:r>
              <a:rPr lang="en-US" sz="2000" dirty="0" err="1">
                <a:solidFill>
                  <a:srgbClr val="FFFFCC"/>
                </a:solidFill>
                <a:latin typeface="Comic Sans MS" pitchFamily="66" charset="0"/>
              </a:rPr>
              <a:t>Eg</a:t>
            </a:r>
            <a:r>
              <a:rPr lang="en-US" sz="2000" dirty="0">
                <a:solidFill>
                  <a:srgbClr val="FFFFCC"/>
                </a:solidFill>
                <a:latin typeface="Comic Sans MS" pitchFamily="66" charset="0"/>
              </a:rPr>
              <a:t>   	I </a:t>
            </a:r>
            <a:r>
              <a:rPr lang="en-US" sz="2000" i="1" dirty="0">
                <a:solidFill>
                  <a:srgbClr val="FFFFCC"/>
                </a:solidFill>
                <a:latin typeface="Comic Sans MS" pitchFamily="66" charset="0"/>
              </a:rPr>
              <a:t>must</a:t>
            </a:r>
            <a:r>
              <a:rPr lang="en-US" sz="2000" dirty="0">
                <a:solidFill>
                  <a:srgbClr val="FFFFCC"/>
                </a:solidFill>
                <a:latin typeface="Comic Sans MS" pitchFamily="66" charset="0"/>
              </a:rPr>
              <a:t> go. </a:t>
            </a:r>
          </a:p>
          <a:p>
            <a:pPr>
              <a:spcBef>
                <a:spcPct val="50000"/>
              </a:spcBef>
            </a:pPr>
            <a:r>
              <a:rPr lang="en-US" sz="2000" dirty="0">
                <a:solidFill>
                  <a:srgbClr val="FFFFCC"/>
                </a:solidFill>
                <a:latin typeface="Comic Sans MS" pitchFamily="66" charset="0"/>
              </a:rPr>
              <a:t>		He </a:t>
            </a:r>
            <a:r>
              <a:rPr lang="en-US" sz="2000" i="1" dirty="0">
                <a:solidFill>
                  <a:srgbClr val="FFFFCC"/>
                </a:solidFill>
                <a:latin typeface="Comic Sans MS" pitchFamily="66" charset="0"/>
              </a:rPr>
              <a:t>will </a:t>
            </a:r>
            <a:r>
              <a:rPr lang="en-US" sz="2000" dirty="0">
                <a:solidFill>
                  <a:srgbClr val="FFFFCC"/>
                </a:solidFill>
                <a:latin typeface="Comic Sans MS" pitchFamily="66" charset="0"/>
              </a:rPr>
              <a:t>be angry. </a:t>
            </a:r>
          </a:p>
          <a:p>
            <a:pPr>
              <a:spcBef>
                <a:spcPct val="50000"/>
              </a:spcBef>
            </a:pPr>
            <a:r>
              <a:rPr lang="en-US" sz="2000" dirty="0">
                <a:solidFill>
                  <a:srgbClr val="FFFFCC"/>
                </a:solidFill>
                <a:latin typeface="Comic Sans MS" pitchFamily="66" charset="0"/>
              </a:rPr>
              <a:t>		You </a:t>
            </a:r>
            <a:r>
              <a:rPr lang="en-US" sz="2000" i="1" dirty="0">
                <a:solidFill>
                  <a:srgbClr val="FFFFCC"/>
                </a:solidFill>
                <a:latin typeface="Comic Sans MS" pitchFamily="66" charset="0"/>
              </a:rPr>
              <a:t>ought</a:t>
            </a:r>
            <a:r>
              <a:rPr lang="en-US" sz="2000" dirty="0">
                <a:solidFill>
                  <a:srgbClr val="FFFFCC"/>
                </a:solidFill>
                <a:latin typeface="Comic Sans MS" pitchFamily="66" charset="0"/>
              </a:rPr>
              <a:t> to look into it.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95"/>
            <a:ext cx="8229600" cy="979233"/>
          </a:xfrm>
        </p:spPr>
        <p:txBody>
          <a:bodyPr/>
          <a:lstStyle/>
          <a:p>
            <a:r>
              <a:rPr lang="en-AU" sz="4000" dirty="0" smtClean="0">
                <a:solidFill>
                  <a:srgbClr val="FF0000"/>
                </a:solidFill>
              </a:rPr>
              <a:t>Agenda Workshop 2</a:t>
            </a:r>
            <a:endParaRPr lang="en-AU" sz="4000" dirty="0">
              <a:solidFill>
                <a:srgbClr val="FF0000"/>
              </a:solidFill>
            </a:endParaRPr>
          </a:p>
        </p:txBody>
      </p:sp>
      <p:sp>
        <p:nvSpPr>
          <p:cNvPr id="3" name="Content Placeholder 2"/>
          <p:cNvSpPr>
            <a:spLocks noGrp="1"/>
          </p:cNvSpPr>
          <p:nvPr>
            <p:ph idx="1"/>
          </p:nvPr>
        </p:nvSpPr>
        <p:spPr>
          <a:xfrm>
            <a:off x="457200" y="836712"/>
            <a:ext cx="8229600" cy="5616624"/>
          </a:xfrm>
        </p:spPr>
        <p:txBody>
          <a:bodyPr/>
          <a:lstStyle/>
          <a:p>
            <a:pPr marL="0" indent="0">
              <a:buNone/>
            </a:pPr>
            <a:r>
              <a:rPr lang="en-US" sz="1800" b="1" dirty="0" smtClean="0">
                <a:solidFill>
                  <a:srgbClr val="FFC000"/>
                </a:solidFill>
              </a:rPr>
              <a:t>9am: </a:t>
            </a:r>
            <a:r>
              <a:rPr lang="en-US" sz="1800" dirty="0" smtClean="0">
                <a:solidFill>
                  <a:schemeClr val="bg1"/>
                </a:solidFill>
              </a:rPr>
              <a:t>Welcome  </a:t>
            </a:r>
            <a:endParaRPr lang="en-AU" sz="1800" dirty="0">
              <a:solidFill>
                <a:schemeClr val="bg1"/>
              </a:solidFill>
            </a:endParaRPr>
          </a:p>
          <a:p>
            <a:pPr marL="0" indent="0">
              <a:buNone/>
            </a:pPr>
            <a:r>
              <a:rPr lang="en-US" sz="1800" dirty="0">
                <a:solidFill>
                  <a:schemeClr val="bg1"/>
                </a:solidFill>
              </a:rPr>
              <a:t>		</a:t>
            </a:r>
            <a:r>
              <a:rPr lang="en-US" sz="1800" dirty="0" smtClean="0">
                <a:solidFill>
                  <a:schemeClr val="bg1"/>
                </a:solidFill>
              </a:rPr>
              <a:t> </a:t>
            </a:r>
          </a:p>
          <a:p>
            <a:pPr marL="0" indent="0">
              <a:buNone/>
            </a:pPr>
            <a:r>
              <a:rPr lang="en-US" sz="1800" dirty="0" smtClean="0">
                <a:solidFill>
                  <a:schemeClr val="bg1"/>
                </a:solidFill>
              </a:rPr>
              <a:t>  Revisiting  grammar  part 1</a:t>
            </a:r>
            <a:endParaRPr lang="en-US" sz="1800" dirty="0" smtClean="0"/>
          </a:p>
          <a:p>
            <a:pPr marL="0" indent="0">
              <a:buNone/>
            </a:pPr>
            <a:endParaRPr lang="en-AU" sz="400" dirty="0" smtClean="0"/>
          </a:p>
          <a:p>
            <a:pPr marL="0" indent="0">
              <a:buNone/>
            </a:pPr>
            <a:endParaRPr lang="en-AU" sz="400" dirty="0"/>
          </a:p>
          <a:p>
            <a:pPr marL="0" indent="0">
              <a:buNone/>
            </a:pPr>
            <a:r>
              <a:rPr lang="en-US" sz="1800" dirty="0" smtClean="0">
                <a:solidFill>
                  <a:schemeClr val="bg1"/>
                </a:solidFill>
              </a:rPr>
              <a:t>  Grammar part 2: Sentence structure</a:t>
            </a:r>
            <a:endParaRPr lang="en-AU" sz="1800" dirty="0">
              <a:solidFill>
                <a:schemeClr val="bg1"/>
              </a:solidFill>
            </a:endParaRPr>
          </a:p>
          <a:p>
            <a:pPr marL="0" indent="0">
              <a:buNone/>
            </a:pPr>
            <a:r>
              <a:rPr lang="en-US" sz="1800" dirty="0" smtClean="0">
                <a:solidFill>
                  <a:schemeClr val="bg1"/>
                </a:solidFill>
              </a:rPr>
              <a:t>  </a:t>
            </a:r>
          </a:p>
          <a:p>
            <a:pPr marL="0" indent="0">
              <a:buNone/>
            </a:pPr>
            <a:r>
              <a:rPr lang="en-US" sz="2000" dirty="0">
                <a:solidFill>
                  <a:schemeClr val="bg1"/>
                </a:solidFill>
              </a:rPr>
              <a:t> </a:t>
            </a:r>
            <a:r>
              <a:rPr lang="en-US" sz="1800" b="1" dirty="0" smtClean="0">
                <a:solidFill>
                  <a:srgbClr val="FFC000"/>
                </a:solidFill>
              </a:rPr>
              <a:t>11am:  </a:t>
            </a:r>
            <a:r>
              <a:rPr lang="en-US" sz="2000" b="1" dirty="0" smtClean="0">
                <a:solidFill>
                  <a:schemeClr val="bg1"/>
                </a:solidFill>
              </a:rPr>
              <a:t>                           </a:t>
            </a:r>
            <a:r>
              <a:rPr lang="en-US" sz="1600" dirty="0" smtClean="0">
                <a:solidFill>
                  <a:srgbClr val="FFC000"/>
                </a:solidFill>
              </a:rPr>
              <a:t>MORNING TEA</a:t>
            </a:r>
            <a:r>
              <a:rPr lang="en-US" dirty="0" smtClean="0">
                <a:solidFill>
                  <a:srgbClr val="FFC000"/>
                </a:solidFill>
              </a:rPr>
              <a:t> </a:t>
            </a:r>
          </a:p>
          <a:p>
            <a:pPr marL="0" indent="0">
              <a:buNone/>
            </a:pPr>
            <a:endParaRPr lang="en-US" sz="500" dirty="0">
              <a:solidFill>
                <a:srgbClr val="FFC000"/>
              </a:solidFill>
            </a:endParaRPr>
          </a:p>
          <a:p>
            <a:pPr marL="0" indent="0">
              <a:buNone/>
            </a:pPr>
            <a:endParaRPr lang="en-US" sz="500" dirty="0" smtClean="0">
              <a:solidFill>
                <a:srgbClr val="FFC000"/>
              </a:solidFill>
            </a:endParaRPr>
          </a:p>
          <a:p>
            <a:pPr marL="0" indent="0">
              <a:buNone/>
            </a:pPr>
            <a:r>
              <a:rPr lang="en-AU" sz="1800" dirty="0" smtClean="0">
                <a:solidFill>
                  <a:schemeClr val="bg1"/>
                </a:solidFill>
              </a:rPr>
              <a:t>Assessing student writing samples</a:t>
            </a:r>
            <a:endParaRPr lang="en-AU" sz="1800" dirty="0">
              <a:solidFill>
                <a:schemeClr val="bg1"/>
              </a:solidFill>
            </a:endParaRPr>
          </a:p>
          <a:p>
            <a:pPr marL="0" indent="0">
              <a:buNone/>
            </a:pPr>
            <a:r>
              <a:rPr lang="en-US" sz="1800" dirty="0" smtClean="0">
                <a:solidFill>
                  <a:schemeClr val="bg1"/>
                </a:solidFill>
              </a:rPr>
              <a:t>Quality writing – what does it look like?  </a:t>
            </a:r>
          </a:p>
          <a:p>
            <a:pPr marL="0" indent="0">
              <a:buNone/>
            </a:pPr>
            <a:r>
              <a:rPr lang="en-US" sz="1800" dirty="0">
                <a:solidFill>
                  <a:schemeClr val="bg1"/>
                </a:solidFill>
              </a:rPr>
              <a:t> </a:t>
            </a:r>
            <a:r>
              <a:rPr lang="en-US" sz="1800" dirty="0" smtClean="0">
                <a:solidFill>
                  <a:schemeClr val="bg1"/>
                </a:solidFill>
              </a:rPr>
              <a:t>                       - how can we support students?</a:t>
            </a:r>
            <a:endParaRPr lang="en-AU" sz="1800" dirty="0">
              <a:solidFill>
                <a:schemeClr val="bg1"/>
              </a:solidFill>
            </a:endParaRPr>
          </a:p>
          <a:p>
            <a:pPr marL="0" indent="0">
              <a:buNone/>
            </a:pPr>
            <a:r>
              <a:rPr lang="en-US" sz="1200" dirty="0"/>
              <a:t> </a:t>
            </a:r>
            <a:endParaRPr lang="en-AU" sz="1200" dirty="0"/>
          </a:p>
          <a:p>
            <a:pPr marL="0" indent="0">
              <a:buNone/>
            </a:pPr>
            <a:r>
              <a:rPr lang="en-AU" sz="1600" dirty="0" smtClean="0"/>
              <a:t> </a:t>
            </a:r>
            <a:r>
              <a:rPr lang="en-AU" sz="1800" b="1" dirty="0" smtClean="0">
                <a:solidFill>
                  <a:srgbClr val="FFC000"/>
                </a:solidFill>
              </a:rPr>
              <a:t>1pm:                                      </a:t>
            </a:r>
            <a:r>
              <a:rPr lang="en-US" sz="1600" dirty="0" smtClean="0">
                <a:solidFill>
                  <a:srgbClr val="FFC000"/>
                </a:solidFill>
              </a:rPr>
              <a:t>LUNCH</a:t>
            </a:r>
            <a:endParaRPr lang="en-AU" sz="1600" dirty="0">
              <a:solidFill>
                <a:srgbClr val="FFC000"/>
              </a:solidFill>
            </a:endParaRPr>
          </a:p>
          <a:p>
            <a:pPr marL="0" indent="0">
              <a:buNone/>
            </a:pPr>
            <a:r>
              <a:rPr lang="en-US" sz="1200" dirty="0"/>
              <a:t> </a:t>
            </a:r>
            <a:endParaRPr lang="en-AU" sz="1200" dirty="0"/>
          </a:p>
          <a:p>
            <a:pPr marL="0" indent="0">
              <a:buNone/>
            </a:pPr>
            <a:r>
              <a:rPr lang="en-US" sz="1800" dirty="0" smtClean="0">
                <a:solidFill>
                  <a:schemeClr val="bg1"/>
                </a:solidFill>
              </a:rPr>
              <a:t>Designing a quality and substantive writing task</a:t>
            </a:r>
            <a:endParaRPr lang="en-AU" sz="1800" dirty="0">
              <a:solidFill>
                <a:schemeClr val="bg1"/>
              </a:solidFill>
            </a:endParaRPr>
          </a:p>
        </p:txBody>
      </p:sp>
      <p:sp>
        <p:nvSpPr>
          <p:cNvPr id="4" name="TextBox 3"/>
          <p:cNvSpPr txBox="1"/>
          <p:nvPr/>
        </p:nvSpPr>
        <p:spPr>
          <a:xfrm>
            <a:off x="7381159" y="620688"/>
            <a:ext cx="1187441" cy="5976663"/>
          </a:xfrm>
          <a:prstGeom prst="rect">
            <a:avLst/>
          </a:prstGeom>
          <a:noFill/>
        </p:spPr>
        <p:txBody>
          <a:bodyPr vert="wordArtVert" wrap="square" rtlCol="0" anchor="ctr">
            <a:spAutoFit/>
          </a:bodyPr>
          <a:lstStyle/>
          <a:p>
            <a:r>
              <a:rPr lang="en-AU" sz="2000" b="1" dirty="0" smtClean="0">
                <a:solidFill>
                  <a:srgbClr val="FFFF00"/>
                </a:solidFill>
              </a:rPr>
              <a:t>What are the </a:t>
            </a:r>
          </a:p>
          <a:p>
            <a:endParaRPr lang="en-AU" sz="2000" b="1" dirty="0">
              <a:solidFill>
                <a:srgbClr val="FFFF00"/>
              </a:solidFill>
            </a:endParaRPr>
          </a:p>
          <a:p>
            <a:r>
              <a:rPr lang="en-AU" sz="2000" b="1" dirty="0" smtClean="0">
                <a:solidFill>
                  <a:srgbClr val="FFFF00"/>
                </a:solidFill>
              </a:rPr>
              <a:t>teaching points ?</a:t>
            </a:r>
            <a:endParaRPr lang="en-AU" sz="2000" b="1" dirty="0">
              <a:solidFill>
                <a:srgbClr val="FFFF00"/>
              </a:solidFill>
            </a:endParaRPr>
          </a:p>
        </p:txBody>
      </p:sp>
    </p:spTree>
    <p:extLst>
      <p:ext uri="{BB962C8B-B14F-4D97-AF65-F5344CB8AC3E}">
        <p14:creationId xmlns:p14="http://schemas.microsoft.com/office/powerpoint/2010/main" val="15744870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ChangeArrowheads="1"/>
          </p:cNvSpPr>
          <p:nvPr/>
        </p:nvSpPr>
        <p:spPr bwMode="auto">
          <a:xfrm>
            <a:off x="684213" y="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Modality</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55301" name="Text Box 5"/>
          <p:cNvSpPr txBox="1">
            <a:spLocks noChangeArrowheads="1"/>
          </p:cNvSpPr>
          <p:nvPr/>
        </p:nvSpPr>
        <p:spPr bwMode="auto">
          <a:xfrm>
            <a:off x="561887" y="758825"/>
            <a:ext cx="8135938" cy="39687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Here is a list of more modal auxiliary verbs.</a:t>
            </a:r>
          </a:p>
        </p:txBody>
      </p:sp>
      <p:graphicFrame>
        <p:nvGraphicFramePr>
          <p:cNvPr id="55341" name="Group 45"/>
          <p:cNvGraphicFramePr>
            <a:graphicFrameLocks noGrp="1"/>
          </p:cNvGraphicFramePr>
          <p:nvPr>
            <p:extLst>
              <p:ext uri="{D42A27DB-BD31-4B8C-83A1-F6EECF244321}">
                <p14:modId xmlns:p14="http://schemas.microsoft.com/office/powerpoint/2010/main" val="1435771811"/>
              </p:ext>
            </p:extLst>
          </p:nvPr>
        </p:nvGraphicFramePr>
        <p:xfrm>
          <a:off x="611188" y="1155700"/>
          <a:ext cx="7705725" cy="2268855"/>
        </p:xfrm>
        <a:graphic>
          <a:graphicData uri="http://schemas.openxmlformats.org/drawingml/2006/table">
            <a:tbl>
              <a:tblPr/>
              <a:tblGrid>
                <a:gridCol w="2568575"/>
                <a:gridCol w="2568575"/>
                <a:gridCol w="2568575"/>
              </a:tblGrid>
              <a:tr h="79066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CC"/>
                          </a:solidFill>
                          <a:effectLst/>
                          <a:latin typeface="Comic Sans MS" pitchFamily="66" charset="0"/>
                          <a:cs typeface="Times New Roman" pitchFamily="18" charset="0"/>
                        </a:rPr>
                        <a:t>HIGH MODALITY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CC"/>
                          </a:solidFill>
                          <a:effectLst/>
                          <a:latin typeface="Comic Sans MS" pitchFamily="66" charset="0"/>
                          <a:cs typeface="Times New Roman" pitchFamily="18" charset="0"/>
                        </a:rPr>
                        <a:t>(certainty)</a:t>
                      </a:r>
                      <a:endParaRPr kumimoji="0" lang="en-US" sz="2000" b="0" i="0" u="none" strike="noStrike" cap="none" normalizeH="0" baseline="0" dirty="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CC"/>
                          </a:solidFill>
                          <a:effectLst/>
                          <a:latin typeface="Comic Sans MS" pitchFamily="66" charset="0"/>
                          <a:cs typeface="Times New Roman" pitchFamily="18" charset="0"/>
                        </a:rPr>
                        <a:t>MEDIUM MODALITY</a:t>
                      </a:r>
                      <a:endParaRPr kumimoji="0" lang="en-US" sz="2000" b="0" i="0" u="none" strike="noStrike" cap="none" normalizeH="0" baseline="0" dirty="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CC"/>
                          </a:solidFill>
                          <a:effectLst/>
                          <a:latin typeface="Comic Sans MS" pitchFamily="66" charset="0"/>
                          <a:cs typeface="Times New Roman" pitchFamily="18" charset="0"/>
                        </a:rPr>
                        <a:t>LOW MODALITY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CC"/>
                          </a:solidFill>
                          <a:effectLst/>
                          <a:latin typeface="Comic Sans MS" pitchFamily="66" charset="0"/>
                          <a:cs typeface="Times New Roman" pitchFamily="18" charset="0"/>
                        </a:rPr>
                        <a:t>(uncertainty)</a:t>
                      </a:r>
                      <a:endParaRPr kumimoji="0" lang="en-US" sz="2000" b="0" i="0" u="none" strike="noStrike" cap="none" normalizeH="0" baseline="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819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CC"/>
                          </a:solidFill>
                          <a:effectLst/>
                          <a:latin typeface="Comic Sans MS" pitchFamily="66" charset="0"/>
                          <a:cs typeface="Times New Roman" pitchFamily="18" charset="0"/>
                        </a:rPr>
                        <a:t>must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CC"/>
                          </a:solidFill>
                          <a:effectLst/>
                          <a:latin typeface="Comic Sans MS" pitchFamily="66" charset="0"/>
                          <a:cs typeface="Times New Roman" pitchFamily="18" charset="0"/>
                        </a:rPr>
                        <a:t>ought to</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CC"/>
                          </a:solidFill>
                          <a:effectLst/>
                          <a:latin typeface="Comic Sans MS" pitchFamily="66" charset="0"/>
                          <a:cs typeface="Times New Roman" pitchFamily="18" charset="0"/>
                        </a:rPr>
                        <a:t>will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CC"/>
                          </a:solidFill>
                          <a:effectLst/>
                          <a:latin typeface="Comic Sans MS" pitchFamily="66" charset="0"/>
                          <a:cs typeface="Times New Roman" pitchFamily="18" charset="0"/>
                        </a:rPr>
                        <a:t>has to</a:t>
                      </a:r>
                      <a:endParaRPr kumimoji="0" lang="en-US" sz="2000" b="0" i="0" u="none" strike="noStrike" cap="none" normalizeH="0" baseline="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CC"/>
                          </a:solidFill>
                          <a:effectLst/>
                          <a:latin typeface="Comic Sans MS" pitchFamily="66" charset="0"/>
                          <a:cs typeface="Times New Roman" pitchFamily="18" charset="0"/>
                        </a:rPr>
                        <a:t>should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CC"/>
                          </a:solidFill>
                          <a:effectLst/>
                          <a:latin typeface="Comic Sans MS" pitchFamily="66" charset="0"/>
                          <a:cs typeface="Times New Roman" pitchFamily="18" charset="0"/>
                        </a:rPr>
                        <a:t>can</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CC"/>
                          </a:solidFill>
                          <a:effectLst/>
                          <a:latin typeface="Comic Sans MS" pitchFamily="66" charset="0"/>
                          <a:cs typeface="Times New Roman" pitchFamily="18" charset="0"/>
                        </a:rPr>
                        <a:t>need to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CC"/>
                          </a:solidFill>
                          <a:effectLst/>
                          <a:latin typeface="Comic Sans MS" pitchFamily="66" charset="0"/>
                          <a:cs typeface="Times New Roman" pitchFamily="18" charset="0"/>
                        </a:rPr>
                        <a:t>may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CC"/>
                          </a:solidFill>
                          <a:effectLst/>
                          <a:latin typeface="Comic Sans MS" pitchFamily="66" charset="0"/>
                          <a:cs typeface="Times New Roman" pitchFamily="18" charset="0"/>
                        </a:rPr>
                        <a:t>might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CC"/>
                          </a:solidFill>
                          <a:effectLst/>
                          <a:latin typeface="Comic Sans MS" pitchFamily="66" charset="0"/>
                          <a:cs typeface="Times New Roman" pitchFamily="18" charset="0"/>
                        </a:rPr>
                        <a:t>could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FFCC"/>
                          </a:solidFill>
                          <a:effectLst/>
                          <a:latin typeface="Comic Sans MS" pitchFamily="66" charset="0"/>
                          <a:cs typeface="Times New Roman" pitchFamily="18" charset="0"/>
                        </a:rPr>
                        <a:t>would</a:t>
                      </a:r>
                      <a:endParaRPr kumimoji="0" lang="en-US" sz="2000" b="0" i="0" u="none" strike="noStrike" cap="none" normalizeH="0" baseline="0" dirty="0" smtClean="0">
                        <a:ln>
                          <a:noFill/>
                        </a:ln>
                        <a:solidFill>
                          <a:srgbClr val="FFFFCC"/>
                        </a:solidFill>
                        <a:effectLst/>
                        <a:latin typeface="Comic Sans MS" pitchFamily="66"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5342" name="Text Box 46"/>
          <p:cNvSpPr txBox="1">
            <a:spLocks noChangeArrowheads="1"/>
          </p:cNvSpPr>
          <p:nvPr/>
        </p:nvSpPr>
        <p:spPr bwMode="auto">
          <a:xfrm>
            <a:off x="611188" y="4076700"/>
            <a:ext cx="7632700" cy="366713"/>
          </a:xfrm>
          <a:prstGeom prst="rect">
            <a:avLst/>
          </a:prstGeom>
          <a:noFill/>
          <a:ln w="9525">
            <a:noFill/>
            <a:miter lim="800000"/>
            <a:headEnd/>
            <a:tailEnd/>
          </a:ln>
          <a:effectLst/>
        </p:spPr>
        <p:txBody>
          <a:bodyPr>
            <a:spAutoFit/>
          </a:bodyPr>
          <a:lstStyle/>
          <a:p>
            <a:pPr>
              <a:spcBef>
                <a:spcPct val="50000"/>
              </a:spcBef>
            </a:pPr>
            <a:endParaRPr lang="en-AU"/>
          </a:p>
        </p:txBody>
      </p:sp>
      <p:sp>
        <p:nvSpPr>
          <p:cNvPr id="55343" name="Text Box 47"/>
          <p:cNvSpPr txBox="1">
            <a:spLocks noChangeArrowheads="1"/>
          </p:cNvSpPr>
          <p:nvPr/>
        </p:nvSpPr>
        <p:spPr bwMode="auto">
          <a:xfrm>
            <a:off x="539750" y="3573016"/>
            <a:ext cx="7991475" cy="298767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Other examples of modal devices include:</a:t>
            </a:r>
          </a:p>
          <a:p>
            <a:pPr>
              <a:spcBef>
                <a:spcPct val="50000"/>
              </a:spcBef>
            </a:pPr>
            <a:r>
              <a:rPr lang="en-US" sz="2000" dirty="0">
                <a:solidFill>
                  <a:srgbClr val="FFFFCC"/>
                </a:solidFill>
                <a:latin typeface="Comic Sans MS" pitchFamily="66" charset="0"/>
              </a:rPr>
              <a:t>Modal adverbs:		possibly, probably, perhaps, maybe, rarely			always, never, sometimes, naturally, often			certainly, definitely, usually, seldom</a:t>
            </a:r>
          </a:p>
          <a:p>
            <a:pPr>
              <a:spcBef>
                <a:spcPct val="50000"/>
              </a:spcBef>
            </a:pPr>
            <a:r>
              <a:rPr lang="en-US" sz="2000" dirty="0">
                <a:solidFill>
                  <a:srgbClr val="FFFFCC"/>
                </a:solidFill>
                <a:latin typeface="Comic Sans MS" pitchFamily="66" charset="0"/>
              </a:rPr>
              <a:t>Modal nouns:		possibility, probability, obligation, 				necessity, requirement</a:t>
            </a:r>
          </a:p>
          <a:p>
            <a:pPr>
              <a:spcBef>
                <a:spcPct val="50000"/>
              </a:spcBef>
            </a:pPr>
            <a:r>
              <a:rPr lang="en-US" sz="2000" dirty="0">
                <a:solidFill>
                  <a:srgbClr val="FFFFCC"/>
                </a:solidFill>
                <a:latin typeface="Comic Sans MS" pitchFamily="66" charset="0"/>
              </a:rPr>
              <a:t>Modal adjectives	certain, possible, probable, obligatory, 			determined, necessary, required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4"/>
          <p:cNvSpPr>
            <a:spLocks noChangeArrowheads="1"/>
          </p:cNvSpPr>
          <p:nvPr/>
        </p:nvSpPr>
        <p:spPr bwMode="auto">
          <a:xfrm>
            <a:off x="684213" y="188913"/>
            <a:ext cx="7632700" cy="765175"/>
          </a:xfrm>
          <a:prstGeom prst="rect">
            <a:avLst/>
          </a:prstGeom>
          <a:noFill/>
          <a:ln w="9525">
            <a:noFill/>
            <a:miter lim="800000"/>
            <a:headEnd/>
            <a:tailEnd/>
          </a:ln>
          <a:effectLst/>
        </p:spPr>
        <p:txBody>
          <a:bodyPr lIns="92075" tIns="46038" rIns="92075" bIns="46038" anchor="ctr"/>
          <a:lstStyle/>
          <a:p>
            <a:pPr algn="ctr" eaLnBrk="1" hangingPunct="1"/>
            <a:r>
              <a:rPr lang="en-AU" sz="3600" dirty="0" smtClean="0">
                <a:solidFill>
                  <a:srgbClr val="FFCC66"/>
                </a:solidFill>
                <a:latin typeface="Comic Sans MS" pitchFamily="66" charset="0"/>
              </a:rPr>
              <a:t>Modality </a:t>
            </a:r>
            <a:r>
              <a:rPr lang="en-AU" sz="3600" dirty="0">
                <a:solidFill>
                  <a:srgbClr val="FFCC66"/>
                </a:solidFill>
                <a:latin typeface="Comic Sans MS" pitchFamily="66" charset="0"/>
              </a:rPr>
              <a:t>cline/ continuum</a:t>
            </a:r>
            <a:endParaRPr lang="en-AU" sz="3600" b="1" dirty="0">
              <a:solidFill>
                <a:srgbClr val="FFCC66"/>
              </a:solidFill>
              <a:effectLst>
                <a:outerShdw blurRad="38100" dist="38100" dir="2700000" algn="tl">
                  <a:srgbClr val="000000"/>
                </a:outerShdw>
              </a:effectLst>
              <a:latin typeface="Comic Sans MS" pitchFamily="66" charset="0"/>
            </a:endParaRPr>
          </a:p>
        </p:txBody>
      </p:sp>
      <p:sp>
        <p:nvSpPr>
          <p:cNvPr id="4" name="Content Placeholder 2"/>
          <p:cNvSpPr txBox="1">
            <a:spLocks/>
          </p:cNvSpPr>
          <p:nvPr/>
        </p:nvSpPr>
        <p:spPr>
          <a:xfrm>
            <a:off x="457200" y="1600200"/>
            <a:ext cx="8229600" cy="4525963"/>
          </a:xfrm>
          <a:prstGeom prst="rect">
            <a:avLst/>
          </a:prstGeom>
        </p:spPr>
        <p:txBody>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AU" sz="2600" dirty="0" smtClean="0">
                <a:solidFill>
                  <a:srgbClr val="FFFFCC"/>
                </a:solidFill>
              </a:rPr>
              <a:t>Sample modality continuum: Degrees of assertiveness</a:t>
            </a:r>
          </a:p>
          <a:p>
            <a:endParaRPr lang="en-AU" dirty="0" smtClean="0"/>
          </a:p>
          <a:p>
            <a:endParaRPr lang="en-AU" dirty="0"/>
          </a:p>
        </p:txBody>
      </p:sp>
      <p:cxnSp>
        <p:nvCxnSpPr>
          <p:cNvPr id="5" name="Straight Arrow Connector 4"/>
          <p:cNvCxnSpPr/>
          <p:nvPr/>
        </p:nvCxnSpPr>
        <p:spPr>
          <a:xfrm>
            <a:off x="1044179" y="2924944"/>
            <a:ext cx="6912768"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6" name="Table 5"/>
          <p:cNvGraphicFramePr>
            <a:graphicFrameLocks noGrp="1"/>
          </p:cNvGraphicFramePr>
          <p:nvPr>
            <p:extLst>
              <p:ext uri="{D42A27DB-BD31-4B8C-83A1-F6EECF244321}">
                <p14:modId xmlns:p14="http://schemas.microsoft.com/office/powerpoint/2010/main" val="3966623824"/>
              </p:ext>
            </p:extLst>
          </p:nvPr>
        </p:nvGraphicFramePr>
        <p:xfrm>
          <a:off x="1187624" y="3429000"/>
          <a:ext cx="6408711" cy="2016223"/>
        </p:xfrm>
        <a:graphic>
          <a:graphicData uri="http://schemas.openxmlformats.org/drawingml/2006/table">
            <a:tbl>
              <a:tblPr firstRow="1" bandRow="1">
                <a:tableStyleId>{5C22544A-7EE6-4342-B048-85BDC9FD1C3A}</a:tableStyleId>
              </a:tblPr>
              <a:tblGrid>
                <a:gridCol w="2136237"/>
                <a:gridCol w="2136237"/>
                <a:gridCol w="2136237"/>
              </a:tblGrid>
              <a:tr h="426621">
                <a:tc>
                  <a:txBody>
                    <a:bodyPr/>
                    <a:lstStyle/>
                    <a:p>
                      <a:r>
                        <a:rPr lang="en-AU" b="0" baseline="0" dirty="0" smtClean="0">
                          <a:solidFill>
                            <a:schemeClr val="tx1"/>
                          </a:solidFill>
                        </a:rPr>
                        <a:t>It must be</a:t>
                      </a:r>
                    </a:p>
                  </a:txBody>
                  <a:tcPr>
                    <a:solidFill>
                      <a:schemeClr val="bg1"/>
                    </a:solidFill>
                  </a:tcPr>
                </a:tc>
                <a:tc>
                  <a:txBody>
                    <a:bodyPr/>
                    <a:lstStyle/>
                    <a:p>
                      <a:r>
                        <a:rPr lang="en-AU" b="0" baseline="0" dirty="0" smtClean="0">
                          <a:solidFill>
                            <a:schemeClr val="tx1"/>
                          </a:solidFill>
                        </a:rPr>
                        <a:t>It will be</a:t>
                      </a:r>
                      <a:endParaRPr lang="en-AU" b="0" baseline="0" dirty="0">
                        <a:solidFill>
                          <a:schemeClr val="tx1"/>
                        </a:solidFill>
                      </a:endParaRPr>
                    </a:p>
                  </a:txBody>
                  <a:tcPr>
                    <a:solidFill>
                      <a:schemeClr val="bg1"/>
                    </a:solidFill>
                  </a:tcPr>
                </a:tc>
                <a:tc>
                  <a:txBody>
                    <a:bodyPr/>
                    <a:lstStyle/>
                    <a:p>
                      <a:r>
                        <a:rPr lang="en-AU" b="0" baseline="0" dirty="0" smtClean="0">
                          <a:solidFill>
                            <a:schemeClr val="tx1"/>
                          </a:solidFill>
                        </a:rPr>
                        <a:t>It may be</a:t>
                      </a:r>
                      <a:endParaRPr lang="en-AU" b="0" baseline="0" dirty="0">
                        <a:solidFill>
                          <a:schemeClr val="tx1"/>
                        </a:solidFill>
                      </a:endParaRPr>
                    </a:p>
                  </a:txBody>
                  <a:tcPr>
                    <a:solidFill>
                      <a:schemeClr val="bg1"/>
                    </a:solidFill>
                  </a:tcPr>
                </a:tc>
              </a:tr>
              <a:tr h="426621">
                <a:tc>
                  <a:txBody>
                    <a:bodyPr/>
                    <a:lstStyle/>
                    <a:p>
                      <a:r>
                        <a:rPr lang="en-AU" dirty="0" smtClean="0"/>
                        <a:t>It must certainly be</a:t>
                      </a:r>
                      <a:endParaRPr lang="en-AU" dirty="0"/>
                    </a:p>
                  </a:txBody>
                  <a:tcPr>
                    <a:solidFill>
                      <a:schemeClr val="bg1"/>
                    </a:solidFill>
                  </a:tcPr>
                </a:tc>
                <a:tc>
                  <a:txBody>
                    <a:bodyPr/>
                    <a:lstStyle/>
                    <a:p>
                      <a:r>
                        <a:rPr lang="en-AU" dirty="0" smtClean="0"/>
                        <a:t>It will probably be</a:t>
                      </a:r>
                      <a:endParaRPr lang="en-AU" dirty="0"/>
                    </a:p>
                  </a:txBody>
                  <a:tcPr>
                    <a:solidFill>
                      <a:schemeClr val="bg1"/>
                    </a:solidFill>
                  </a:tcPr>
                </a:tc>
                <a:tc>
                  <a:txBody>
                    <a:bodyPr/>
                    <a:lstStyle/>
                    <a:p>
                      <a:r>
                        <a:rPr lang="en-AU" dirty="0" smtClean="0"/>
                        <a:t>It may possibly be</a:t>
                      </a:r>
                      <a:endParaRPr lang="en-AU" dirty="0"/>
                    </a:p>
                  </a:txBody>
                  <a:tcPr>
                    <a:solidFill>
                      <a:schemeClr val="bg1"/>
                    </a:solidFill>
                  </a:tcPr>
                </a:tc>
              </a:tr>
              <a:tr h="736360">
                <a:tc>
                  <a:txBody>
                    <a:bodyPr/>
                    <a:lstStyle/>
                    <a:p>
                      <a:r>
                        <a:rPr lang="en-AU" dirty="0" smtClean="0"/>
                        <a:t>It must always be</a:t>
                      </a:r>
                      <a:endParaRPr lang="en-AU" dirty="0"/>
                    </a:p>
                  </a:txBody>
                  <a:tcPr>
                    <a:solidFill>
                      <a:schemeClr val="bg1"/>
                    </a:solidFill>
                  </a:tcPr>
                </a:tc>
                <a:tc>
                  <a:txBody>
                    <a:bodyPr/>
                    <a:lstStyle/>
                    <a:p>
                      <a:r>
                        <a:rPr lang="en-AU" dirty="0" smtClean="0"/>
                        <a:t>It will usually be</a:t>
                      </a:r>
                      <a:endParaRPr lang="en-AU" dirty="0"/>
                    </a:p>
                  </a:txBody>
                  <a:tcPr>
                    <a:solidFill>
                      <a:schemeClr val="bg1"/>
                    </a:solidFill>
                  </a:tcPr>
                </a:tc>
                <a:tc>
                  <a:txBody>
                    <a:bodyPr/>
                    <a:lstStyle/>
                    <a:p>
                      <a:r>
                        <a:rPr lang="en-AU" dirty="0" smtClean="0"/>
                        <a:t>It</a:t>
                      </a:r>
                      <a:r>
                        <a:rPr lang="en-AU" baseline="0" dirty="0" smtClean="0"/>
                        <a:t> may sometimes be</a:t>
                      </a:r>
                      <a:endParaRPr lang="en-AU" dirty="0"/>
                    </a:p>
                  </a:txBody>
                  <a:tcPr>
                    <a:solidFill>
                      <a:schemeClr val="bg1"/>
                    </a:solidFill>
                  </a:tcPr>
                </a:tc>
              </a:tr>
              <a:tr h="426621">
                <a:tc>
                  <a:txBody>
                    <a:bodyPr/>
                    <a:lstStyle/>
                    <a:p>
                      <a:r>
                        <a:rPr lang="en-AU" dirty="0" smtClean="0">
                          <a:solidFill>
                            <a:srgbClr val="FF0000"/>
                          </a:solidFill>
                        </a:rPr>
                        <a:t>High modality</a:t>
                      </a:r>
                      <a:endParaRPr lang="en-AU" dirty="0">
                        <a:solidFill>
                          <a:srgbClr val="FF0000"/>
                        </a:solidFill>
                      </a:endParaRPr>
                    </a:p>
                  </a:txBody>
                  <a:tcPr>
                    <a:solidFill>
                      <a:schemeClr val="bg1"/>
                    </a:solidFill>
                  </a:tcPr>
                </a:tc>
                <a:tc>
                  <a:txBody>
                    <a:bodyPr/>
                    <a:lstStyle/>
                    <a:p>
                      <a:endParaRPr lang="en-AU" dirty="0"/>
                    </a:p>
                  </a:txBody>
                  <a:tcPr>
                    <a:solidFill>
                      <a:schemeClr val="bg1"/>
                    </a:solidFill>
                  </a:tcPr>
                </a:tc>
                <a:tc>
                  <a:txBody>
                    <a:bodyPr/>
                    <a:lstStyle/>
                    <a:p>
                      <a:r>
                        <a:rPr lang="en-AU" dirty="0" smtClean="0">
                          <a:solidFill>
                            <a:srgbClr val="009900"/>
                          </a:solidFill>
                        </a:rPr>
                        <a:t>Low modality</a:t>
                      </a:r>
                      <a:endParaRPr lang="en-AU" dirty="0">
                        <a:solidFill>
                          <a:srgbClr val="009900"/>
                        </a:solidFill>
                      </a:endParaRPr>
                    </a:p>
                  </a:txBody>
                  <a:tcPr>
                    <a:solidFill>
                      <a:schemeClr val="bg1"/>
                    </a:solidFill>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4"/>
          <p:cNvSpPr>
            <a:spLocks noChangeArrowheads="1"/>
          </p:cNvSpPr>
          <p:nvPr/>
        </p:nvSpPr>
        <p:spPr bwMode="auto">
          <a:xfrm>
            <a:off x="684213" y="188913"/>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Examples of Modality</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70661" name="Text Box 5"/>
          <p:cNvSpPr txBox="1">
            <a:spLocks noChangeArrowheads="1"/>
          </p:cNvSpPr>
          <p:nvPr/>
        </p:nvSpPr>
        <p:spPr bwMode="auto">
          <a:xfrm>
            <a:off x="539750" y="908050"/>
            <a:ext cx="8135938" cy="57943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Running </a:t>
            </a:r>
            <a:r>
              <a:rPr lang="en-US" sz="2000" b="1" i="1">
                <a:solidFill>
                  <a:srgbClr val="FFFFCC"/>
                </a:solidFill>
                <a:latin typeface="Comic Sans MS" pitchFamily="66" charset="0"/>
              </a:rPr>
              <a:t>will</a:t>
            </a:r>
            <a:r>
              <a:rPr lang="en-US" sz="2000">
                <a:solidFill>
                  <a:srgbClr val="FFFFCC"/>
                </a:solidFill>
                <a:latin typeface="Comic Sans MS" pitchFamily="66" charset="0"/>
              </a:rPr>
              <a:t> be good exercise. 		</a:t>
            </a:r>
            <a:r>
              <a:rPr lang="en-US" sz="1600">
                <a:solidFill>
                  <a:srgbClr val="FFFFCC"/>
                </a:solidFill>
                <a:latin typeface="Comic Sans MS" pitchFamily="66" charset="0"/>
              </a:rPr>
              <a:t>(Modal auxiliary)</a:t>
            </a:r>
          </a:p>
          <a:p>
            <a:pPr>
              <a:spcBef>
                <a:spcPct val="50000"/>
              </a:spcBef>
            </a:pPr>
            <a:r>
              <a:rPr lang="en-US" sz="2000" b="1" i="1">
                <a:solidFill>
                  <a:srgbClr val="FFFFCC"/>
                </a:solidFill>
                <a:latin typeface="Comic Sans MS" pitchFamily="66" charset="0"/>
              </a:rPr>
              <a:t>Perhaps </a:t>
            </a:r>
            <a:r>
              <a:rPr lang="en-US" sz="2000">
                <a:solidFill>
                  <a:srgbClr val="FFFFCC"/>
                </a:solidFill>
                <a:latin typeface="Comic Sans MS" pitchFamily="66" charset="0"/>
              </a:rPr>
              <a:t>we </a:t>
            </a:r>
            <a:r>
              <a:rPr lang="en-US" sz="2000" b="1" i="1">
                <a:solidFill>
                  <a:srgbClr val="FFFFCC"/>
                </a:solidFill>
                <a:latin typeface="Comic Sans MS" pitchFamily="66" charset="0"/>
              </a:rPr>
              <a:t>might</a:t>
            </a:r>
            <a:r>
              <a:rPr lang="en-US" sz="2000">
                <a:solidFill>
                  <a:srgbClr val="FFFFCC"/>
                </a:solidFill>
                <a:latin typeface="Comic Sans MS" pitchFamily="66" charset="0"/>
              </a:rPr>
              <a:t> travel next year. 	</a:t>
            </a:r>
            <a:r>
              <a:rPr lang="en-US" sz="1600">
                <a:solidFill>
                  <a:srgbClr val="FFFFCC"/>
                </a:solidFill>
                <a:latin typeface="Comic Sans MS" pitchFamily="66" charset="0"/>
              </a:rPr>
              <a:t>(Modal adverb + modal auxiliary)</a:t>
            </a:r>
          </a:p>
          <a:p>
            <a:pPr>
              <a:spcBef>
                <a:spcPct val="50000"/>
              </a:spcBef>
            </a:pPr>
            <a:r>
              <a:rPr lang="en-US" sz="2000">
                <a:solidFill>
                  <a:srgbClr val="FFFFCC"/>
                </a:solidFill>
                <a:latin typeface="Comic Sans MS" pitchFamily="66" charset="0"/>
              </a:rPr>
              <a:t>It is </a:t>
            </a:r>
            <a:r>
              <a:rPr lang="en-US" sz="2000" b="1" i="1">
                <a:solidFill>
                  <a:srgbClr val="FFFFCC"/>
                </a:solidFill>
                <a:latin typeface="Comic Sans MS" pitchFamily="66" charset="0"/>
              </a:rPr>
              <a:t>probable</a:t>
            </a:r>
            <a:r>
              <a:rPr lang="en-US" sz="2000">
                <a:solidFill>
                  <a:srgbClr val="FFFFCC"/>
                </a:solidFill>
                <a:latin typeface="Comic Sans MS" pitchFamily="66" charset="0"/>
              </a:rPr>
              <a:t> that he </a:t>
            </a:r>
            <a:r>
              <a:rPr lang="en-US" sz="2000" b="1" i="1">
                <a:solidFill>
                  <a:srgbClr val="FFFFCC"/>
                </a:solidFill>
                <a:latin typeface="Comic Sans MS" pitchFamily="66" charset="0"/>
              </a:rPr>
              <a:t>will</a:t>
            </a:r>
            <a:r>
              <a:rPr lang="en-US" sz="2000">
                <a:solidFill>
                  <a:srgbClr val="FFFFCC"/>
                </a:solidFill>
                <a:latin typeface="Comic Sans MS" pitchFamily="66" charset="0"/>
              </a:rPr>
              <a:t> be late.	</a:t>
            </a:r>
            <a:r>
              <a:rPr lang="en-US" sz="1600">
                <a:solidFill>
                  <a:srgbClr val="FFFFCC"/>
                </a:solidFill>
                <a:latin typeface="Comic Sans MS" pitchFamily="66" charset="0"/>
              </a:rPr>
              <a:t>(Modal adjective + modal auxiliary)</a:t>
            </a:r>
            <a:endParaRPr lang="en-US" sz="2000">
              <a:solidFill>
                <a:srgbClr val="FFFFCC"/>
              </a:solidFill>
              <a:latin typeface="Comic Sans MS" pitchFamily="66" charset="0"/>
            </a:endParaRPr>
          </a:p>
          <a:p>
            <a:pPr>
              <a:spcBef>
                <a:spcPct val="50000"/>
              </a:spcBef>
            </a:pPr>
            <a:r>
              <a:rPr lang="en-US" sz="2000">
                <a:solidFill>
                  <a:srgbClr val="FFFFCC"/>
                </a:solidFill>
                <a:latin typeface="Comic Sans MS" pitchFamily="66" charset="0"/>
              </a:rPr>
              <a:t>It is a </a:t>
            </a:r>
            <a:r>
              <a:rPr lang="en-US" sz="2000" b="1" i="1">
                <a:solidFill>
                  <a:srgbClr val="FFFFCC"/>
                </a:solidFill>
                <a:latin typeface="Comic Sans MS" pitchFamily="66" charset="0"/>
              </a:rPr>
              <a:t>possibility</a:t>
            </a:r>
            <a:r>
              <a:rPr lang="en-US" sz="2000">
                <a:solidFill>
                  <a:srgbClr val="FFFFCC"/>
                </a:solidFill>
                <a:latin typeface="Comic Sans MS" pitchFamily="66" charset="0"/>
              </a:rPr>
              <a:t> that he </a:t>
            </a:r>
            <a:r>
              <a:rPr lang="en-US" sz="2000" b="1" i="1">
                <a:solidFill>
                  <a:srgbClr val="FFFFCC"/>
                </a:solidFill>
                <a:latin typeface="Comic Sans MS" pitchFamily="66" charset="0"/>
              </a:rPr>
              <a:t>could</a:t>
            </a:r>
            <a:r>
              <a:rPr lang="en-US" sz="2000">
                <a:solidFill>
                  <a:srgbClr val="FFFFCC"/>
                </a:solidFill>
                <a:latin typeface="Comic Sans MS" pitchFamily="66" charset="0"/>
              </a:rPr>
              <a:t> be late.   </a:t>
            </a:r>
            <a:r>
              <a:rPr lang="en-US" sz="1600">
                <a:solidFill>
                  <a:srgbClr val="FFFFCC"/>
                </a:solidFill>
                <a:latin typeface="Comic Sans MS" pitchFamily="66" charset="0"/>
              </a:rPr>
              <a:t>(Noun and modal auxiliary)</a:t>
            </a:r>
          </a:p>
          <a:p>
            <a:pPr>
              <a:spcBef>
                <a:spcPct val="50000"/>
              </a:spcBef>
            </a:pPr>
            <a:endParaRPr lang="en-US" sz="800">
              <a:solidFill>
                <a:srgbClr val="FFFFCC"/>
              </a:solidFill>
              <a:latin typeface="Comic Sans MS" pitchFamily="66" charset="0"/>
            </a:endParaRPr>
          </a:p>
          <a:p>
            <a:pPr>
              <a:spcBef>
                <a:spcPct val="50000"/>
              </a:spcBef>
            </a:pPr>
            <a:r>
              <a:rPr lang="en-US" sz="2000">
                <a:solidFill>
                  <a:srgbClr val="FFFFCC"/>
                </a:solidFill>
                <a:latin typeface="Comic Sans MS" pitchFamily="66" charset="0"/>
              </a:rPr>
              <a:t>In dialogue, modality is often used to make speech realistic and characters seem authentic. For example:                                    	“You </a:t>
            </a:r>
            <a:r>
              <a:rPr lang="en-US" sz="2000" b="1" i="1">
                <a:solidFill>
                  <a:srgbClr val="FFFFCC"/>
                </a:solidFill>
                <a:latin typeface="Comic Sans MS" pitchFamily="66" charset="0"/>
              </a:rPr>
              <a:t>must</a:t>
            </a:r>
            <a:r>
              <a:rPr lang="en-US" sz="2000">
                <a:solidFill>
                  <a:srgbClr val="FFFFCC"/>
                </a:solidFill>
                <a:latin typeface="Comic Sans MS" pitchFamily="66" charset="0"/>
              </a:rPr>
              <a:t> go for a bushwalk,” Mum insisted. “You </a:t>
            </a:r>
            <a:r>
              <a:rPr lang="en-US" sz="2000" b="1" i="1">
                <a:solidFill>
                  <a:srgbClr val="FFFFCC"/>
                </a:solidFill>
                <a:latin typeface="Comic Sans MS" pitchFamily="66" charset="0"/>
              </a:rPr>
              <a:t>might</a:t>
            </a:r>
            <a:r>
              <a:rPr lang="en-US" sz="2000">
                <a:solidFill>
                  <a:srgbClr val="FFFFCC"/>
                </a:solidFill>
                <a:latin typeface="Comic Sans MS" pitchFamily="66" charset="0"/>
              </a:rPr>
              <a:t> like 	it </a:t>
            </a:r>
            <a:r>
              <a:rPr lang="en-US" sz="2000" b="1" i="1">
                <a:solidFill>
                  <a:srgbClr val="FFFFCC"/>
                </a:solidFill>
                <a:latin typeface="Comic Sans MS" pitchFamily="66" charset="0"/>
              </a:rPr>
              <a:t>even better</a:t>
            </a:r>
            <a:r>
              <a:rPr lang="en-US" sz="2000">
                <a:solidFill>
                  <a:srgbClr val="FFFFCC"/>
                </a:solidFill>
                <a:latin typeface="Comic Sans MS" pitchFamily="66" charset="0"/>
              </a:rPr>
              <a:t> than watching television,” she added.</a:t>
            </a:r>
          </a:p>
          <a:p>
            <a:pPr>
              <a:spcBef>
                <a:spcPct val="50000"/>
              </a:spcBef>
            </a:pPr>
            <a:endParaRPr lang="en-US" sz="800">
              <a:solidFill>
                <a:srgbClr val="FFFFCC"/>
              </a:solidFill>
              <a:latin typeface="Comic Sans MS" pitchFamily="66" charset="0"/>
            </a:endParaRPr>
          </a:p>
          <a:p>
            <a:pPr>
              <a:spcBef>
                <a:spcPct val="50000"/>
              </a:spcBef>
            </a:pPr>
            <a:r>
              <a:rPr lang="en-US" sz="2000">
                <a:solidFill>
                  <a:srgbClr val="FFFFCC"/>
                </a:solidFill>
                <a:latin typeface="Comic Sans MS" pitchFamily="66" charset="0"/>
              </a:rPr>
              <a:t>In writing, modality indicates degree or qualification of a writer’s perspective and, as such, modalities of probability are more effective. For example:                                                              	Dan wondered if he </a:t>
            </a:r>
            <a:r>
              <a:rPr lang="en-US" sz="2000" b="1" i="1">
                <a:solidFill>
                  <a:srgbClr val="FFFFCC"/>
                </a:solidFill>
                <a:latin typeface="Comic Sans MS" pitchFamily="66" charset="0"/>
              </a:rPr>
              <a:t>might</a:t>
            </a:r>
            <a:r>
              <a:rPr lang="en-US" sz="2000">
                <a:solidFill>
                  <a:srgbClr val="FFFFCC"/>
                </a:solidFill>
                <a:latin typeface="Comic Sans MS" pitchFamily="66" charset="0"/>
              </a:rPr>
              <a:t> be able to avoid his mother’s 	demands. He </a:t>
            </a:r>
            <a:r>
              <a:rPr lang="en-US" sz="2000" b="1" i="1">
                <a:solidFill>
                  <a:srgbClr val="FFFFCC"/>
                </a:solidFill>
                <a:latin typeface="Comic Sans MS" pitchFamily="66" charset="0"/>
              </a:rPr>
              <a:t>could possibly</a:t>
            </a:r>
            <a:r>
              <a:rPr lang="en-US" sz="2000">
                <a:solidFill>
                  <a:srgbClr val="FFFFCC"/>
                </a:solidFill>
                <a:latin typeface="Comic Sans MS" pitchFamily="66" charset="0"/>
              </a:rPr>
              <a:t> pretend that he hadn’t heard 	her. She was </a:t>
            </a:r>
            <a:r>
              <a:rPr lang="en-US" sz="2000" b="1" i="1">
                <a:solidFill>
                  <a:srgbClr val="FFFFCC"/>
                </a:solidFill>
                <a:latin typeface="Comic Sans MS" pitchFamily="66" charset="0"/>
              </a:rPr>
              <a:t>definitely </a:t>
            </a:r>
            <a:r>
              <a:rPr lang="en-US" sz="2000">
                <a:solidFill>
                  <a:srgbClr val="FFFFCC"/>
                </a:solidFill>
                <a:latin typeface="Comic Sans MS" pitchFamily="66" charset="0"/>
              </a:rPr>
              <a:t>becoming </a:t>
            </a:r>
            <a:r>
              <a:rPr lang="en-US" sz="2000" b="1" i="1">
                <a:solidFill>
                  <a:srgbClr val="FFFFCC"/>
                </a:solidFill>
                <a:latin typeface="Comic Sans MS" pitchFamily="66" charset="0"/>
              </a:rPr>
              <a:t>more </a:t>
            </a:r>
            <a:r>
              <a:rPr lang="en-US" sz="2000">
                <a:solidFill>
                  <a:srgbClr val="FFFFCC"/>
                </a:solidFill>
                <a:latin typeface="Comic Sans MS" pitchFamily="66" charset="0"/>
              </a:rPr>
              <a:t>absent-minded 	lately, so she </a:t>
            </a:r>
            <a:r>
              <a:rPr lang="en-US" sz="2000" b="1" i="1">
                <a:solidFill>
                  <a:srgbClr val="FFFFCC"/>
                </a:solidFill>
                <a:latin typeface="Comic Sans MS" pitchFamily="66" charset="0"/>
              </a:rPr>
              <a:t>probably </a:t>
            </a:r>
            <a:r>
              <a:rPr lang="en-US" sz="2000">
                <a:solidFill>
                  <a:srgbClr val="FFFFCC"/>
                </a:solidFill>
                <a:latin typeface="Comic Sans MS" pitchFamily="66" charset="0"/>
              </a:rPr>
              <a:t>wouldn’t pursue the matter.</a:t>
            </a:r>
          </a:p>
        </p:txBody>
      </p:sp>
    </p:spTree>
    <p:extLst>
      <p:ext uri="{BB962C8B-B14F-4D97-AF65-F5344CB8AC3E}">
        <p14:creationId xmlns:p14="http://schemas.microsoft.com/office/powerpoint/2010/main" val="15157788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4"/>
          <p:cNvSpPr>
            <a:spLocks noChangeArrowheads="1"/>
          </p:cNvSpPr>
          <p:nvPr/>
        </p:nvSpPr>
        <p:spPr bwMode="auto">
          <a:xfrm>
            <a:off x="0" y="-96838"/>
            <a:ext cx="9144000" cy="0"/>
          </a:xfrm>
          <a:prstGeom prst="rect">
            <a:avLst/>
          </a:prstGeom>
          <a:noFill/>
          <a:ln w="9525">
            <a:noFill/>
            <a:miter lim="800000"/>
            <a:headEnd/>
            <a:tailEnd/>
          </a:ln>
          <a:effectLst/>
        </p:spPr>
        <p:txBody>
          <a:bodyPr wrap="none" anchor="ctr">
            <a:spAutoFit/>
          </a:bodyPr>
          <a:lstStyle/>
          <a:p>
            <a:pPr eaLnBrk="1" hangingPunct="1"/>
            <a:endParaRPr lang="en-AU"/>
          </a:p>
        </p:txBody>
      </p:sp>
      <p:sp>
        <p:nvSpPr>
          <p:cNvPr id="73760" name="Rectangle 32"/>
          <p:cNvSpPr>
            <a:spLocks noChangeArrowheads="1"/>
          </p:cNvSpPr>
          <p:nvPr/>
        </p:nvSpPr>
        <p:spPr bwMode="auto">
          <a:xfrm>
            <a:off x="0" y="6954838"/>
            <a:ext cx="9144000" cy="0"/>
          </a:xfrm>
          <a:prstGeom prst="rect">
            <a:avLst/>
          </a:prstGeom>
          <a:noFill/>
          <a:ln w="9525">
            <a:noFill/>
            <a:miter lim="800000"/>
            <a:headEnd/>
            <a:tailEnd/>
          </a:ln>
          <a:effectLst/>
        </p:spPr>
        <p:txBody>
          <a:bodyPr wrap="none" anchor="ctr">
            <a:spAutoFit/>
          </a:bodyPr>
          <a:lstStyle/>
          <a:p>
            <a:pPr eaLnBrk="1" hangingPunct="1"/>
            <a:endParaRPr lang="en-AU"/>
          </a:p>
        </p:txBody>
      </p:sp>
      <p:graphicFrame>
        <p:nvGraphicFramePr>
          <p:cNvPr id="73819" name="Group 91"/>
          <p:cNvGraphicFramePr>
            <a:graphicFrameLocks noGrp="1"/>
          </p:cNvGraphicFramePr>
          <p:nvPr/>
        </p:nvGraphicFramePr>
        <p:xfrm>
          <a:off x="539750" y="1773238"/>
          <a:ext cx="8135938" cy="4103688"/>
        </p:xfrm>
        <a:graphic>
          <a:graphicData uri="http://schemas.openxmlformats.org/drawingml/2006/table">
            <a:tbl>
              <a:tblPr/>
              <a:tblGrid>
                <a:gridCol w="4037013"/>
                <a:gridCol w="4098925"/>
              </a:tblGrid>
              <a:tr h="410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perhaps necessary</a:t>
                      </a: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 </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to</a:t>
                      </a: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sometimes important</a:t>
                      </a: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   </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to</a:t>
                      </a: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Maybe not</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everyone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should</a:t>
                      </a: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We will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hopefully</a:t>
                      </a: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 </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come to  </a:t>
                      </a: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accept.. </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quite probable</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possible</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usually the case</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They</a:t>
                      </a: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often</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need to… </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would be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dangerous</a:t>
                      </a: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 </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to…</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txBody>
                  <a:tcPr horzOverflow="overflow">
                    <a:lnL w="12700" cap="flat" cmpd="sng" algn="ctr">
                      <a:solidFill>
                        <a:srgbClr val="FFCC66"/>
                      </a:solidFill>
                      <a:prstDash val="solid"/>
                      <a:round/>
                      <a:headEnd type="none" w="med" len="med"/>
                      <a:tailEnd type="none" w="med" len="med"/>
                    </a:lnL>
                    <a:lnR w="12700" cap="flat" cmpd="sng" algn="ctr">
                      <a:solidFill>
                        <a:srgbClr val="FFCC66"/>
                      </a:solidFill>
                      <a:prstDash val="solid"/>
                      <a:round/>
                      <a:headEnd type="none" w="med" len="med"/>
                      <a:tailEnd type="none" w="med" len="med"/>
                    </a:lnR>
                    <a:lnT w="12700" cap="flat" cmpd="sng" algn="ctr">
                      <a:solidFill>
                        <a:srgbClr val="FFCC66"/>
                      </a:solidFill>
                      <a:prstDash val="solid"/>
                      <a:round/>
                      <a:headEnd type="none" w="med" len="med"/>
                      <a:tailEnd type="none" w="med" len="med"/>
                    </a:lnT>
                    <a:lnB w="12700" cap="flat" cmpd="sng" algn="ctr">
                      <a:solidFill>
                        <a:srgbClr val="FFCC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impossible</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to… </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really important</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We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ought</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to finish…</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We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must certainly</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attempt </a:t>
                      </a: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to…</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totally clear</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definitely time</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to…</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a:t>
                      </a:r>
                      <a:r>
                        <a:rPr kumimoji="0" lang="en-AU" sz="2200" b="1" i="0" u="none" strike="noStrike" cap="none" normalizeH="0" baseline="0" smtClean="0">
                          <a:ln>
                            <a:noFill/>
                          </a:ln>
                          <a:solidFill>
                            <a:srgbClr val="FFFFCC"/>
                          </a:solidFill>
                          <a:effectLst/>
                          <a:latin typeface="Comic Sans MS" pitchFamily="66" charset="0"/>
                          <a:cs typeface="Times New Roman" pitchFamily="18" charset="0"/>
                        </a:rPr>
                        <a:t>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impossible</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to feel…</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not impossible</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200" b="0" i="1" u="sng" strike="noStrike" cap="none" normalizeH="0" baseline="0" smtClean="0">
                          <a:ln>
                            <a:noFill/>
                          </a:ln>
                          <a:solidFill>
                            <a:srgbClr val="FFFFCC"/>
                          </a:solidFill>
                          <a:effectLst/>
                          <a:latin typeface="Comic Sans MS" pitchFamily="66" charset="0"/>
                          <a:cs typeface="Times New Roman" pitchFamily="18" charset="0"/>
                        </a:rPr>
                        <a:t>necessary</a:t>
                      </a: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that all of </a:t>
                      </a:r>
                    </a:p>
                    <a:p>
                      <a:pPr marL="0" marR="0" lvl="0" indent="0" algn="l" defTabSz="914400" rtl="0" eaLnBrk="0" fontAlgn="base" latinLnBrk="0" hangingPunct="0">
                        <a:lnSpc>
                          <a:spcPct val="100000"/>
                        </a:lnSpc>
                        <a:spcBef>
                          <a:spcPct val="0"/>
                        </a:spcBef>
                        <a:spcAft>
                          <a:spcPct val="0"/>
                        </a:spcAft>
                        <a:buClrTx/>
                        <a:buSzTx/>
                        <a:buFont typeface="Wingdings" pitchFamily="2" charset="2"/>
                        <a:buNone/>
                        <a:tabLst/>
                      </a:pPr>
                      <a:r>
                        <a:rPr kumimoji="0" lang="en-AU" sz="2200" b="0" i="0" u="none" strike="noStrike" cap="none" normalizeH="0" baseline="0" smtClean="0">
                          <a:ln>
                            <a:noFill/>
                          </a:ln>
                          <a:solidFill>
                            <a:srgbClr val="FFFFCC"/>
                          </a:solidFill>
                          <a:effectLst/>
                          <a:latin typeface="Comic Sans MS" pitchFamily="66" charset="0"/>
                          <a:cs typeface="Times New Roman" pitchFamily="18" charset="0"/>
                        </a:rPr>
                        <a:t>   us…. </a:t>
                      </a:r>
                      <a:endParaRPr kumimoji="0" lang="en-US" sz="2200" b="0" i="0" u="none" strike="noStrike" cap="none" normalizeH="0" baseline="0" smtClean="0">
                        <a:ln>
                          <a:noFill/>
                        </a:ln>
                        <a:solidFill>
                          <a:srgbClr val="FFFFCC"/>
                        </a:solidFill>
                        <a:effectLst/>
                        <a:latin typeface="Comic Sans MS" pitchFamily="66" charset="0"/>
                        <a:cs typeface="Times New Roman" pitchFamily="18" charset="0"/>
                      </a:endParaRPr>
                    </a:p>
                  </a:txBody>
                  <a:tcPr horzOverflow="overflow">
                    <a:lnL w="12700" cap="flat" cmpd="sng" algn="ctr">
                      <a:solidFill>
                        <a:srgbClr val="FFCC66"/>
                      </a:solidFill>
                      <a:prstDash val="solid"/>
                      <a:round/>
                      <a:headEnd type="none" w="med" len="med"/>
                      <a:tailEnd type="none" w="med" len="med"/>
                    </a:lnL>
                    <a:lnR w="12700" cap="flat" cmpd="sng" algn="ctr">
                      <a:solidFill>
                        <a:srgbClr val="FFCC66"/>
                      </a:solidFill>
                      <a:prstDash val="solid"/>
                      <a:round/>
                      <a:headEnd type="none" w="med" len="med"/>
                      <a:tailEnd type="none" w="med" len="med"/>
                    </a:lnR>
                    <a:lnT w="12700" cap="flat" cmpd="sng" algn="ctr">
                      <a:solidFill>
                        <a:srgbClr val="FFCC66"/>
                      </a:solidFill>
                      <a:prstDash val="solid"/>
                      <a:round/>
                      <a:headEnd type="none" w="med" len="med"/>
                      <a:tailEnd type="none" w="med" len="med"/>
                    </a:lnT>
                    <a:lnB w="12700" cap="flat" cmpd="sng" algn="ctr">
                      <a:solidFill>
                        <a:srgbClr val="FFCC66"/>
                      </a:solidFill>
                      <a:prstDash val="solid"/>
                      <a:round/>
                      <a:headEnd type="none" w="med" len="med"/>
                      <a:tailEnd type="none" w="med" len="med"/>
                    </a:lnB>
                    <a:lnTlToBr>
                      <a:noFill/>
                    </a:lnTlToBr>
                    <a:lnBlToTr>
                      <a:noFill/>
                    </a:lnBlToTr>
                    <a:noFill/>
                  </a:tcPr>
                </a:tc>
              </a:tr>
            </a:tbl>
          </a:graphicData>
        </a:graphic>
      </p:graphicFrame>
      <p:sp>
        <p:nvSpPr>
          <p:cNvPr id="73798" name="Rectangle 70"/>
          <p:cNvSpPr>
            <a:spLocks noChangeArrowheads="1"/>
          </p:cNvSpPr>
          <p:nvPr/>
        </p:nvSpPr>
        <p:spPr bwMode="auto">
          <a:xfrm>
            <a:off x="0" y="5053013"/>
            <a:ext cx="9144000" cy="0"/>
          </a:xfrm>
          <a:prstGeom prst="rect">
            <a:avLst/>
          </a:prstGeom>
          <a:noFill/>
          <a:ln w="9525">
            <a:noFill/>
            <a:miter lim="800000"/>
            <a:headEnd/>
            <a:tailEnd/>
          </a:ln>
          <a:effectLst/>
        </p:spPr>
        <p:txBody>
          <a:bodyPr wrap="none" anchor="ctr">
            <a:spAutoFit/>
          </a:bodyPr>
          <a:lstStyle/>
          <a:p>
            <a:pPr eaLnBrk="1" hangingPunct="1"/>
            <a:endParaRPr lang="en-AU"/>
          </a:p>
        </p:txBody>
      </p:sp>
      <p:sp>
        <p:nvSpPr>
          <p:cNvPr id="73816" name="Rectangle 88"/>
          <p:cNvSpPr>
            <a:spLocks noChangeArrowheads="1"/>
          </p:cNvSpPr>
          <p:nvPr/>
        </p:nvSpPr>
        <p:spPr bwMode="auto">
          <a:xfrm>
            <a:off x="1908175" y="404813"/>
            <a:ext cx="5329238" cy="641350"/>
          </a:xfrm>
          <a:prstGeom prst="rect">
            <a:avLst/>
          </a:prstGeom>
          <a:noFill/>
          <a:ln w="9525">
            <a:noFill/>
            <a:miter lim="800000"/>
            <a:headEnd/>
            <a:tailEnd/>
          </a:ln>
          <a:effectLst/>
        </p:spPr>
        <p:txBody>
          <a:bodyPr>
            <a:spAutoFit/>
          </a:bodyPr>
          <a:lstStyle/>
          <a:p>
            <a:pPr eaLnBrk="1" hangingPunct="1"/>
            <a:r>
              <a:rPr lang="en-US" sz="3600" b="1">
                <a:solidFill>
                  <a:srgbClr val="FFA74F"/>
                </a:solidFill>
                <a:effectLst>
                  <a:outerShdw blurRad="38100" dist="38100" dir="2700000" algn="tl">
                    <a:srgbClr val="000000"/>
                  </a:outerShdw>
                </a:effectLst>
                <a:latin typeface="Comic Sans MS" pitchFamily="66" charset="0"/>
              </a:rPr>
              <a:t>Simple Modality Terms</a:t>
            </a:r>
            <a:endParaRPr lang="en-AU" sz="3600" b="1">
              <a:solidFill>
                <a:srgbClr val="FFA74F"/>
              </a:solidFill>
              <a:effectLst>
                <a:outerShdw blurRad="38100" dist="38100" dir="2700000" algn="tl">
                  <a:srgbClr val="00000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Rectangle 4"/>
          <p:cNvSpPr>
            <a:spLocks noChangeArrowheads="1"/>
          </p:cNvSpPr>
          <p:nvPr/>
        </p:nvSpPr>
        <p:spPr bwMode="auto">
          <a:xfrm>
            <a:off x="0" y="-96838"/>
            <a:ext cx="9144000" cy="0"/>
          </a:xfrm>
          <a:prstGeom prst="rect">
            <a:avLst/>
          </a:prstGeom>
          <a:noFill/>
          <a:ln w="9525">
            <a:noFill/>
            <a:miter lim="800000"/>
            <a:headEnd/>
            <a:tailEnd/>
          </a:ln>
          <a:effectLst/>
        </p:spPr>
        <p:txBody>
          <a:bodyPr wrap="none" anchor="ctr">
            <a:spAutoFit/>
          </a:bodyPr>
          <a:lstStyle/>
          <a:p>
            <a:pPr eaLnBrk="1" hangingPunct="1"/>
            <a:endParaRPr lang="en-AU"/>
          </a:p>
        </p:txBody>
      </p:sp>
      <p:sp>
        <p:nvSpPr>
          <p:cNvPr id="74768" name="Rectangle 16"/>
          <p:cNvSpPr>
            <a:spLocks noChangeArrowheads="1"/>
          </p:cNvSpPr>
          <p:nvPr/>
        </p:nvSpPr>
        <p:spPr bwMode="auto">
          <a:xfrm>
            <a:off x="0" y="6954838"/>
            <a:ext cx="9144000" cy="0"/>
          </a:xfrm>
          <a:prstGeom prst="rect">
            <a:avLst/>
          </a:prstGeom>
          <a:noFill/>
          <a:ln w="9525">
            <a:noFill/>
            <a:miter lim="800000"/>
            <a:headEnd/>
            <a:tailEnd/>
          </a:ln>
          <a:effectLst/>
        </p:spPr>
        <p:txBody>
          <a:bodyPr wrap="none" anchor="ctr">
            <a:spAutoFit/>
          </a:bodyPr>
          <a:lstStyle/>
          <a:p>
            <a:pPr eaLnBrk="1" hangingPunct="1"/>
            <a:endParaRPr lang="en-AU"/>
          </a:p>
        </p:txBody>
      </p:sp>
      <p:graphicFrame>
        <p:nvGraphicFramePr>
          <p:cNvPr id="74829" name="Group 77"/>
          <p:cNvGraphicFramePr>
            <a:graphicFrameLocks noGrp="1"/>
          </p:cNvGraphicFramePr>
          <p:nvPr/>
        </p:nvGraphicFramePr>
        <p:xfrm>
          <a:off x="323850" y="1268413"/>
          <a:ext cx="8569325" cy="5394960"/>
        </p:xfrm>
        <a:graphic>
          <a:graphicData uri="http://schemas.openxmlformats.org/drawingml/2006/table">
            <a:tbl>
              <a:tblPr/>
              <a:tblGrid>
                <a:gridCol w="4249738"/>
                <a:gridCol w="4319587"/>
              </a:tblGrid>
              <a:tr h="5111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800" b="0" i="0" u="none" strike="noStrike" cap="none" normalizeH="0" baseline="0" dirty="0" smtClean="0">
                          <a:ln>
                            <a:noFill/>
                          </a:ln>
                          <a:solidFill>
                            <a:srgbClr val="FFFFCC"/>
                          </a:solidFill>
                          <a:effectLst/>
                          <a:latin typeface="Comic Sans MS" pitchFamily="66"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There is a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possibility</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that…</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We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should probably</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all.. </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possible</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only a few</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 Evidently,</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One can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reasonably state</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that…</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likely</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that….</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highly unlikely</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that…</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 Hardly any cases</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exist of…</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typically</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stated that…</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often </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maintained that…</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readily accepted</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that…</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 Scarcely</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any birds…</a:t>
                      </a:r>
                      <a:endParaRPr kumimoji="0" lang="en-US" sz="2000" b="0" i="0" u="none" strike="noStrike" cap="none" normalizeH="0" baseline="0" dirty="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 These timid animals </a:t>
                      </a: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seldom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FFCC"/>
                          </a:solidFill>
                          <a:effectLst/>
                          <a:latin typeface="Comic Sans MS" pitchFamily="66" charset="0"/>
                          <a:cs typeface="Times New Roman" pitchFamily="18" charset="0"/>
                        </a:rPr>
                        <a:t>   </a:t>
                      </a:r>
                      <a:r>
                        <a:rPr kumimoji="0" lang="en-AU" sz="2000" b="0" i="0" u="none" strike="noStrike" cap="none" normalizeH="0" baseline="0" dirty="0" smtClean="0">
                          <a:ln>
                            <a:noFill/>
                          </a:ln>
                          <a:solidFill>
                            <a:srgbClr val="FFFFCC"/>
                          </a:solidFill>
                          <a:effectLst/>
                          <a:latin typeface="Comic Sans MS" pitchFamily="66" charset="0"/>
                          <a:cs typeface="Times New Roman" pitchFamily="18" charset="0"/>
                        </a:rPr>
                        <a:t>venture forth… </a:t>
                      </a:r>
                    </a:p>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FFFFCC"/>
                          </a:solidFill>
                          <a:effectLst/>
                          <a:latin typeface="Comic Sans MS" pitchFamily="66" charset="0"/>
                        </a:rPr>
                        <a:t> No species </a:t>
                      </a:r>
                      <a:r>
                        <a:rPr kumimoji="0" lang="en-AU" sz="2000" b="1" i="0" u="none" strike="noStrike" cap="none" normalizeH="0" baseline="0" dirty="0" smtClean="0">
                          <a:ln>
                            <a:noFill/>
                          </a:ln>
                          <a:solidFill>
                            <a:srgbClr val="FFFFCC"/>
                          </a:solidFill>
                          <a:effectLst/>
                          <a:latin typeface="Comic Sans MS" pitchFamily="66" charset="0"/>
                        </a:rPr>
                        <a:t>has ever</a:t>
                      </a:r>
                      <a:r>
                        <a:rPr kumimoji="0" lang="en-AU" sz="2000" b="0" i="0" u="none" strike="noStrike" cap="none" normalizeH="0" baseline="0" dirty="0" smtClean="0">
                          <a:ln>
                            <a:noFill/>
                          </a:ln>
                          <a:solidFill>
                            <a:srgbClr val="FFFFCC"/>
                          </a:solidFill>
                          <a:effectLst/>
                          <a:latin typeface="Comic Sans MS" pitchFamily="66" charset="0"/>
                        </a:rPr>
                        <a:t> survived…</a:t>
                      </a:r>
                      <a:endParaRPr kumimoji="0" lang="en-US" sz="2000" b="0" i="0" u="none" strike="noStrike" cap="none" normalizeH="0" baseline="0" dirty="0" smtClean="0">
                        <a:ln>
                          <a:noFill/>
                        </a:ln>
                        <a:solidFill>
                          <a:srgbClr val="FFFFCC"/>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FFCC"/>
                          </a:solidFill>
                          <a:effectLst/>
                          <a:latin typeface="Comic Sans MS" pitchFamily="66" charset="0"/>
                        </a:rPr>
                        <a:t>They should be</a:t>
                      </a:r>
                      <a:r>
                        <a:rPr kumimoji="0" lang="en-AU" sz="2000" b="0" i="0" u="none" strike="noStrike" cap="none" normalizeH="0" baseline="0" dirty="0" smtClean="0">
                          <a:ln>
                            <a:noFill/>
                          </a:ln>
                          <a:solidFill>
                            <a:srgbClr val="FFFFCC"/>
                          </a:solidFill>
                          <a:effectLst/>
                          <a:latin typeface="Comic Sans MS" pitchFamily="66" charset="0"/>
                        </a:rPr>
                        <a:t> prevented from…</a:t>
                      </a:r>
                    </a:p>
                  </a:txBody>
                  <a:tcPr horzOverflow="overflow">
                    <a:lnL w="12700" cap="flat" cmpd="sng" algn="ctr">
                      <a:solidFill>
                        <a:srgbClr val="FFCC66"/>
                      </a:solidFill>
                      <a:prstDash val="solid"/>
                      <a:round/>
                      <a:headEnd type="none" w="med" len="med"/>
                      <a:tailEnd type="none" w="med" len="med"/>
                    </a:lnL>
                    <a:lnR w="12700" cap="flat" cmpd="sng" algn="ctr">
                      <a:solidFill>
                        <a:srgbClr val="FFCC66"/>
                      </a:solidFill>
                      <a:prstDash val="solid"/>
                      <a:round/>
                      <a:headEnd type="none" w="med" len="med"/>
                      <a:tailEnd type="none" w="med" len="med"/>
                    </a:lnR>
                    <a:lnT w="12700" cap="flat" cmpd="sng" algn="ctr">
                      <a:solidFill>
                        <a:srgbClr val="FFCC66"/>
                      </a:solidFill>
                      <a:prstDash val="solid"/>
                      <a:round/>
                      <a:headEnd type="none" w="med" len="med"/>
                      <a:tailEnd type="none" w="med" len="med"/>
                    </a:lnT>
                    <a:lnB w="12700" cap="flat" cmpd="sng" algn="ctr">
                      <a:solidFill>
                        <a:srgbClr val="FFCC66"/>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800" b="1" i="0" u="none" strike="noStrike" cap="none" normalizeH="0" baseline="0" smtClean="0">
                          <a:ln>
                            <a:noFill/>
                          </a:ln>
                          <a:solidFill>
                            <a:srgbClr val="FFFFCC"/>
                          </a:solidFill>
                          <a:effectLst/>
                          <a:latin typeface="Comic Sans MS" pitchFamily="66"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They ought to be</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stopped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from…</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obvious</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outrageous </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that…</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essential</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vital</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that… </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crucial</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that… </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completely unacceptable</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that… </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It is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extremely advisable</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It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cannot be denied</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that…</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X was a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vital/crucial</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invention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which changed science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forever.</a:t>
                      </a:r>
                      <a:endParaRPr kumimoji="0" lang="en-US" sz="2000" b="0" i="0" u="none" strike="noStrike" cap="none" normalizeH="0" baseline="0" smtClean="0">
                        <a:ln>
                          <a:noFill/>
                        </a:ln>
                        <a:solidFill>
                          <a:srgbClr val="FFFFCC"/>
                        </a:solidFill>
                        <a:effectLst/>
                        <a:latin typeface="Comic Sans MS" pitchFamily="66"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X was a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highly significant</a:t>
                      </a: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discovery which improved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0" i="0" u="none" strike="noStrike" cap="none" normalizeH="0" baseline="0" smtClean="0">
                          <a:ln>
                            <a:noFill/>
                          </a:ln>
                          <a:solidFill>
                            <a:srgbClr val="FFFFCC"/>
                          </a:solidFill>
                          <a:effectLst/>
                          <a:latin typeface="Comic Sans MS" pitchFamily="66" charset="0"/>
                          <a:cs typeface="Times New Roman" pitchFamily="18" charset="0"/>
                        </a:rPr>
                        <a:t>   medicine to an </a:t>
                      </a: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immeasurable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000" b="1" i="0" u="none" strike="noStrike" cap="none" normalizeH="0" baseline="0" smtClean="0">
                          <a:ln>
                            <a:noFill/>
                          </a:ln>
                          <a:solidFill>
                            <a:srgbClr val="FFFFCC"/>
                          </a:solidFill>
                          <a:effectLst/>
                          <a:latin typeface="Comic Sans MS" pitchFamily="66" charset="0"/>
                          <a:cs typeface="Times New Roman" pitchFamily="18" charset="0"/>
                        </a:rPr>
                        <a:t>   extent.</a:t>
                      </a:r>
                      <a:endParaRPr kumimoji="0" lang="en-AU" sz="2000" b="0" i="0" u="none" strike="noStrike" cap="none" normalizeH="0" baseline="0" smtClean="0">
                        <a:ln>
                          <a:noFill/>
                        </a:ln>
                        <a:solidFill>
                          <a:srgbClr val="FFFFCC"/>
                        </a:solidFill>
                        <a:effectLst/>
                        <a:latin typeface="Comic Sans MS" pitchFamily="66" charset="0"/>
                      </a:endParaRPr>
                    </a:p>
                  </a:txBody>
                  <a:tcPr horzOverflow="overflow">
                    <a:lnL w="12700" cap="flat" cmpd="sng" algn="ctr">
                      <a:solidFill>
                        <a:srgbClr val="FFCC66"/>
                      </a:solidFill>
                      <a:prstDash val="solid"/>
                      <a:round/>
                      <a:headEnd type="none" w="med" len="med"/>
                      <a:tailEnd type="none" w="med" len="med"/>
                    </a:lnL>
                    <a:lnR w="12700" cap="flat" cmpd="sng" algn="ctr">
                      <a:solidFill>
                        <a:srgbClr val="FFCC66"/>
                      </a:solidFill>
                      <a:prstDash val="solid"/>
                      <a:round/>
                      <a:headEnd type="none" w="med" len="med"/>
                      <a:tailEnd type="none" w="med" len="med"/>
                    </a:lnR>
                    <a:lnT w="12700" cap="flat" cmpd="sng" algn="ctr">
                      <a:solidFill>
                        <a:srgbClr val="FFCC66"/>
                      </a:solidFill>
                      <a:prstDash val="solid"/>
                      <a:round/>
                      <a:headEnd type="none" w="med" len="med"/>
                      <a:tailEnd type="none" w="med" len="med"/>
                    </a:lnT>
                    <a:lnB w="12700" cap="flat" cmpd="sng" algn="ctr">
                      <a:solidFill>
                        <a:srgbClr val="FFCC66"/>
                      </a:solidFill>
                      <a:prstDash val="solid"/>
                      <a:round/>
                      <a:headEnd type="none" w="med" len="med"/>
                      <a:tailEnd type="none" w="med" len="med"/>
                    </a:lnB>
                    <a:lnTlToBr>
                      <a:noFill/>
                    </a:lnTlToBr>
                    <a:lnBlToTr>
                      <a:noFill/>
                    </a:lnBlToTr>
                    <a:noFill/>
                  </a:tcPr>
                </a:tc>
              </a:tr>
            </a:tbl>
          </a:graphicData>
        </a:graphic>
      </p:graphicFrame>
      <p:sp>
        <p:nvSpPr>
          <p:cNvPr id="74787" name="Rectangle 35"/>
          <p:cNvSpPr>
            <a:spLocks noChangeArrowheads="1"/>
          </p:cNvSpPr>
          <p:nvPr/>
        </p:nvSpPr>
        <p:spPr bwMode="auto">
          <a:xfrm>
            <a:off x="0" y="5481638"/>
            <a:ext cx="9144000" cy="0"/>
          </a:xfrm>
          <a:prstGeom prst="rect">
            <a:avLst/>
          </a:prstGeom>
          <a:noFill/>
          <a:ln w="9525">
            <a:noFill/>
            <a:miter lim="800000"/>
            <a:headEnd/>
            <a:tailEnd/>
          </a:ln>
          <a:effectLst/>
        </p:spPr>
        <p:txBody>
          <a:bodyPr wrap="none" anchor="ctr">
            <a:spAutoFit/>
          </a:bodyPr>
          <a:lstStyle/>
          <a:p>
            <a:pPr eaLnBrk="1" hangingPunct="1"/>
            <a:endParaRPr lang="en-AU"/>
          </a:p>
        </p:txBody>
      </p:sp>
      <p:sp>
        <p:nvSpPr>
          <p:cNvPr id="74830" name="Rectangle 78"/>
          <p:cNvSpPr>
            <a:spLocks noChangeArrowheads="1"/>
          </p:cNvSpPr>
          <p:nvPr/>
        </p:nvSpPr>
        <p:spPr bwMode="auto">
          <a:xfrm>
            <a:off x="468313" y="333375"/>
            <a:ext cx="8208962" cy="641350"/>
          </a:xfrm>
          <a:prstGeom prst="rect">
            <a:avLst/>
          </a:prstGeom>
          <a:noFill/>
          <a:ln w="9525">
            <a:noFill/>
            <a:miter lim="800000"/>
            <a:headEnd/>
            <a:tailEnd/>
          </a:ln>
          <a:effectLst/>
        </p:spPr>
        <p:txBody>
          <a:bodyPr>
            <a:spAutoFit/>
          </a:bodyPr>
          <a:lstStyle/>
          <a:p>
            <a:r>
              <a:rPr lang="en-US" sz="3600" b="1">
                <a:solidFill>
                  <a:srgbClr val="FFA74F"/>
                </a:solidFill>
                <a:effectLst>
                  <a:outerShdw blurRad="38100" dist="38100" dir="2700000" algn="tl">
                    <a:srgbClr val="000000"/>
                  </a:outerShdw>
                </a:effectLst>
                <a:latin typeface="Comic Sans MS" pitchFamily="66" charset="0"/>
              </a:rPr>
              <a:t>More Sophisticated Modality Terms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ChangeArrowheads="1"/>
          </p:cNvSpPr>
          <p:nvPr/>
        </p:nvSpPr>
        <p:spPr bwMode="auto">
          <a:xfrm>
            <a:off x="684213" y="333375"/>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smtClean="0">
                <a:solidFill>
                  <a:srgbClr val="FFA74F"/>
                </a:solidFill>
                <a:effectLst>
                  <a:outerShdw blurRad="38100" dist="38100" dir="2700000" algn="tl">
                    <a:srgbClr val="000000"/>
                  </a:outerShdw>
                </a:effectLst>
                <a:latin typeface="Comic Sans MS" pitchFamily="66" charset="0"/>
              </a:rPr>
              <a:t>Modality</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5" name="Content Placeholder 2"/>
          <p:cNvSpPr txBox="1">
            <a:spLocks/>
          </p:cNvSpPr>
          <p:nvPr/>
        </p:nvSpPr>
        <p:spPr>
          <a:xfrm>
            <a:off x="467544" y="1098550"/>
            <a:ext cx="8229600" cy="5066754"/>
          </a:xfrm>
          <a:prstGeom prst="rect">
            <a:avLst/>
          </a:prstGeom>
        </p:spPr>
        <p:txBody>
          <a:bodyPr>
            <a:norm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AU" sz="2000" i="1" dirty="0" smtClean="0">
                <a:solidFill>
                  <a:srgbClr val="FFCC66"/>
                </a:solidFill>
              </a:rPr>
              <a:t>Consider the effects:</a:t>
            </a:r>
          </a:p>
          <a:p>
            <a:pPr marL="0" indent="0">
              <a:buNone/>
            </a:pPr>
            <a:endParaRPr lang="en-AU" sz="400" i="1" dirty="0" smtClean="0">
              <a:solidFill>
                <a:srgbClr val="FFCC66"/>
              </a:solidFill>
            </a:endParaRPr>
          </a:p>
          <a:p>
            <a:r>
              <a:rPr lang="en-AU" sz="2600" dirty="0" smtClean="0">
                <a:solidFill>
                  <a:srgbClr val="FFFFCC"/>
                </a:solidFill>
              </a:rPr>
              <a:t>The proposed shopping centre </a:t>
            </a:r>
            <a:r>
              <a:rPr lang="en-AU" sz="2600" dirty="0" smtClean="0">
                <a:solidFill>
                  <a:srgbClr val="00B050"/>
                </a:solidFill>
              </a:rPr>
              <a:t>will certainly </a:t>
            </a:r>
            <a:r>
              <a:rPr lang="en-AU" sz="2600" dirty="0" smtClean="0">
                <a:solidFill>
                  <a:srgbClr val="FFFFCC"/>
                </a:solidFill>
              </a:rPr>
              <a:t>lead to increased traffic congestion.</a:t>
            </a:r>
          </a:p>
          <a:p>
            <a:pPr marL="0" indent="0">
              <a:buNone/>
            </a:pPr>
            <a:endParaRPr lang="en-AU" sz="500" dirty="0" smtClean="0">
              <a:solidFill>
                <a:srgbClr val="FFFFCC"/>
              </a:solidFill>
            </a:endParaRPr>
          </a:p>
          <a:p>
            <a:pPr marL="0" indent="0">
              <a:buNone/>
            </a:pPr>
            <a:endParaRPr lang="en-AU" sz="500" dirty="0" smtClean="0">
              <a:solidFill>
                <a:srgbClr val="FFFFCC"/>
              </a:solidFill>
            </a:endParaRPr>
          </a:p>
          <a:p>
            <a:r>
              <a:rPr lang="en-AU" sz="2600" dirty="0" smtClean="0">
                <a:solidFill>
                  <a:srgbClr val="FFFFCC"/>
                </a:solidFill>
              </a:rPr>
              <a:t>The proposed shopping centre </a:t>
            </a:r>
            <a:r>
              <a:rPr lang="en-AU" sz="2600" dirty="0" smtClean="0">
                <a:solidFill>
                  <a:srgbClr val="00B050"/>
                </a:solidFill>
              </a:rPr>
              <a:t>will probably </a:t>
            </a:r>
            <a:r>
              <a:rPr lang="en-AU" sz="2600" dirty="0" smtClean="0">
                <a:solidFill>
                  <a:srgbClr val="FFFFCC"/>
                </a:solidFill>
              </a:rPr>
              <a:t>lead to increased traffic congestion.</a:t>
            </a:r>
          </a:p>
          <a:p>
            <a:pPr marL="0" indent="0">
              <a:buNone/>
            </a:pPr>
            <a:endParaRPr lang="en-AU" sz="500" dirty="0" smtClean="0">
              <a:solidFill>
                <a:srgbClr val="FFFFCC"/>
              </a:solidFill>
            </a:endParaRPr>
          </a:p>
          <a:p>
            <a:pPr marL="0" indent="0">
              <a:buNone/>
            </a:pPr>
            <a:endParaRPr lang="en-AU" sz="500" dirty="0" smtClean="0">
              <a:solidFill>
                <a:srgbClr val="FFFFCC"/>
              </a:solidFill>
            </a:endParaRPr>
          </a:p>
          <a:p>
            <a:r>
              <a:rPr lang="en-AU" sz="2600" dirty="0" smtClean="0">
                <a:solidFill>
                  <a:srgbClr val="FFFFCC"/>
                </a:solidFill>
              </a:rPr>
              <a:t>The proposed shopping centre </a:t>
            </a:r>
            <a:r>
              <a:rPr lang="en-AU" sz="2600" dirty="0" smtClean="0">
                <a:solidFill>
                  <a:srgbClr val="00B050"/>
                </a:solidFill>
              </a:rPr>
              <a:t>could</a:t>
            </a:r>
            <a:r>
              <a:rPr lang="en-AU" sz="2600" dirty="0" smtClean="0"/>
              <a:t> </a:t>
            </a:r>
            <a:r>
              <a:rPr lang="en-AU" sz="2600" dirty="0" smtClean="0">
                <a:solidFill>
                  <a:srgbClr val="FFFFCC"/>
                </a:solidFill>
              </a:rPr>
              <a:t>lead</a:t>
            </a:r>
            <a:r>
              <a:rPr lang="en-AU" sz="2600" dirty="0" smtClean="0"/>
              <a:t> </a:t>
            </a:r>
            <a:r>
              <a:rPr lang="en-AU" sz="2600" dirty="0" smtClean="0">
                <a:solidFill>
                  <a:srgbClr val="FFFFCC"/>
                </a:solidFill>
              </a:rPr>
              <a:t>to increased traffic congestion.</a:t>
            </a:r>
          </a:p>
          <a:p>
            <a:pPr marL="0" indent="0">
              <a:buNone/>
            </a:pPr>
            <a:endParaRPr lang="en-AU" sz="500" dirty="0" smtClean="0">
              <a:solidFill>
                <a:srgbClr val="FFFFCC"/>
              </a:solidFill>
            </a:endParaRPr>
          </a:p>
          <a:p>
            <a:pPr marL="0" indent="0">
              <a:buNone/>
            </a:pPr>
            <a:endParaRPr lang="en-AU" sz="500" dirty="0" smtClean="0">
              <a:solidFill>
                <a:srgbClr val="FFFFCC"/>
              </a:solidFill>
            </a:endParaRPr>
          </a:p>
          <a:p>
            <a:r>
              <a:rPr lang="en-AU" sz="2600" dirty="0" smtClean="0">
                <a:solidFill>
                  <a:srgbClr val="FFFFCC"/>
                </a:solidFill>
              </a:rPr>
              <a:t>The proposed shopping centre</a:t>
            </a:r>
            <a:r>
              <a:rPr lang="en-AU" sz="2600" dirty="0" smtClean="0"/>
              <a:t> </a:t>
            </a:r>
            <a:r>
              <a:rPr lang="en-AU" sz="2600" dirty="0" smtClean="0">
                <a:solidFill>
                  <a:srgbClr val="00B050"/>
                </a:solidFill>
              </a:rPr>
              <a:t>might</a:t>
            </a:r>
            <a:r>
              <a:rPr lang="en-AU" sz="2600" dirty="0" smtClean="0"/>
              <a:t> </a:t>
            </a:r>
            <a:r>
              <a:rPr lang="en-AU" sz="2600" dirty="0" smtClean="0">
                <a:solidFill>
                  <a:srgbClr val="FFFFCC"/>
                </a:solidFill>
              </a:rPr>
              <a:t>lead to increased traffic congestion.</a:t>
            </a:r>
          </a:p>
          <a:p>
            <a:endParaRPr lang="en-AU" dirty="0" smtClean="0"/>
          </a:p>
          <a:p>
            <a:endParaRPr lang="en-AU" dirty="0" smtClean="0"/>
          </a:p>
          <a:p>
            <a:endParaRPr lang="en-AU" dirty="0" smtClean="0"/>
          </a:p>
          <a:p>
            <a:endParaRPr lang="en-AU" dirty="0"/>
          </a:p>
        </p:txBody>
      </p:sp>
    </p:spTree>
    <p:extLst>
      <p:ext uri="{BB962C8B-B14F-4D97-AF65-F5344CB8AC3E}">
        <p14:creationId xmlns:p14="http://schemas.microsoft.com/office/powerpoint/2010/main" val="13719808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ChangeArrowheads="1"/>
          </p:cNvSpPr>
          <p:nvPr/>
        </p:nvSpPr>
        <p:spPr bwMode="auto">
          <a:xfrm>
            <a:off x="684213" y="188913"/>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Passive Voice</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63493" name="Text Box 5"/>
          <p:cNvSpPr txBox="1">
            <a:spLocks noChangeArrowheads="1"/>
          </p:cNvSpPr>
          <p:nvPr/>
        </p:nvSpPr>
        <p:spPr bwMode="auto">
          <a:xfrm>
            <a:off x="539750" y="1125538"/>
            <a:ext cx="8135938" cy="5232202"/>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Passive voice is when the subject of the verb undergoes the process or action rather than being the active participant.</a:t>
            </a:r>
          </a:p>
          <a:p>
            <a:pPr>
              <a:spcBef>
                <a:spcPct val="50000"/>
              </a:spcBef>
            </a:pPr>
            <a:endParaRPr lang="en-US" sz="8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Example:  	The dog bit me.  (Active voice)</a:t>
            </a:r>
          </a:p>
          <a:p>
            <a:pPr>
              <a:spcBef>
                <a:spcPct val="50000"/>
              </a:spcBef>
            </a:pPr>
            <a:r>
              <a:rPr lang="en-US" sz="2000" dirty="0">
                <a:solidFill>
                  <a:srgbClr val="FFFFCC"/>
                </a:solidFill>
                <a:latin typeface="Comic Sans MS" pitchFamily="66" charset="0"/>
              </a:rPr>
              <a:t>		I was bitten </a:t>
            </a:r>
            <a:r>
              <a:rPr lang="en-US" sz="2000" i="1" dirty="0">
                <a:solidFill>
                  <a:srgbClr val="FFFFCC"/>
                </a:solidFill>
                <a:latin typeface="Comic Sans MS" pitchFamily="66" charset="0"/>
              </a:rPr>
              <a:t>by the dog</a:t>
            </a:r>
            <a:r>
              <a:rPr lang="en-US" sz="2000" dirty="0">
                <a:solidFill>
                  <a:srgbClr val="FFFFCC"/>
                </a:solidFill>
                <a:latin typeface="Comic Sans MS" pitchFamily="66" charset="0"/>
              </a:rPr>
              <a:t>. (Passive voice)</a:t>
            </a:r>
          </a:p>
          <a:p>
            <a:pPr>
              <a:spcBef>
                <a:spcPct val="50000"/>
              </a:spcBef>
            </a:pPr>
            <a:r>
              <a:rPr lang="en-US" sz="2000" dirty="0">
                <a:solidFill>
                  <a:srgbClr val="FFFFCC"/>
                </a:solidFill>
                <a:latin typeface="Comic Sans MS" pitchFamily="66" charset="0"/>
              </a:rPr>
              <a:t>Because active voice plays down the agent (or makes it invisible), </a:t>
            </a:r>
            <a:r>
              <a:rPr lang="en-US" sz="2000" dirty="0" smtClean="0">
                <a:solidFill>
                  <a:srgbClr val="FFFFCC"/>
                </a:solidFill>
                <a:latin typeface="Comic Sans MS" pitchFamily="66" charset="0"/>
              </a:rPr>
              <a:t>it is not </a:t>
            </a:r>
            <a:r>
              <a:rPr lang="en-US" sz="2000" dirty="0">
                <a:solidFill>
                  <a:srgbClr val="FFFFCC"/>
                </a:solidFill>
                <a:latin typeface="Comic Sans MS" pitchFamily="66" charset="0"/>
              </a:rPr>
              <a:t>the stuff of lively narrative. Yet in many instances </a:t>
            </a:r>
            <a:r>
              <a:rPr lang="en-US" sz="2000" dirty="0" smtClean="0">
                <a:solidFill>
                  <a:srgbClr val="FFFFCC"/>
                </a:solidFill>
                <a:latin typeface="Comic Sans MS" pitchFamily="66" charset="0"/>
              </a:rPr>
              <a:t>it is very </a:t>
            </a:r>
            <a:r>
              <a:rPr lang="en-US" sz="2000" dirty="0">
                <a:solidFill>
                  <a:srgbClr val="FFFFCC"/>
                </a:solidFill>
                <a:latin typeface="Comic Sans MS" pitchFamily="66" charset="0"/>
              </a:rPr>
              <a:t>useful, particularly in </a:t>
            </a:r>
            <a:r>
              <a:rPr lang="en-US" sz="2000" dirty="0" smtClean="0">
                <a:solidFill>
                  <a:srgbClr val="FFFFCC"/>
                </a:solidFill>
                <a:latin typeface="Comic Sans MS" pitchFamily="66" charset="0"/>
              </a:rPr>
              <a:t>its </a:t>
            </a:r>
            <a:r>
              <a:rPr lang="en-US" sz="2000" dirty="0">
                <a:solidFill>
                  <a:srgbClr val="FFFFCC"/>
                </a:solidFill>
                <a:latin typeface="Comic Sans MS" pitchFamily="66" charset="0"/>
              </a:rPr>
              <a:t>agentless form (without the </a:t>
            </a:r>
            <a:r>
              <a:rPr lang="en-US" sz="2000" i="1" dirty="0">
                <a:solidFill>
                  <a:srgbClr val="FFFFCC"/>
                </a:solidFill>
                <a:latin typeface="Comic Sans MS" pitchFamily="66" charset="0"/>
              </a:rPr>
              <a:t>by</a:t>
            </a:r>
            <a:r>
              <a:rPr lang="en-US" sz="2000" dirty="0">
                <a:solidFill>
                  <a:srgbClr val="FFFFCC"/>
                </a:solidFill>
                <a:latin typeface="Comic Sans MS" pitchFamily="66" charset="0"/>
              </a:rPr>
              <a:t> phrase), because </a:t>
            </a:r>
            <a:r>
              <a:rPr lang="en-US" sz="2000" dirty="0" smtClean="0">
                <a:solidFill>
                  <a:srgbClr val="FFFFCC"/>
                </a:solidFill>
                <a:latin typeface="Comic Sans MS" pitchFamily="66" charset="0"/>
              </a:rPr>
              <a:t>it avoids </a:t>
            </a:r>
            <a:r>
              <a:rPr lang="en-US" sz="2000" dirty="0">
                <a:solidFill>
                  <a:srgbClr val="FFFFCC"/>
                </a:solidFill>
                <a:latin typeface="Comic Sans MS" pitchFamily="66" charset="0"/>
              </a:rPr>
              <a:t>saying who is responsible for the situation.</a:t>
            </a:r>
          </a:p>
          <a:p>
            <a:pPr>
              <a:spcBef>
                <a:spcPct val="50000"/>
              </a:spcBef>
            </a:pPr>
            <a:endParaRPr lang="en-US" sz="800"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Example:	The employment of staff with less than six months 		service will be terminated. (</a:t>
            </a:r>
            <a:r>
              <a:rPr lang="en-US" sz="2000" i="1" dirty="0">
                <a:solidFill>
                  <a:srgbClr val="FFFFCC"/>
                </a:solidFill>
                <a:latin typeface="Comic Sans MS" pitchFamily="66" charset="0"/>
              </a:rPr>
              <a:t>by ???)</a:t>
            </a:r>
          </a:p>
          <a:p>
            <a:pPr>
              <a:spcBef>
                <a:spcPct val="50000"/>
              </a:spcBef>
            </a:pPr>
            <a:r>
              <a:rPr lang="en-US" sz="2000" i="1" dirty="0">
                <a:solidFill>
                  <a:srgbClr val="FFFFCC"/>
                </a:solidFill>
                <a:latin typeface="Comic Sans MS" pitchFamily="66" charset="0"/>
              </a:rPr>
              <a:t>		</a:t>
            </a:r>
            <a:r>
              <a:rPr lang="en-US" sz="2000" dirty="0">
                <a:solidFill>
                  <a:srgbClr val="FFFFCC"/>
                </a:solidFill>
                <a:latin typeface="Comic Sans MS" pitchFamily="66" charset="0"/>
              </a:rPr>
              <a:t>We, the senior management, will terminate the 		employment of staff with less than six months 		service.  (Active voice)</a:t>
            </a:r>
            <a:endParaRPr lang="en-US" sz="2000" i="1" dirty="0">
              <a:solidFill>
                <a:srgbClr val="FFFFCC"/>
              </a:solidFill>
              <a:latin typeface="Comic Sans MS" pitchFamily="66"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684213"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err="1" smtClean="0">
                <a:solidFill>
                  <a:srgbClr val="FFA74F"/>
                </a:solidFill>
                <a:effectLst>
                  <a:outerShdw blurRad="38100" dist="38100" dir="2700000" algn="tl">
                    <a:srgbClr val="000000"/>
                  </a:outerShdw>
                </a:effectLst>
                <a:latin typeface="Comic Sans MS" pitchFamily="66" charset="0"/>
              </a:rPr>
              <a:t>Cohesion:Word</a:t>
            </a:r>
            <a:r>
              <a:rPr lang="en-US" sz="3600" b="1" dirty="0" smtClean="0">
                <a:solidFill>
                  <a:srgbClr val="FFA74F"/>
                </a:solidFill>
                <a:effectLst>
                  <a:outerShdw blurRad="38100" dist="38100" dir="2700000" algn="tl">
                    <a:srgbClr val="000000"/>
                  </a:outerShdw>
                </a:effectLst>
                <a:latin typeface="Comic Sans MS" pitchFamily="66" charset="0"/>
              </a:rPr>
              <a:t> Chains</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9877" name="Text Box 5"/>
          <p:cNvSpPr txBox="1">
            <a:spLocks noChangeArrowheads="1"/>
          </p:cNvSpPr>
          <p:nvPr/>
        </p:nvSpPr>
        <p:spPr bwMode="auto">
          <a:xfrm>
            <a:off x="539750" y="1268413"/>
            <a:ext cx="8208963" cy="5416868"/>
          </a:xfrm>
          <a:prstGeom prst="rect">
            <a:avLst/>
          </a:prstGeom>
          <a:noFill/>
          <a:ln w="9525">
            <a:noFill/>
            <a:miter lim="800000"/>
            <a:headEnd/>
            <a:tailEnd/>
          </a:ln>
          <a:effectLst/>
        </p:spPr>
        <p:txBody>
          <a:bodyPr>
            <a:spAutoFit/>
          </a:bodyPr>
          <a:lstStyle/>
          <a:p>
            <a:pPr marL="342900" indent="-342900">
              <a:spcBef>
                <a:spcPct val="50000"/>
              </a:spcBef>
            </a:pPr>
            <a:r>
              <a:rPr lang="en-US" sz="2000" dirty="0">
                <a:solidFill>
                  <a:srgbClr val="FFFFCC"/>
                </a:solidFill>
                <a:latin typeface="Comic Sans MS" pitchFamily="66" charset="0"/>
              </a:rPr>
              <a:t>A word chain is a series of different nouns/noun groups or verb/verb groups that link a text together by describing the same content. A word chain can also be achieved by repetition of the same word.</a:t>
            </a:r>
          </a:p>
          <a:p>
            <a:pPr marL="342900" indent="-342900">
              <a:spcBef>
                <a:spcPct val="50000"/>
              </a:spcBef>
            </a:pPr>
            <a:endParaRPr lang="en-US" sz="1400" dirty="0">
              <a:solidFill>
                <a:srgbClr val="FFFFCC"/>
              </a:solidFill>
              <a:latin typeface="Comic Sans MS" pitchFamily="66" charset="0"/>
            </a:endParaRPr>
          </a:p>
          <a:p>
            <a:pPr marL="342900" indent="-342900">
              <a:spcBef>
                <a:spcPct val="50000"/>
              </a:spcBef>
            </a:pPr>
            <a:r>
              <a:rPr lang="en-US" sz="2000" dirty="0">
                <a:solidFill>
                  <a:srgbClr val="FFFFCC"/>
                </a:solidFill>
                <a:latin typeface="Comic Sans MS" pitchFamily="66" charset="0"/>
              </a:rPr>
              <a:t>On the next two slides 3 sets of word chains have been identified.</a:t>
            </a:r>
          </a:p>
          <a:p>
            <a:pPr marL="342900" indent="-342900">
              <a:spcBef>
                <a:spcPct val="50000"/>
              </a:spcBef>
            </a:pPr>
            <a:endParaRPr lang="en-US" sz="1000" dirty="0">
              <a:solidFill>
                <a:srgbClr val="FFFFCC"/>
              </a:solidFill>
              <a:latin typeface="Comic Sans MS" pitchFamily="66" charset="0"/>
            </a:endParaRPr>
          </a:p>
          <a:p>
            <a:pPr marL="342900" indent="-342900">
              <a:spcBef>
                <a:spcPct val="50000"/>
              </a:spcBef>
              <a:buFontTx/>
              <a:buAutoNum type="arabicParenR"/>
            </a:pPr>
            <a:r>
              <a:rPr lang="en-US" sz="2000" dirty="0">
                <a:solidFill>
                  <a:srgbClr val="FFFFCC"/>
                </a:solidFill>
                <a:latin typeface="Comic Sans MS" pitchFamily="66" charset="0"/>
              </a:rPr>
              <a:t>Nouns and noun groups forming word chains for ‘bags’ are bolded and highlighted in </a:t>
            </a:r>
            <a:r>
              <a:rPr lang="en-US" sz="2000" b="1" dirty="0">
                <a:solidFill>
                  <a:srgbClr val="FF0066"/>
                </a:solidFill>
                <a:latin typeface="Comic Sans MS" pitchFamily="66" charset="0"/>
              </a:rPr>
              <a:t>pink.</a:t>
            </a:r>
          </a:p>
          <a:p>
            <a:pPr marL="342900" indent="-342900">
              <a:spcBef>
                <a:spcPct val="50000"/>
              </a:spcBef>
              <a:buFontTx/>
              <a:buAutoNum type="arabicParenR"/>
            </a:pPr>
            <a:endParaRPr lang="en-US" sz="1000" b="1" dirty="0">
              <a:solidFill>
                <a:srgbClr val="FF0066"/>
              </a:solidFill>
              <a:latin typeface="Comic Sans MS" pitchFamily="66" charset="0"/>
            </a:endParaRPr>
          </a:p>
          <a:p>
            <a:pPr marL="342900" indent="-342900">
              <a:spcBef>
                <a:spcPct val="50000"/>
              </a:spcBef>
              <a:buFontTx/>
              <a:buAutoNum type="arabicParenR"/>
            </a:pPr>
            <a:r>
              <a:rPr lang="en-US" sz="2000" dirty="0">
                <a:solidFill>
                  <a:srgbClr val="FFFFCC"/>
                </a:solidFill>
                <a:latin typeface="Comic Sans MS" pitchFamily="66" charset="0"/>
              </a:rPr>
              <a:t>Nouns and noun groups forming word chains for ‘supermarkets’ are underlined and highlighted in </a:t>
            </a:r>
            <a:r>
              <a:rPr lang="en-US" sz="2000" u="sng" dirty="0">
                <a:solidFill>
                  <a:srgbClr val="00CC00"/>
                </a:solidFill>
                <a:latin typeface="Comic Sans MS" pitchFamily="66" charset="0"/>
              </a:rPr>
              <a:t>green</a:t>
            </a:r>
            <a:r>
              <a:rPr lang="en-US" sz="2000" dirty="0">
                <a:solidFill>
                  <a:srgbClr val="FFFFCC"/>
                </a:solidFill>
                <a:latin typeface="Comic Sans MS" pitchFamily="66" charset="0"/>
              </a:rPr>
              <a:t>.</a:t>
            </a:r>
          </a:p>
          <a:p>
            <a:pPr marL="342900" indent="-342900">
              <a:spcBef>
                <a:spcPct val="50000"/>
              </a:spcBef>
              <a:buFontTx/>
              <a:buAutoNum type="arabicParenR"/>
            </a:pPr>
            <a:endParaRPr lang="en-US" sz="1000" dirty="0">
              <a:solidFill>
                <a:srgbClr val="FF0066"/>
              </a:solidFill>
              <a:latin typeface="Comic Sans MS" pitchFamily="66" charset="0"/>
            </a:endParaRPr>
          </a:p>
          <a:p>
            <a:pPr marL="342900" indent="-342900">
              <a:spcBef>
                <a:spcPct val="50000"/>
              </a:spcBef>
              <a:buFontTx/>
              <a:buAutoNum type="arabicParenR"/>
            </a:pPr>
            <a:r>
              <a:rPr lang="en-US" sz="2000" dirty="0">
                <a:solidFill>
                  <a:srgbClr val="FFFFCC"/>
                </a:solidFill>
                <a:latin typeface="Comic Sans MS" pitchFamily="66" charset="0"/>
              </a:rPr>
              <a:t>Verbs and verb groups forming word chains that present the view of plastic bags being harmful are </a:t>
            </a:r>
            <a:r>
              <a:rPr lang="en-US" sz="2000" dirty="0" err="1" smtClean="0">
                <a:solidFill>
                  <a:srgbClr val="FFFFCC"/>
                </a:solidFill>
                <a:latin typeface="Comic Sans MS" pitchFamily="66" charset="0"/>
              </a:rPr>
              <a:t>italicised</a:t>
            </a:r>
            <a:r>
              <a:rPr lang="en-US" sz="2000" dirty="0" smtClean="0">
                <a:solidFill>
                  <a:srgbClr val="FFFFCC"/>
                </a:solidFill>
                <a:latin typeface="Comic Sans MS" pitchFamily="66" charset="0"/>
              </a:rPr>
              <a:t> </a:t>
            </a:r>
            <a:r>
              <a:rPr lang="en-US" sz="2000" dirty="0">
                <a:solidFill>
                  <a:srgbClr val="FFFFCC"/>
                </a:solidFill>
                <a:latin typeface="Comic Sans MS" pitchFamily="66" charset="0"/>
              </a:rPr>
              <a:t>and highlighted in </a:t>
            </a:r>
            <a:r>
              <a:rPr lang="en-US" sz="2000" i="1" dirty="0">
                <a:solidFill>
                  <a:srgbClr val="FFCC00"/>
                </a:solidFill>
                <a:latin typeface="Comic Sans MS" pitchFamily="66" charset="0"/>
              </a:rPr>
              <a:t>yellow</a:t>
            </a:r>
            <a:r>
              <a:rPr lang="en-US" sz="2000" dirty="0">
                <a:solidFill>
                  <a:srgbClr val="FFFFCC"/>
                </a:solidFill>
                <a:latin typeface="Comic Sans MS" pitchFamily="66" charset="0"/>
              </a:rPr>
              <a:t>.</a:t>
            </a:r>
          </a:p>
        </p:txBody>
      </p:sp>
      <p:sp>
        <p:nvSpPr>
          <p:cNvPr id="79878" name="Text Box 6"/>
          <p:cNvSpPr txBox="1">
            <a:spLocks noChangeArrowheads="1"/>
          </p:cNvSpPr>
          <p:nvPr/>
        </p:nvSpPr>
        <p:spPr bwMode="auto">
          <a:xfrm>
            <a:off x="323850" y="2349500"/>
            <a:ext cx="8424863" cy="366713"/>
          </a:xfrm>
          <a:prstGeom prst="rect">
            <a:avLst/>
          </a:prstGeom>
          <a:noFill/>
          <a:ln w="9525">
            <a:noFill/>
            <a:miter lim="800000"/>
            <a:headEnd/>
            <a:tailEnd/>
          </a:ln>
          <a:effectLst/>
        </p:spPr>
        <p:txBody>
          <a:bodyPr>
            <a:spAutoFit/>
          </a:bodyPr>
          <a:lstStyle/>
          <a:p>
            <a:pPr algn="ctr"/>
            <a:endParaRPr lang="en-AU">
              <a:solidFill>
                <a:srgbClr val="FFFFCC"/>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Text Box 4"/>
          <p:cNvSpPr txBox="1">
            <a:spLocks noChangeArrowheads="1"/>
          </p:cNvSpPr>
          <p:nvPr/>
        </p:nvSpPr>
        <p:spPr bwMode="auto">
          <a:xfrm>
            <a:off x="468313" y="307975"/>
            <a:ext cx="8351837" cy="6459538"/>
          </a:xfrm>
          <a:prstGeom prst="rect">
            <a:avLst/>
          </a:prstGeom>
          <a:noFill/>
          <a:ln w="9525">
            <a:noFill/>
            <a:miter lim="800000"/>
            <a:headEnd/>
            <a:tailEnd/>
          </a:ln>
          <a:effectLst/>
        </p:spPr>
        <p:txBody>
          <a:bodyPr>
            <a:spAutoFit/>
          </a:bodyPr>
          <a:lstStyle/>
          <a:p>
            <a:pPr algn="ctr"/>
            <a:r>
              <a:rPr lang="en-US" sz="2400" b="1">
                <a:solidFill>
                  <a:srgbClr val="FFCC66"/>
                </a:solidFill>
              </a:rPr>
              <a:t>Can consumers kick their plastic bag habit?</a:t>
            </a:r>
          </a:p>
          <a:p>
            <a:endParaRPr lang="en-US" b="1">
              <a:solidFill>
                <a:srgbClr val="FFCC66"/>
              </a:solidFill>
            </a:endParaRPr>
          </a:p>
          <a:p>
            <a:r>
              <a:rPr lang="en-US" sz="2000">
                <a:solidFill>
                  <a:srgbClr val="FFFFCC"/>
                </a:solidFill>
              </a:rPr>
              <a:t>Each year Australians </a:t>
            </a:r>
            <a:r>
              <a:rPr lang="en-US" sz="2000" i="1">
                <a:solidFill>
                  <a:srgbClr val="FFCC00"/>
                </a:solidFill>
              </a:rPr>
              <a:t>throw away</a:t>
            </a:r>
            <a:r>
              <a:rPr lang="en-US" sz="2000">
                <a:solidFill>
                  <a:srgbClr val="FFFFCC"/>
                </a:solidFill>
              </a:rPr>
              <a:t> </a:t>
            </a:r>
            <a:r>
              <a:rPr lang="en-US" sz="2000" b="1">
                <a:solidFill>
                  <a:srgbClr val="FF0066"/>
                </a:solidFill>
              </a:rPr>
              <a:t>six billion plastic bags</a:t>
            </a:r>
            <a:r>
              <a:rPr lang="en-US" sz="2000">
                <a:solidFill>
                  <a:srgbClr val="FFFFCC"/>
                </a:solidFill>
              </a:rPr>
              <a:t>. That’s </a:t>
            </a:r>
            <a:r>
              <a:rPr lang="en-US" sz="2000" b="1">
                <a:solidFill>
                  <a:srgbClr val="FF0066"/>
                </a:solidFill>
              </a:rPr>
              <a:t>12,000 bags</a:t>
            </a:r>
            <a:r>
              <a:rPr lang="en-US" sz="2000">
                <a:solidFill>
                  <a:srgbClr val="FFFFCC"/>
                </a:solidFill>
              </a:rPr>
              <a:t> a minute, most </a:t>
            </a:r>
            <a:r>
              <a:rPr lang="en-US" sz="2000" i="1">
                <a:solidFill>
                  <a:srgbClr val="FFCC00"/>
                </a:solidFill>
              </a:rPr>
              <a:t>discarded</a:t>
            </a:r>
            <a:r>
              <a:rPr lang="en-US" sz="2000">
                <a:solidFill>
                  <a:srgbClr val="FFFFCC"/>
                </a:solidFill>
              </a:rPr>
              <a:t> after one use.</a:t>
            </a:r>
          </a:p>
          <a:p>
            <a:endParaRPr lang="en-US" sz="1400">
              <a:solidFill>
                <a:srgbClr val="FFFFCC"/>
              </a:solidFill>
            </a:endParaRPr>
          </a:p>
          <a:p>
            <a:r>
              <a:rPr lang="en-US" sz="2000" b="1">
                <a:solidFill>
                  <a:srgbClr val="FF0066"/>
                </a:solidFill>
              </a:rPr>
              <a:t>The bags</a:t>
            </a:r>
            <a:r>
              <a:rPr lang="en-US" sz="2000">
                <a:solidFill>
                  <a:srgbClr val="FFFFCC"/>
                </a:solidFill>
              </a:rPr>
              <a:t> </a:t>
            </a:r>
            <a:r>
              <a:rPr lang="en-US" sz="2000" i="1">
                <a:solidFill>
                  <a:srgbClr val="FFCC00"/>
                </a:solidFill>
              </a:rPr>
              <a:t>clog </a:t>
            </a:r>
            <a:r>
              <a:rPr lang="en-US" sz="2000">
                <a:solidFill>
                  <a:srgbClr val="FFFFCC"/>
                </a:solidFill>
              </a:rPr>
              <a:t>waterways and </a:t>
            </a:r>
            <a:r>
              <a:rPr lang="en-US" sz="2000" i="1">
                <a:solidFill>
                  <a:srgbClr val="FFCC00"/>
                </a:solidFill>
              </a:rPr>
              <a:t>kill</a:t>
            </a:r>
            <a:r>
              <a:rPr lang="en-US" sz="2000">
                <a:solidFill>
                  <a:srgbClr val="FFFFCC"/>
                </a:solidFill>
              </a:rPr>
              <a:t> thousands of sea birds, sea mammals and fish each year. Turtles, dolphins and killer whales </a:t>
            </a:r>
            <a:r>
              <a:rPr lang="en-US" sz="2000" i="1">
                <a:solidFill>
                  <a:srgbClr val="FFCC00"/>
                </a:solidFill>
              </a:rPr>
              <a:t>mistake</a:t>
            </a:r>
            <a:r>
              <a:rPr lang="en-US" sz="2000">
                <a:solidFill>
                  <a:srgbClr val="FFFFCC"/>
                </a:solidFill>
              </a:rPr>
              <a:t> </a:t>
            </a:r>
            <a:r>
              <a:rPr lang="en-US" sz="2000" b="1">
                <a:solidFill>
                  <a:srgbClr val="FF0066"/>
                </a:solidFill>
              </a:rPr>
              <a:t>them</a:t>
            </a:r>
            <a:r>
              <a:rPr lang="en-US" sz="2000">
                <a:solidFill>
                  <a:srgbClr val="FFFFCC"/>
                </a:solidFill>
              </a:rPr>
              <a:t> for jellyfish and </a:t>
            </a:r>
            <a:r>
              <a:rPr lang="en-US" sz="2000" i="1">
                <a:solidFill>
                  <a:srgbClr val="FFCC00"/>
                </a:solidFill>
              </a:rPr>
              <a:t>die</a:t>
            </a:r>
            <a:r>
              <a:rPr lang="en-US" sz="2000">
                <a:solidFill>
                  <a:srgbClr val="FFFFCC"/>
                </a:solidFill>
              </a:rPr>
              <a:t> of intestinal blockage.</a:t>
            </a:r>
          </a:p>
          <a:p>
            <a:endParaRPr lang="en-US" sz="1400">
              <a:solidFill>
                <a:srgbClr val="FFFFCC"/>
              </a:solidFill>
            </a:endParaRPr>
          </a:p>
          <a:p>
            <a:r>
              <a:rPr lang="en-US" sz="2000" b="1">
                <a:solidFill>
                  <a:srgbClr val="FF0066"/>
                </a:solidFill>
              </a:rPr>
              <a:t>Bags</a:t>
            </a:r>
            <a:r>
              <a:rPr lang="en-US" sz="2000">
                <a:solidFill>
                  <a:srgbClr val="FFFFCC"/>
                </a:solidFill>
              </a:rPr>
              <a:t> </a:t>
            </a:r>
            <a:r>
              <a:rPr lang="en-US" sz="2000" i="1">
                <a:solidFill>
                  <a:srgbClr val="FFCC00"/>
                </a:solidFill>
              </a:rPr>
              <a:t>contaminate</a:t>
            </a:r>
            <a:r>
              <a:rPr lang="en-US" sz="2000">
                <a:solidFill>
                  <a:srgbClr val="FFFFCC"/>
                </a:solidFill>
              </a:rPr>
              <a:t> kerbside recycling, can </a:t>
            </a:r>
            <a:r>
              <a:rPr lang="en-US" sz="2000" i="1">
                <a:solidFill>
                  <a:srgbClr val="FFCC00"/>
                </a:solidFill>
              </a:rPr>
              <a:t>hang around</a:t>
            </a:r>
            <a:r>
              <a:rPr lang="en-US" sz="2000">
                <a:solidFill>
                  <a:srgbClr val="FFFFCC"/>
                </a:solidFill>
              </a:rPr>
              <a:t> for up to 1,000 years, and </a:t>
            </a:r>
            <a:r>
              <a:rPr lang="en-US" sz="2000" i="1">
                <a:solidFill>
                  <a:srgbClr val="FFCC00"/>
                </a:solidFill>
              </a:rPr>
              <a:t>cause</a:t>
            </a:r>
            <a:r>
              <a:rPr lang="en-US" sz="2000">
                <a:solidFill>
                  <a:srgbClr val="FFFFCC"/>
                </a:solidFill>
              </a:rPr>
              <a:t> problems for landfill.</a:t>
            </a:r>
          </a:p>
          <a:p>
            <a:endParaRPr lang="en-US" sz="1400">
              <a:solidFill>
                <a:srgbClr val="FFFFCC"/>
              </a:solidFill>
            </a:endParaRPr>
          </a:p>
          <a:p>
            <a:r>
              <a:rPr lang="en-US" sz="2000">
                <a:solidFill>
                  <a:srgbClr val="FFFFCC"/>
                </a:solidFill>
              </a:rPr>
              <a:t>For years there has been debate but little action. </a:t>
            </a:r>
            <a:r>
              <a:rPr lang="en-US" sz="2000" u="sng">
                <a:solidFill>
                  <a:srgbClr val="00CC00"/>
                </a:solidFill>
              </a:rPr>
              <a:t>The big supermarket chains</a:t>
            </a:r>
            <a:r>
              <a:rPr lang="en-US" sz="2000">
                <a:solidFill>
                  <a:srgbClr val="FFFFCC"/>
                </a:solidFill>
              </a:rPr>
              <a:t> say </a:t>
            </a:r>
            <a:r>
              <a:rPr lang="en-US" sz="2000" u="sng">
                <a:solidFill>
                  <a:srgbClr val="00CC00"/>
                </a:solidFill>
              </a:rPr>
              <a:t>they</a:t>
            </a:r>
            <a:r>
              <a:rPr lang="en-US" sz="2000">
                <a:solidFill>
                  <a:srgbClr val="FFFFCC"/>
                </a:solidFill>
              </a:rPr>
              <a:t> are making headway: </a:t>
            </a:r>
            <a:r>
              <a:rPr lang="en-US" sz="2000" u="sng">
                <a:solidFill>
                  <a:srgbClr val="00CC00"/>
                </a:solidFill>
              </a:rPr>
              <a:t>Coles staff</a:t>
            </a:r>
            <a:r>
              <a:rPr lang="en-US" sz="2000">
                <a:solidFill>
                  <a:srgbClr val="FFFFCC"/>
                </a:solidFill>
              </a:rPr>
              <a:t> are now supposed to ask customers if they need </a:t>
            </a:r>
            <a:r>
              <a:rPr lang="en-US" sz="2000" b="1">
                <a:solidFill>
                  <a:srgbClr val="FF0066"/>
                </a:solidFill>
              </a:rPr>
              <a:t>a bag</a:t>
            </a:r>
            <a:r>
              <a:rPr lang="en-US" sz="2000">
                <a:solidFill>
                  <a:srgbClr val="FFFFCC"/>
                </a:solidFill>
              </a:rPr>
              <a:t>. </a:t>
            </a:r>
            <a:r>
              <a:rPr lang="en-US" sz="2000" u="sng">
                <a:solidFill>
                  <a:srgbClr val="00CC00"/>
                </a:solidFill>
              </a:rPr>
              <a:t>The company</a:t>
            </a:r>
            <a:r>
              <a:rPr lang="en-US" sz="2000">
                <a:solidFill>
                  <a:srgbClr val="FFFFCC"/>
                </a:solidFill>
              </a:rPr>
              <a:t> has designed </a:t>
            </a:r>
            <a:r>
              <a:rPr lang="en-US" sz="2000" b="1">
                <a:solidFill>
                  <a:srgbClr val="FF0066"/>
                </a:solidFill>
              </a:rPr>
              <a:t>calico bags</a:t>
            </a:r>
            <a:r>
              <a:rPr lang="en-US" sz="2000">
                <a:solidFill>
                  <a:srgbClr val="FFFFCC"/>
                </a:solidFill>
              </a:rPr>
              <a:t>, and tried box systems.</a:t>
            </a:r>
          </a:p>
          <a:p>
            <a:endParaRPr lang="en-US" sz="1400">
              <a:solidFill>
                <a:srgbClr val="FFFFCC"/>
              </a:solidFill>
            </a:endParaRPr>
          </a:p>
          <a:p>
            <a:r>
              <a:rPr lang="en-US" sz="2000">
                <a:solidFill>
                  <a:srgbClr val="FFFFCC"/>
                </a:solidFill>
              </a:rPr>
              <a:t>But according to </a:t>
            </a:r>
            <a:r>
              <a:rPr lang="en-US" sz="2000" u="sng">
                <a:solidFill>
                  <a:srgbClr val="00CC00"/>
                </a:solidFill>
              </a:rPr>
              <a:t>the industry’s</a:t>
            </a:r>
            <a:r>
              <a:rPr lang="en-US" sz="2000">
                <a:solidFill>
                  <a:srgbClr val="FFFFCC"/>
                </a:solidFill>
              </a:rPr>
              <a:t> own code of practice for </a:t>
            </a:r>
            <a:r>
              <a:rPr lang="en-US" sz="2000" b="1">
                <a:solidFill>
                  <a:srgbClr val="FF0066"/>
                </a:solidFill>
              </a:rPr>
              <a:t>supermarket bags</a:t>
            </a:r>
            <a:r>
              <a:rPr lang="en-US" sz="2000">
                <a:solidFill>
                  <a:srgbClr val="FFFFCC"/>
                </a:solidFill>
              </a:rPr>
              <a:t>, we have been going backwards. </a:t>
            </a:r>
            <a:r>
              <a:rPr lang="en-US" sz="2000" u="sng">
                <a:solidFill>
                  <a:srgbClr val="00CC00"/>
                </a:solidFill>
              </a:rPr>
              <a:t>The supermarkets</a:t>
            </a:r>
            <a:r>
              <a:rPr lang="en-US" sz="2000">
                <a:solidFill>
                  <a:srgbClr val="FFFFCC"/>
                </a:solidFill>
              </a:rPr>
              <a:t> promised to increase the items in </a:t>
            </a:r>
            <a:r>
              <a:rPr lang="en-US" sz="2000" b="1">
                <a:solidFill>
                  <a:srgbClr val="FF0066"/>
                </a:solidFill>
              </a:rPr>
              <a:t>a bag</a:t>
            </a:r>
            <a:r>
              <a:rPr lang="en-US" sz="2000">
                <a:solidFill>
                  <a:srgbClr val="FFFFCC"/>
                </a:solidFill>
              </a:rPr>
              <a:t>, but last year 4.21 units were packed into </a:t>
            </a:r>
            <a:r>
              <a:rPr lang="en-US" sz="2000" b="1">
                <a:solidFill>
                  <a:srgbClr val="FF0066"/>
                </a:solidFill>
              </a:rPr>
              <a:t>the average plastic bag</a:t>
            </a:r>
            <a:r>
              <a:rPr lang="en-US" sz="2000">
                <a:solidFill>
                  <a:srgbClr val="FFFFCC"/>
                </a:solidFill>
              </a:rPr>
              <a:t>, which can take eight units. In 2000 that figure was 4.48 units.</a:t>
            </a:r>
            <a:endParaRPr lang="en-US" sz="20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Text Box 4"/>
          <p:cNvSpPr txBox="1">
            <a:spLocks noChangeArrowheads="1"/>
          </p:cNvSpPr>
          <p:nvPr/>
        </p:nvSpPr>
        <p:spPr bwMode="auto">
          <a:xfrm>
            <a:off x="250825" y="282575"/>
            <a:ext cx="8642350" cy="6575425"/>
          </a:xfrm>
          <a:prstGeom prst="rect">
            <a:avLst/>
          </a:prstGeom>
          <a:noFill/>
          <a:ln w="9525">
            <a:noFill/>
            <a:miter lim="800000"/>
            <a:headEnd/>
            <a:tailEnd/>
          </a:ln>
          <a:effectLst/>
        </p:spPr>
        <p:txBody>
          <a:bodyPr>
            <a:spAutoFit/>
          </a:bodyPr>
          <a:lstStyle/>
          <a:p>
            <a:r>
              <a:rPr lang="en-US" sz="1900">
                <a:solidFill>
                  <a:srgbClr val="FFFFCC"/>
                </a:solidFill>
              </a:rPr>
              <a:t>Surveys by Clean Up Australia show that about 70 per cent of consumers worry that </a:t>
            </a:r>
            <a:r>
              <a:rPr lang="en-US" sz="1900" b="1">
                <a:solidFill>
                  <a:srgbClr val="FF0066"/>
                </a:solidFill>
              </a:rPr>
              <a:t>plastic bags</a:t>
            </a:r>
            <a:r>
              <a:rPr lang="en-US" sz="1900">
                <a:solidFill>
                  <a:srgbClr val="FFFFCC"/>
                </a:solidFill>
              </a:rPr>
              <a:t> </a:t>
            </a:r>
            <a:r>
              <a:rPr lang="en-US" sz="1900" i="1">
                <a:solidFill>
                  <a:srgbClr val="FFCC00"/>
                </a:solidFill>
              </a:rPr>
              <a:t>harm</a:t>
            </a:r>
            <a:r>
              <a:rPr lang="en-US" sz="1900">
                <a:solidFill>
                  <a:srgbClr val="FFFFCC"/>
                </a:solidFill>
              </a:rPr>
              <a:t> the environment. </a:t>
            </a:r>
            <a:r>
              <a:rPr lang="en-US" sz="1900" u="sng">
                <a:solidFill>
                  <a:srgbClr val="00CC00"/>
                </a:solidFill>
              </a:rPr>
              <a:t>Coles and Woolworths</a:t>
            </a:r>
            <a:r>
              <a:rPr lang="en-US" sz="1900">
                <a:solidFill>
                  <a:srgbClr val="FFFFCC"/>
                </a:solidFill>
              </a:rPr>
              <a:t> each spend $20 million – roughly a cent </a:t>
            </a:r>
            <a:r>
              <a:rPr lang="en-US" sz="1900" b="1">
                <a:solidFill>
                  <a:srgbClr val="FF0066"/>
                </a:solidFill>
              </a:rPr>
              <a:t>a bag</a:t>
            </a:r>
            <a:r>
              <a:rPr lang="en-US" sz="1900">
                <a:solidFill>
                  <a:srgbClr val="FFFFCC"/>
                </a:solidFill>
              </a:rPr>
              <a:t> – on </a:t>
            </a:r>
            <a:r>
              <a:rPr lang="en-US" sz="1900" b="1">
                <a:solidFill>
                  <a:srgbClr val="FF0066"/>
                </a:solidFill>
              </a:rPr>
              <a:t>plastic bags</a:t>
            </a:r>
            <a:r>
              <a:rPr lang="en-US" sz="1900">
                <a:solidFill>
                  <a:srgbClr val="FFFFCC"/>
                </a:solidFill>
              </a:rPr>
              <a:t> every year.</a:t>
            </a:r>
          </a:p>
          <a:p>
            <a:endParaRPr lang="en-US" sz="1600">
              <a:solidFill>
                <a:srgbClr val="FFFFCC"/>
              </a:solidFill>
            </a:endParaRPr>
          </a:p>
          <a:p>
            <a:r>
              <a:rPr lang="en-US" sz="1900">
                <a:solidFill>
                  <a:srgbClr val="FFFFCC"/>
                </a:solidFill>
              </a:rPr>
              <a:t>Critics say it costs </a:t>
            </a:r>
            <a:r>
              <a:rPr lang="en-US" sz="1900" u="sng">
                <a:solidFill>
                  <a:srgbClr val="00CC00"/>
                </a:solidFill>
              </a:rPr>
              <a:t>supermarkets</a:t>
            </a:r>
            <a:r>
              <a:rPr lang="en-US" sz="1900">
                <a:solidFill>
                  <a:srgbClr val="FFFFCC"/>
                </a:solidFill>
              </a:rPr>
              <a:t> more in checkout time if customers use </a:t>
            </a:r>
            <a:r>
              <a:rPr lang="en-US" sz="1900" b="1">
                <a:solidFill>
                  <a:srgbClr val="FF0066"/>
                </a:solidFill>
              </a:rPr>
              <a:t>their own bags</a:t>
            </a:r>
            <a:r>
              <a:rPr lang="en-US" sz="1900">
                <a:solidFill>
                  <a:srgbClr val="FFFFCC"/>
                </a:solidFill>
              </a:rPr>
              <a:t>, but </a:t>
            </a:r>
            <a:r>
              <a:rPr lang="en-US" sz="1900" u="sng">
                <a:solidFill>
                  <a:srgbClr val="00CC00"/>
                </a:solidFill>
              </a:rPr>
              <a:t>the supermarkets</a:t>
            </a:r>
            <a:r>
              <a:rPr lang="en-US" sz="1900">
                <a:solidFill>
                  <a:srgbClr val="FFFFCC"/>
                </a:solidFill>
              </a:rPr>
              <a:t> disagree. Would a levy on bags hurt the plastics industry? While there would be some loss of business, </a:t>
            </a:r>
            <a:r>
              <a:rPr lang="en-US" sz="1900" u="sng">
                <a:solidFill>
                  <a:srgbClr val="00CC00"/>
                </a:solidFill>
              </a:rPr>
              <a:t>supermarkets</a:t>
            </a:r>
            <a:r>
              <a:rPr lang="en-US" sz="1900">
                <a:solidFill>
                  <a:srgbClr val="FFFFCC"/>
                </a:solidFill>
              </a:rPr>
              <a:t> get </a:t>
            </a:r>
            <a:r>
              <a:rPr lang="en-US" sz="1900" b="1">
                <a:solidFill>
                  <a:srgbClr val="FF0066"/>
                </a:solidFill>
              </a:rPr>
              <a:t>80 per cent of their bags</a:t>
            </a:r>
            <a:r>
              <a:rPr lang="en-US" sz="1900">
                <a:solidFill>
                  <a:srgbClr val="FFFFCC"/>
                </a:solidFill>
              </a:rPr>
              <a:t> from places such as South-East Asia.</a:t>
            </a:r>
          </a:p>
          <a:p>
            <a:endParaRPr lang="en-US" sz="1600">
              <a:solidFill>
                <a:srgbClr val="FFFFCC"/>
              </a:solidFill>
            </a:endParaRPr>
          </a:p>
          <a:p>
            <a:r>
              <a:rPr lang="en-US" sz="1900">
                <a:solidFill>
                  <a:srgbClr val="FFFFCC"/>
                </a:solidFill>
              </a:rPr>
              <a:t>Cameron McDonald, a sales and marketing manager with the Andrew Kohn company, which supplies </a:t>
            </a:r>
            <a:r>
              <a:rPr lang="en-US" sz="1900" b="1">
                <a:solidFill>
                  <a:srgbClr val="FF0066"/>
                </a:solidFill>
              </a:rPr>
              <a:t>plastic bags</a:t>
            </a:r>
            <a:r>
              <a:rPr lang="en-US" sz="1900">
                <a:solidFill>
                  <a:srgbClr val="FFFFCC"/>
                </a:solidFill>
              </a:rPr>
              <a:t> to </a:t>
            </a:r>
            <a:r>
              <a:rPr lang="en-US" sz="1900" u="sng">
                <a:solidFill>
                  <a:srgbClr val="00CC00"/>
                </a:solidFill>
              </a:rPr>
              <a:t>Coles</a:t>
            </a:r>
            <a:r>
              <a:rPr lang="en-US" sz="1900">
                <a:solidFill>
                  <a:srgbClr val="FFFFCC"/>
                </a:solidFill>
              </a:rPr>
              <a:t>, said the community was worried about </a:t>
            </a:r>
            <a:r>
              <a:rPr lang="en-US" sz="1900" b="1">
                <a:solidFill>
                  <a:srgbClr val="FF0066"/>
                </a:solidFill>
              </a:rPr>
              <a:t>the single-use checkout bag</a:t>
            </a:r>
            <a:r>
              <a:rPr lang="en-US" sz="1900">
                <a:solidFill>
                  <a:srgbClr val="FFFFCC"/>
                </a:solidFill>
              </a:rPr>
              <a:t> and his company was ready to respond. “We don’t have an emotional bond to the survival of </a:t>
            </a:r>
            <a:r>
              <a:rPr lang="en-US" sz="1900" b="1">
                <a:solidFill>
                  <a:srgbClr val="FF0066"/>
                </a:solidFill>
              </a:rPr>
              <a:t>the checkout bag</a:t>
            </a:r>
            <a:r>
              <a:rPr lang="en-US" sz="1900">
                <a:solidFill>
                  <a:srgbClr val="FFFFCC"/>
                </a:solidFill>
              </a:rPr>
              <a:t>,” he said.</a:t>
            </a:r>
          </a:p>
          <a:p>
            <a:endParaRPr lang="en-US" sz="1600">
              <a:solidFill>
                <a:srgbClr val="FFFFCC"/>
              </a:solidFill>
            </a:endParaRPr>
          </a:p>
          <a:p>
            <a:r>
              <a:rPr lang="en-US" sz="1900">
                <a:solidFill>
                  <a:srgbClr val="FFFFCC"/>
                </a:solidFill>
              </a:rPr>
              <a:t>There are alternatives. One is </a:t>
            </a:r>
            <a:r>
              <a:rPr lang="en-US" sz="1900" b="1">
                <a:solidFill>
                  <a:srgbClr val="FF0066"/>
                </a:solidFill>
              </a:rPr>
              <a:t>the biodegradable plastic bag</a:t>
            </a:r>
            <a:r>
              <a:rPr lang="en-US" sz="1900">
                <a:solidFill>
                  <a:srgbClr val="FFFFCC"/>
                </a:solidFill>
              </a:rPr>
              <a:t>, which has cobalt in it. The cobalt breaks down the plastic within one and three years. Another is </a:t>
            </a:r>
            <a:r>
              <a:rPr lang="en-US" sz="1900" b="1">
                <a:solidFill>
                  <a:srgbClr val="FF0066"/>
                </a:solidFill>
              </a:rPr>
              <a:t>corn starch bags</a:t>
            </a:r>
            <a:r>
              <a:rPr lang="en-US" sz="1900">
                <a:solidFill>
                  <a:srgbClr val="FFFFCC"/>
                </a:solidFill>
              </a:rPr>
              <a:t> that biodegrade in four to six weeks.</a:t>
            </a:r>
          </a:p>
          <a:p>
            <a:endParaRPr lang="en-US" sz="1600">
              <a:solidFill>
                <a:srgbClr val="FFFFCC"/>
              </a:solidFill>
            </a:endParaRPr>
          </a:p>
          <a:p>
            <a:r>
              <a:rPr lang="en-US" sz="1900">
                <a:solidFill>
                  <a:srgbClr val="FFFFCC"/>
                </a:solidFill>
              </a:rPr>
              <a:t>Former Olympian Ron Clarke, now president of the Council for Encouragement of Philanthropy in Australia, proposes a sliding scale of levies: five cents for </a:t>
            </a:r>
            <a:r>
              <a:rPr lang="en-US" sz="1900" b="1">
                <a:solidFill>
                  <a:srgbClr val="FF0066"/>
                </a:solidFill>
              </a:rPr>
              <a:t>corn starch bags</a:t>
            </a:r>
            <a:r>
              <a:rPr lang="en-US" sz="1900">
                <a:solidFill>
                  <a:srgbClr val="FFFFCC"/>
                </a:solidFill>
              </a:rPr>
              <a:t>, 10 for </a:t>
            </a:r>
            <a:r>
              <a:rPr lang="en-US" sz="1900" b="1">
                <a:solidFill>
                  <a:srgbClr val="FF0066"/>
                </a:solidFill>
              </a:rPr>
              <a:t>the longer-term biodegradable bags</a:t>
            </a:r>
            <a:r>
              <a:rPr lang="en-US" sz="1900">
                <a:solidFill>
                  <a:srgbClr val="FFFFCC"/>
                </a:solidFill>
              </a:rPr>
              <a:t>, 15 for </a:t>
            </a:r>
            <a:r>
              <a:rPr lang="en-US" sz="1900" b="1">
                <a:solidFill>
                  <a:srgbClr val="FF0066"/>
                </a:solidFill>
              </a:rPr>
              <a:t>plastic bags</a:t>
            </a:r>
            <a:r>
              <a:rPr lang="en-US" sz="1900">
                <a:solidFill>
                  <a:srgbClr val="FFFFCC"/>
                </a:solidFill>
              </a:rPr>
              <a:t>. But “zero waste is what we</a:t>
            </a:r>
            <a:r>
              <a:rPr lang="en-US" sz="2000">
                <a:solidFill>
                  <a:srgbClr val="FFFFCC"/>
                </a:solidFill>
              </a:rPr>
              <a:t> should be aiming for.”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WordArt 4"/>
          <p:cNvSpPr>
            <a:spLocks noChangeArrowheads="1" noChangeShapeType="1" noTextEdit="1"/>
          </p:cNvSpPr>
          <p:nvPr/>
        </p:nvSpPr>
        <p:spPr bwMode="auto">
          <a:xfrm>
            <a:off x="914400" y="838200"/>
            <a:ext cx="7086600" cy="1143000"/>
          </a:xfrm>
          <a:prstGeom prst="rect">
            <a:avLst/>
          </a:prstGeom>
        </p:spPr>
        <p:txBody>
          <a:bodyPr wrap="none" fromWordArt="1">
            <a:prstTxWarp prst="textPlain">
              <a:avLst>
                <a:gd name="adj" fmla="val 50000"/>
              </a:avLst>
            </a:prstTxWarp>
          </a:bodyPr>
          <a:lstStyle/>
          <a:p>
            <a:pPr algn="ctr"/>
            <a:r>
              <a:rPr lang="en-AU" sz="3600" b="1" kern="10">
                <a:ln w="9525" cap="sq">
                  <a:solidFill>
                    <a:srgbClr val="FF9900"/>
                  </a:solidFill>
                  <a:round/>
                  <a:headEnd type="none" w="sm" len="sm"/>
                  <a:tailEnd type="none" w="sm" len="sm"/>
                </a:ln>
                <a:solidFill>
                  <a:srgbClr val="FFA74F"/>
                </a:solidFill>
                <a:latin typeface="Comic Sans MS"/>
              </a:rPr>
              <a:t> Part I</a:t>
            </a:r>
          </a:p>
        </p:txBody>
      </p:sp>
      <p:sp>
        <p:nvSpPr>
          <p:cNvPr id="60421" name="WordArt 5"/>
          <p:cNvSpPr>
            <a:spLocks noChangeArrowheads="1" noChangeShapeType="1" noTextEdit="1"/>
          </p:cNvSpPr>
          <p:nvPr/>
        </p:nvSpPr>
        <p:spPr bwMode="auto">
          <a:xfrm>
            <a:off x="468313" y="2060575"/>
            <a:ext cx="8280400" cy="4392613"/>
          </a:xfrm>
          <a:prstGeom prst="rect">
            <a:avLst/>
          </a:prstGeom>
        </p:spPr>
        <p:txBody>
          <a:bodyPr wrap="none" fromWordArt="1">
            <a:prstTxWarp prst="textCurveDown">
              <a:avLst>
                <a:gd name="adj" fmla="val 43477"/>
              </a:avLst>
            </a:prstTxWarp>
          </a:bodyPr>
          <a:lstStyle/>
          <a:p>
            <a:pPr algn="ctr"/>
            <a:r>
              <a:rPr lang="en-AU" sz="3600" b="1" kern="10">
                <a:ln w="9525" cap="sq">
                  <a:solidFill>
                    <a:srgbClr val="006600"/>
                  </a:solidFill>
                  <a:round/>
                  <a:headEnd type="none" w="sm" len="sm"/>
                  <a:tailEnd type="none" w="sm" len="sm"/>
                </a:ln>
                <a:solidFill>
                  <a:srgbClr val="00ACA8"/>
                </a:solidFill>
                <a:latin typeface="Comic Sans MS"/>
              </a:rPr>
              <a:t>Parts of Speech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0420"/>
                                        </p:tgtEl>
                                        <p:attrNameLst>
                                          <p:attrName>style.visibility</p:attrName>
                                        </p:attrNameLst>
                                      </p:cBhvr>
                                      <p:to>
                                        <p:strVal val="visible"/>
                                      </p:to>
                                    </p:set>
                                    <p:animEffect transition="in" filter="wheel(4)">
                                      <p:cBhvr>
                                        <p:cTn id="7" dur="1000"/>
                                        <p:tgtEl>
                                          <p:spTgt spid="6042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60421"/>
                                        </p:tgtEl>
                                        <p:attrNameLst>
                                          <p:attrName>style.visibility</p:attrName>
                                        </p:attrNameLst>
                                      </p:cBhvr>
                                      <p:to>
                                        <p:strVal val="visible"/>
                                      </p:to>
                                    </p:set>
                                    <p:anim calcmode="lin" valueType="num">
                                      <p:cBhvr>
                                        <p:cTn id="12" dur="1000" fill="hold"/>
                                        <p:tgtEl>
                                          <p:spTgt spid="60421"/>
                                        </p:tgtEl>
                                        <p:attrNameLst>
                                          <p:attrName>ppt_w</p:attrName>
                                        </p:attrNameLst>
                                      </p:cBhvr>
                                      <p:tavLst>
                                        <p:tav tm="0">
                                          <p:val>
                                            <p:strVal val="#ppt_w*0.70"/>
                                          </p:val>
                                        </p:tav>
                                        <p:tav tm="100000">
                                          <p:val>
                                            <p:strVal val="#ppt_w"/>
                                          </p:val>
                                        </p:tav>
                                      </p:tavLst>
                                    </p:anim>
                                    <p:anim calcmode="lin" valueType="num">
                                      <p:cBhvr>
                                        <p:cTn id="13" dur="1000" fill="hold"/>
                                        <p:tgtEl>
                                          <p:spTgt spid="60421"/>
                                        </p:tgtEl>
                                        <p:attrNameLst>
                                          <p:attrName>ppt_h</p:attrName>
                                        </p:attrNameLst>
                                      </p:cBhvr>
                                      <p:tavLst>
                                        <p:tav tm="0">
                                          <p:val>
                                            <p:strVal val="#ppt_h"/>
                                          </p:val>
                                        </p:tav>
                                        <p:tav tm="100000">
                                          <p:val>
                                            <p:strVal val="#ppt_h"/>
                                          </p:val>
                                        </p:tav>
                                      </p:tavLst>
                                    </p:anim>
                                    <p:animEffect transition="in" filter="fade">
                                      <p:cBhvr>
                                        <p:cTn id="14" dur="1000"/>
                                        <p:tgtEl>
                                          <p:spTgt spid="60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animBg="1"/>
      <p:bldP spid="6042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684213"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smtClean="0">
                <a:solidFill>
                  <a:srgbClr val="FFA74F"/>
                </a:solidFill>
                <a:effectLst>
                  <a:outerShdw blurRad="38100" dist="38100" dir="2700000" algn="tl">
                    <a:srgbClr val="000000"/>
                  </a:outerShdw>
                </a:effectLst>
                <a:latin typeface="Comic Sans MS" pitchFamily="66" charset="0"/>
              </a:rPr>
              <a:t>Cohesion</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9878" name="Text Box 6"/>
          <p:cNvSpPr txBox="1">
            <a:spLocks noChangeArrowheads="1"/>
          </p:cNvSpPr>
          <p:nvPr/>
        </p:nvSpPr>
        <p:spPr bwMode="auto">
          <a:xfrm>
            <a:off x="323850" y="2349500"/>
            <a:ext cx="8424863" cy="366713"/>
          </a:xfrm>
          <a:prstGeom prst="rect">
            <a:avLst/>
          </a:prstGeom>
          <a:noFill/>
          <a:ln w="9525">
            <a:noFill/>
            <a:miter lim="800000"/>
            <a:headEnd/>
            <a:tailEnd/>
          </a:ln>
          <a:effectLst/>
        </p:spPr>
        <p:txBody>
          <a:bodyPr>
            <a:spAutoFit/>
          </a:bodyPr>
          <a:lstStyle/>
          <a:p>
            <a:pPr algn="ctr"/>
            <a:endParaRPr lang="en-AU">
              <a:solidFill>
                <a:srgbClr val="FFFFCC"/>
              </a:solidFill>
            </a:endParaRPr>
          </a:p>
        </p:txBody>
      </p:sp>
      <p:sp>
        <p:nvSpPr>
          <p:cNvPr id="5" name="Content Placeholder 2"/>
          <p:cNvSpPr txBox="1">
            <a:spLocks/>
          </p:cNvSpPr>
          <p:nvPr/>
        </p:nvSpPr>
        <p:spPr>
          <a:xfrm>
            <a:off x="419071" y="908720"/>
            <a:ext cx="8329642" cy="1807493"/>
          </a:xfrm>
          <a:prstGeom prst="rect">
            <a:avLst/>
          </a:prstGeom>
        </p:spPr>
        <p:txBody>
          <a:bodyPr>
            <a:norm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Tx/>
              <a:buNone/>
            </a:pPr>
            <a:r>
              <a:rPr lang="en-AU" sz="2400" dirty="0" smtClean="0"/>
              <a:t>	</a:t>
            </a:r>
            <a:r>
              <a:rPr lang="en-AU" sz="2200" dirty="0" smtClean="0">
                <a:solidFill>
                  <a:srgbClr val="FFC000"/>
                </a:solidFill>
              </a:rPr>
              <a:t>The control of multiple threads and relationships across the text, achieved through the use of referring words, ellipses, text connectives, substitutions and word associations.</a:t>
            </a:r>
          </a:p>
          <a:p>
            <a:pPr>
              <a:buFontTx/>
              <a:buNone/>
            </a:pPr>
            <a:endParaRPr lang="en-AU" sz="500" dirty="0" smtClean="0">
              <a:solidFill>
                <a:srgbClr val="FFC000"/>
              </a:solidFill>
            </a:endParaRPr>
          </a:p>
          <a:p>
            <a:pPr>
              <a:buFontTx/>
              <a:buNone/>
            </a:pPr>
            <a:r>
              <a:rPr lang="en-AU" sz="2400" dirty="0" smtClean="0">
                <a:solidFill>
                  <a:srgbClr val="FF0000"/>
                </a:solidFill>
              </a:rPr>
              <a:t>Grammatical elements:</a:t>
            </a:r>
          </a:p>
          <a:p>
            <a:pPr>
              <a:buFontTx/>
              <a:buNone/>
            </a:pPr>
            <a:endParaRPr lang="en-AU" sz="2600" dirty="0">
              <a:solidFill>
                <a:srgbClr val="FFFFCC"/>
              </a:solidFill>
            </a:endParaRPr>
          </a:p>
        </p:txBody>
      </p:sp>
      <p:sp>
        <p:nvSpPr>
          <p:cNvPr id="2" name="Rectangle 1"/>
          <p:cNvSpPr/>
          <p:nvPr/>
        </p:nvSpPr>
        <p:spPr>
          <a:xfrm>
            <a:off x="723219" y="2636912"/>
            <a:ext cx="7128147" cy="3665619"/>
          </a:xfrm>
          <a:prstGeom prst="rect">
            <a:avLst/>
          </a:prstGeom>
        </p:spPr>
        <p:txBody>
          <a:bodyPr wrap="square">
            <a:spAutoFit/>
          </a:bodyPr>
          <a:lstStyle/>
          <a:p>
            <a:pPr marL="342900" indent="-342900">
              <a:buFont typeface="Arial" pitchFamily="34" charset="0"/>
              <a:buChar char="•"/>
            </a:pPr>
            <a:r>
              <a:rPr lang="en-AU" sz="2400" b="1" dirty="0">
                <a:solidFill>
                  <a:srgbClr val="FFFFCC"/>
                </a:solidFill>
              </a:rPr>
              <a:t>pronoun referencing </a:t>
            </a:r>
          </a:p>
          <a:p>
            <a:pPr marL="342900" indent="-342900">
              <a:spcBef>
                <a:spcPct val="50000"/>
              </a:spcBef>
              <a:buFont typeface="Arial" pitchFamily="34" charset="0"/>
              <a:buChar char="•"/>
            </a:pPr>
            <a:r>
              <a:rPr lang="en-AU" sz="2400" b="1" dirty="0">
                <a:solidFill>
                  <a:srgbClr val="FFFFCC"/>
                </a:solidFill>
              </a:rPr>
              <a:t>connectives</a:t>
            </a:r>
          </a:p>
          <a:p>
            <a:pPr lvl="2">
              <a:spcBef>
                <a:spcPct val="30000"/>
              </a:spcBef>
            </a:pPr>
            <a:r>
              <a:rPr lang="en-AU" dirty="0">
                <a:solidFill>
                  <a:srgbClr val="FFFFCC"/>
                </a:solidFill>
              </a:rPr>
              <a:t>- time</a:t>
            </a:r>
          </a:p>
          <a:p>
            <a:pPr lvl="2">
              <a:spcBef>
                <a:spcPct val="30000"/>
              </a:spcBef>
            </a:pPr>
            <a:r>
              <a:rPr lang="en-AU" dirty="0">
                <a:solidFill>
                  <a:srgbClr val="FFFFCC"/>
                </a:solidFill>
              </a:rPr>
              <a:t>- cause</a:t>
            </a:r>
          </a:p>
          <a:p>
            <a:pPr lvl="2">
              <a:spcBef>
                <a:spcPct val="30000"/>
              </a:spcBef>
            </a:pPr>
            <a:r>
              <a:rPr lang="en-AU" dirty="0">
                <a:solidFill>
                  <a:srgbClr val="FFFFCC"/>
                </a:solidFill>
              </a:rPr>
              <a:t>- addition</a:t>
            </a:r>
          </a:p>
          <a:p>
            <a:pPr lvl="2">
              <a:spcBef>
                <a:spcPct val="30000"/>
              </a:spcBef>
            </a:pPr>
            <a:r>
              <a:rPr lang="en-AU" dirty="0">
                <a:solidFill>
                  <a:srgbClr val="FFFFCC"/>
                </a:solidFill>
              </a:rPr>
              <a:t>- contrast </a:t>
            </a:r>
          </a:p>
          <a:p>
            <a:pPr marL="342900" indent="-342900">
              <a:buFont typeface="Arial" pitchFamily="34" charset="0"/>
              <a:buChar char="•"/>
            </a:pPr>
            <a:r>
              <a:rPr lang="en-AU" sz="2400" dirty="0">
                <a:solidFill>
                  <a:srgbClr val="FFFFCC"/>
                </a:solidFill>
              </a:rPr>
              <a:t>use of </a:t>
            </a:r>
            <a:r>
              <a:rPr lang="en-AU" sz="2400" b="1" dirty="0">
                <a:solidFill>
                  <a:srgbClr val="FFFFCC"/>
                </a:solidFill>
              </a:rPr>
              <a:t>conjunctions</a:t>
            </a:r>
            <a:r>
              <a:rPr lang="en-AU" sz="2400" dirty="0">
                <a:solidFill>
                  <a:srgbClr val="FFFFCC"/>
                </a:solidFill>
              </a:rPr>
              <a:t> to join clauses</a:t>
            </a:r>
          </a:p>
          <a:p>
            <a:pPr lvl="2">
              <a:spcBef>
                <a:spcPct val="30000"/>
              </a:spcBef>
            </a:pPr>
            <a:r>
              <a:rPr lang="en-AU" sz="2400" dirty="0">
                <a:solidFill>
                  <a:srgbClr val="FFFFCC"/>
                </a:solidFill>
              </a:rPr>
              <a:t>- </a:t>
            </a:r>
            <a:r>
              <a:rPr lang="en-AU" dirty="0">
                <a:solidFill>
                  <a:srgbClr val="FFFFCC"/>
                </a:solidFill>
              </a:rPr>
              <a:t>additive (and); contrastive (but ) &amp; time (then)</a:t>
            </a:r>
          </a:p>
          <a:p>
            <a:pPr lvl="2">
              <a:spcBef>
                <a:spcPct val="30000"/>
              </a:spcBef>
            </a:pPr>
            <a:r>
              <a:rPr lang="en-AU" dirty="0">
                <a:solidFill>
                  <a:srgbClr val="FFFFCC"/>
                </a:solidFill>
              </a:rPr>
              <a:t>- causal ( so, because, consequently)</a:t>
            </a:r>
          </a:p>
        </p:txBody>
      </p:sp>
    </p:spTree>
    <p:extLst>
      <p:ext uri="{BB962C8B-B14F-4D97-AF65-F5344CB8AC3E}">
        <p14:creationId xmlns:p14="http://schemas.microsoft.com/office/powerpoint/2010/main" val="30710281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684213"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smtClean="0">
                <a:solidFill>
                  <a:srgbClr val="FFA74F"/>
                </a:solidFill>
                <a:effectLst>
                  <a:outerShdw blurRad="38100" dist="38100" dir="2700000" algn="tl">
                    <a:srgbClr val="000000"/>
                  </a:outerShdw>
                </a:effectLst>
                <a:latin typeface="Comic Sans MS" pitchFamily="66" charset="0"/>
              </a:rPr>
              <a:t>Cohesion</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9878" name="Text Box 6"/>
          <p:cNvSpPr txBox="1">
            <a:spLocks noChangeArrowheads="1"/>
          </p:cNvSpPr>
          <p:nvPr/>
        </p:nvSpPr>
        <p:spPr bwMode="auto">
          <a:xfrm>
            <a:off x="323850" y="2349500"/>
            <a:ext cx="8424863" cy="366713"/>
          </a:xfrm>
          <a:prstGeom prst="rect">
            <a:avLst/>
          </a:prstGeom>
          <a:noFill/>
          <a:ln w="9525">
            <a:noFill/>
            <a:miter lim="800000"/>
            <a:headEnd/>
            <a:tailEnd/>
          </a:ln>
          <a:effectLst/>
        </p:spPr>
        <p:txBody>
          <a:bodyPr>
            <a:spAutoFit/>
          </a:bodyPr>
          <a:lstStyle/>
          <a:p>
            <a:pPr algn="ctr"/>
            <a:endParaRPr lang="en-AU">
              <a:solidFill>
                <a:srgbClr val="FFFFCC"/>
              </a:solidFill>
            </a:endParaRPr>
          </a:p>
        </p:txBody>
      </p:sp>
      <p:sp>
        <p:nvSpPr>
          <p:cNvPr id="6" name="Rectangle 5"/>
          <p:cNvSpPr/>
          <p:nvPr/>
        </p:nvSpPr>
        <p:spPr>
          <a:xfrm>
            <a:off x="320503" y="0"/>
            <a:ext cx="8643997" cy="1538883"/>
          </a:xfrm>
          <a:prstGeom prst="rect">
            <a:avLst/>
          </a:prstGeom>
        </p:spPr>
        <p:txBody>
          <a:bodyPr wrap="square">
            <a:spAutoFit/>
          </a:bodyPr>
          <a:lstStyle/>
          <a:p>
            <a:pPr algn="just"/>
            <a:endParaRPr lang="en-AU" sz="2400" dirty="0"/>
          </a:p>
          <a:p>
            <a:pPr algn="just"/>
            <a:endParaRPr lang="en-AU" sz="2400" dirty="0"/>
          </a:p>
          <a:p>
            <a:pPr algn="just"/>
            <a:endParaRPr lang="en-AU" sz="2000" dirty="0" smtClean="0">
              <a:solidFill>
                <a:srgbClr val="FFFFCC"/>
              </a:solidFill>
            </a:endParaRPr>
          </a:p>
          <a:p>
            <a:pPr algn="just"/>
            <a:r>
              <a:rPr lang="en-AU" sz="2600" b="1" dirty="0" smtClean="0">
                <a:solidFill>
                  <a:schemeClr val="bg1"/>
                </a:solidFill>
              </a:rPr>
              <a:t>Pronouns</a:t>
            </a:r>
            <a:r>
              <a:rPr lang="en-AU" sz="2000" dirty="0" smtClean="0">
                <a:solidFill>
                  <a:srgbClr val="FFFFCC"/>
                </a:solidFill>
              </a:rPr>
              <a:t> </a:t>
            </a:r>
            <a:endParaRPr lang="en-AU" sz="2000" dirty="0">
              <a:solidFill>
                <a:srgbClr val="FFFFCC"/>
              </a:solidFill>
            </a:endParaRPr>
          </a:p>
        </p:txBody>
      </p:sp>
      <p:sp>
        <p:nvSpPr>
          <p:cNvPr id="2" name="Rectangle 1"/>
          <p:cNvSpPr/>
          <p:nvPr/>
        </p:nvSpPr>
        <p:spPr>
          <a:xfrm>
            <a:off x="310275" y="1563033"/>
            <a:ext cx="8280598" cy="3108543"/>
          </a:xfrm>
          <a:prstGeom prst="rect">
            <a:avLst/>
          </a:prstGeom>
        </p:spPr>
        <p:txBody>
          <a:bodyPr wrap="square">
            <a:spAutoFit/>
          </a:bodyPr>
          <a:lstStyle/>
          <a:p>
            <a:pPr>
              <a:buFont typeface="Wingdings" pitchFamily="2" charset="2"/>
              <a:buNone/>
            </a:pPr>
            <a:r>
              <a:rPr lang="en-US" sz="2000" dirty="0">
                <a:solidFill>
                  <a:srgbClr val="FFFFCC"/>
                </a:solidFill>
              </a:rPr>
              <a:t>Instead of constantly repeating a noun or noun group we replace it with a pronoun:</a:t>
            </a:r>
          </a:p>
          <a:p>
            <a:pPr>
              <a:buFont typeface="Wingdings" pitchFamily="2" charset="2"/>
              <a:buNone/>
            </a:pPr>
            <a:endParaRPr lang="en-US" dirty="0" smtClean="0"/>
          </a:p>
          <a:p>
            <a:pPr>
              <a:buFont typeface="Wingdings" pitchFamily="2" charset="2"/>
              <a:buNone/>
            </a:pPr>
            <a:endParaRPr lang="en-US" dirty="0"/>
          </a:p>
          <a:p>
            <a:pPr>
              <a:buFont typeface="Wingdings" pitchFamily="2" charset="2"/>
              <a:buNone/>
            </a:pPr>
            <a:r>
              <a:rPr lang="en-US" dirty="0"/>
              <a:t> </a:t>
            </a:r>
            <a:r>
              <a:rPr lang="en-US" sz="2000" i="1" dirty="0">
                <a:solidFill>
                  <a:srgbClr val="FFFFCC"/>
                </a:solidFill>
              </a:rPr>
              <a:t>Joe ran around the school in a panic</a:t>
            </a:r>
            <a:r>
              <a:rPr lang="en-US" sz="2000" i="1" dirty="0"/>
              <a:t>.  </a:t>
            </a:r>
            <a:r>
              <a:rPr lang="en-US" sz="2000" b="1" i="1" dirty="0">
                <a:solidFill>
                  <a:srgbClr val="FF0000"/>
                </a:solidFill>
              </a:rPr>
              <a:t>He</a:t>
            </a:r>
            <a:r>
              <a:rPr lang="en-US" sz="2000" b="1" i="1" dirty="0">
                <a:solidFill>
                  <a:schemeClr val="folHlink"/>
                </a:solidFill>
              </a:rPr>
              <a:t> </a:t>
            </a:r>
            <a:r>
              <a:rPr lang="en-US" sz="2000" i="1" dirty="0">
                <a:solidFill>
                  <a:srgbClr val="FFFFCC"/>
                </a:solidFill>
              </a:rPr>
              <a:t>was lost. </a:t>
            </a:r>
          </a:p>
          <a:p>
            <a:pPr>
              <a:buFont typeface="Wingdings" pitchFamily="2" charset="2"/>
              <a:buNone/>
            </a:pPr>
            <a:endParaRPr lang="en-US" sz="2000" i="1" dirty="0">
              <a:solidFill>
                <a:srgbClr val="FFFFCC"/>
              </a:solidFill>
            </a:endParaRPr>
          </a:p>
          <a:p>
            <a:pPr>
              <a:buFont typeface="Wingdings" pitchFamily="2" charset="2"/>
              <a:buNone/>
            </a:pPr>
            <a:r>
              <a:rPr lang="en-US" sz="2000" i="1" dirty="0">
                <a:solidFill>
                  <a:srgbClr val="FFFFCC"/>
                </a:solidFill>
              </a:rPr>
              <a:t> The magpie would not stop pecking at my boots. </a:t>
            </a:r>
            <a:r>
              <a:rPr lang="en-US" sz="2000" b="1" i="1" dirty="0">
                <a:solidFill>
                  <a:srgbClr val="FF0000"/>
                </a:solidFill>
              </a:rPr>
              <a:t>This</a:t>
            </a:r>
            <a:r>
              <a:rPr lang="en-US" sz="2000" b="1" i="1" dirty="0">
                <a:solidFill>
                  <a:schemeClr val="folHlink"/>
                </a:solidFill>
              </a:rPr>
              <a:t> </a:t>
            </a:r>
            <a:r>
              <a:rPr lang="en-US" sz="2000" i="1" dirty="0">
                <a:solidFill>
                  <a:srgbClr val="FFFFCC"/>
                </a:solidFill>
              </a:rPr>
              <a:t>was beginning to worry me.</a:t>
            </a:r>
          </a:p>
          <a:p>
            <a:pPr>
              <a:buFont typeface="Wingdings" pitchFamily="2" charset="2"/>
              <a:buNone/>
            </a:pPr>
            <a:endParaRPr lang="en-US" sz="2000" i="1" dirty="0"/>
          </a:p>
          <a:p>
            <a:pPr>
              <a:buFont typeface="Wingdings" pitchFamily="2" charset="2"/>
              <a:buNone/>
            </a:pPr>
            <a:r>
              <a:rPr lang="en-US" sz="2000" i="1" dirty="0">
                <a:solidFill>
                  <a:srgbClr val="FFFFCC"/>
                </a:solidFill>
              </a:rPr>
              <a:t>The magicians had convinced </a:t>
            </a:r>
            <a:r>
              <a:rPr lang="en-US" sz="2000" b="1" i="1" dirty="0">
                <a:solidFill>
                  <a:srgbClr val="FF0000"/>
                </a:solidFill>
              </a:rPr>
              <a:t>themselves </a:t>
            </a:r>
            <a:r>
              <a:rPr lang="en-US" sz="2000" i="1" dirty="0">
                <a:solidFill>
                  <a:srgbClr val="FFFFCC"/>
                </a:solidFill>
              </a:rPr>
              <a:t>that they were invincible.</a:t>
            </a:r>
          </a:p>
        </p:txBody>
      </p:sp>
    </p:spTree>
    <p:extLst>
      <p:ext uri="{BB962C8B-B14F-4D97-AF65-F5344CB8AC3E}">
        <p14:creationId xmlns:p14="http://schemas.microsoft.com/office/powerpoint/2010/main" val="16789547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684213"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smtClean="0">
                <a:solidFill>
                  <a:srgbClr val="FFA74F"/>
                </a:solidFill>
                <a:effectLst>
                  <a:outerShdw blurRad="38100" dist="38100" dir="2700000" algn="tl">
                    <a:srgbClr val="000000"/>
                  </a:outerShdw>
                </a:effectLst>
                <a:latin typeface="Comic Sans MS" pitchFamily="66" charset="0"/>
              </a:rPr>
              <a:t>Cohesion</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9878" name="Text Box 6"/>
          <p:cNvSpPr txBox="1">
            <a:spLocks noChangeArrowheads="1"/>
          </p:cNvSpPr>
          <p:nvPr/>
        </p:nvSpPr>
        <p:spPr bwMode="auto">
          <a:xfrm>
            <a:off x="323850" y="2349500"/>
            <a:ext cx="8424863" cy="366713"/>
          </a:xfrm>
          <a:prstGeom prst="rect">
            <a:avLst/>
          </a:prstGeom>
          <a:noFill/>
          <a:ln w="9525">
            <a:noFill/>
            <a:miter lim="800000"/>
            <a:headEnd/>
            <a:tailEnd/>
          </a:ln>
          <a:effectLst/>
        </p:spPr>
        <p:txBody>
          <a:bodyPr>
            <a:spAutoFit/>
          </a:bodyPr>
          <a:lstStyle/>
          <a:p>
            <a:pPr algn="ctr"/>
            <a:endParaRPr lang="en-AU">
              <a:solidFill>
                <a:srgbClr val="FFFFCC"/>
              </a:solidFill>
            </a:endParaRPr>
          </a:p>
        </p:txBody>
      </p:sp>
      <p:sp>
        <p:nvSpPr>
          <p:cNvPr id="6" name="Rectangle 5"/>
          <p:cNvSpPr/>
          <p:nvPr/>
        </p:nvSpPr>
        <p:spPr>
          <a:xfrm>
            <a:off x="320503" y="0"/>
            <a:ext cx="8643997" cy="2062103"/>
          </a:xfrm>
          <a:prstGeom prst="rect">
            <a:avLst/>
          </a:prstGeom>
        </p:spPr>
        <p:txBody>
          <a:bodyPr wrap="square">
            <a:spAutoFit/>
          </a:bodyPr>
          <a:lstStyle/>
          <a:p>
            <a:pPr algn="just"/>
            <a:endParaRPr lang="en-AU" sz="2400" dirty="0"/>
          </a:p>
          <a:p>
            <a:pPr algn="just"/>
            <a:endParaRPr lang="en-AU" sz="2400" dirty="0"/>
          </a:p>
          <a:p>
            <a:pPr algn="just"/>
            <a:endParaRPr lang="en-AU" sz="2000" dirty="0" smtClean="0">
              <a:solidFill>
                <a:srgbClr val="FFFFCC"/>
              </a:solidFill>
            </a:endParaRPr>
          </a:p>
          <a:p>
            <a:pPr algn="just"/>
            <a:r>
              <a:rPr lang="en-AU" sz="2000" b="1" dirty="0" smtClean="0">
                <a:solidFill>
                  <a:srgbClr val="FFFFCC"/>
                </a:solidFill>
              </a:rPr>
              <a:t>Conjunctions and connectives </a:t>
            </a:r>
            <a:r>
              <a:rPr lang="en-AU" sz="2000" dirty="0" smtClean="0">
                <a:solidFill>
                  <a:srgbClr val="FFFFCC"/>
                </a:solidFill>
              </a:rPr>
              <a:t>are cohesive devices that operate within and between sentences. Different types of conjunctions are used to express different types of relationships between ideas.</a:t>
            </a:r>
            <a:endParaRPr lang="en-AU" sz="2000" dirty="0">
              <a:solidFill>
                <a:srgbClr val="FFFFCC"/>
              </a:solidFill>
            </a:endParaRPr>
          </a:p>
        </p:txBody>
      </p:sp>
      <p:pic>
        <p:nvPicPr>
          <p:cNvPr id="7" name="Picture 2"/>
          <p:cNvPicPr>
            <a:picLocks noChangeAspect="1" noChangeArrowheads="1"/>
          </p:cNvPicPr>
          <p:nvPr/>
        </p:nvPicPr>
        <p:blipFill>
          <a:blip r:embed="rId3" cstate="print"/>
          <a:srcRect/>
          <a:stretch>
            <a:fillRect/>
          </a:stretch>
        </p:blipFill>
        <p:spPr bwMode="auto">
          <a:xfrm>
            <a:off x="445484" y="2002353"/>
            <a:ext cx="8176422" cy="4791261"/>
          </a:xfrm>
          <a:prstGeom prst="rect">
            <a:avLst/>
          </a:prstGeom>
          <a:noFill/>
          <a:ln w="9525">
            <a:noFill/>
            <a:miter lim="800000"/>
            <a:headEnd/>
            <a:tailEnd/>
          </a:ln>
        </p:spPr>
      </p:pic>
    </p:spTree>
    <p:extLst>
      <p:ext uri="{BB962C8B-B14F-4D97-AF65-F5344CB8AC3E}">
        <p14:creationId xmlns:p14="http://schemas.microsoft.com/office/powerpoint/2010/main" val="13331959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684213"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smtClean="0">
                <a:solidFill>
                  <a:srgbClr val="FFA74F"/>
                </a:solidFill>
                <a:effectLst>
                  <a:outerShdw blurRad="38100" dist="38100" dir="2700000" algn="tl">
                    <a:srgbClr val="000000"/>
                  </a:outerShdw>
                </a:effectLst>
                <a:latin typeface="Comic Sans MS" pitchFamily="66" charset="0"/>
              </a:rPr>
              <a:t>Cohesion</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9878" name="Text Box 6"/>
          <p:cNvSpPr txBox="1">
            <a:spLocks noChangeArrowheads="1"/>
          </p:cNvSpPr>
          <p:nvPr/>
        </p:nvSpPr>
        <p:spPr bwMode="auto">
          <a:xfrm>
            <a:off x="323850" y="2349500"/>
            <a:ext cx="8424863" cy="366713"/>
          </a:xfrm>
          <a:prstGeom prst="rect">
            <a:avLst/>
          </a:prstGeom>
          <a:noFill/>
          <a:ln w="9525">
            <a:noFill/>
            <a:miter lim="800000"/>
            <a:headEnd/>
            <a:tailEnd/>
          </a:ln>
          <a:effectLst/>
        </p:spPr>
        <p:txBody>
          <a:bodyPr>
            <a:spAutoFit/>
          </a:bodyPr>
          <a:lstStyle/>
          <a:p>
            <a:pPr algn="ctr"/>
            <a:endParaRPr lang="en-AU">
              <a:solidFill>
                <a:srgbClr val="FFFFCC"/>
              </a:solidFill>
            </a:endParaRPr>
          </a:p>
        </p:txBody>
      </p:sp>
      <p:sp>
        <p:nvSpPr>
          <p:cNvPr id="6" name="Rectangle 5"/>
          <p:cNvSpPr/>
          <p:nvPr/>
        </p:nvSpPr>
        <p:spPr>
          <a:xfrm>
            <a:off x="307831" y="0"/>
            <a:ext cx="8643997" cy="6432530"/>
          </a:xfrm>
          <a:prstGeom prst="rect">
            <a:avLst/>
          </a:prstGeom>
        </p:spPr>
        <p:txBody>
          <a:bodyPr wrap="square">
            <a:spAutoFit/>
          </a:bodyPr>
          <a:lstStyle/>
          <a:p>
            <a:pPr algn="just"/>
            <a:endParaRPr lang="en-AU" sz="3200" b="1" dirty="0" smtClean="0">
              <a:solidFill>
                <a:srgbClr val="FFFFCC"/>
              </a:solidFill>
            </a:endParaRPr>
          </a:p>
          <a:p>
            <a:pPr algn="just"/>
            <a:endParaRPr lang="en-AU" sz="2800" b="1" dirty="0" smtClean="0">
              <a:solidFill>
                <a:srgbClr val="FFFFCC"/>
              </a:solidFill>
            </a:endParaRPr>
          </a:p>
          <a:p>
            <a:pPr algn="just"/>
            <a:r>
              <a:rPr lang="en-AU" sz="2800" b="1" dirty="0" smtClean="0">
                <a:solidFill>
                  <a:srgbClr val="FFFFCC"/>
                </a:solidFill>
              </a:rPr>
              <a:t>Substitutions</a:t>
            </a:r>
            <a:r>
              <a:rPr lang="en-AU" sz="3200" b="1" dirty="0" smtClean="0">
                <a:solidFill>
                  <a:srgbClr val="FFFFCC"/>
                </a:solidFill>
              </a:rPr>
              <a:t> – </a:t>
            </a:r>
            <a:r>
              <a:rPr lang="en-AU" sz="2000" dirty="0" smtClean="0">
                <a:solidFill>
                  <a:srgbClr val="FFFFCC"/>
                </a:solidFill>
              </a:rPr>
              <a:t>using ‘all purpose’ words to replace </a:t>
            </a:r>
          </a:p>
          <a:p>
            <a:pPr algn="just"/>
            <a:r>
              <a:rPr lang="en-AU" sz="2000" dirty="0">
                <a:solidFill>
                  <a:srgbClr val="FFFFCC"/>
                </a:solidFill>
              </a:rPr>
              <a:t> </a:t>
            </a:r>
            <a:r>
              <a:rPr lang="en-AU" sz="2000" dirty="0" smtClean="0">
                <a:solidFill>
                  <a:srgbClr val="FFFFCC"/>
                </a:solidFill>
              </a:rPr>
              <a:t>                                           verb or noun groups</a:t>
            </a:r>
          </a:p>
          <a:p>
            <a:pPr algn="just"/>
            <a:r>
              <a:rPr lang="en-AU" sz="2000" i="1" dirty="0" smtClean="0">
                <a:solidFill>
                  <a:srgbClr val="FFFFCC"/>
                </a:solidFill>
              </a:rPr>
              <a:t>Replacing a verb  </a:t>
            </a:r>
            <a:r>
              <a:rPr lang="en-AU" sz="2000" b="1" dirty="0" err="1" smtClean="0">
                <a:solidFill>
                  <a:srgbClr val="FFFFCC"/>
                </a:solidFill>
              </a:rPr>
              <a:t>eg</a:t>
            </a:r>
            <a:r>
              <a:rPr lang="en-AU" sz="2000" b="1" dirty="0" smtClean="0">
                <a:solidFill>
                  <a:srgbClr val="FFFFCC"/>
                </a:solidFill>
              </a:rPr>
              <a:t>  I told him </a:t>
            </a:r>
            <a:r>
              <a:rPr lang="en-AU" sz="2000" b="1" u="sng" dirty="0" smtClean="0">
                <a:solidFill>
                  <a:srgbClr val="FFFFCC"/>
                </a:solidFill>
              </a:rPr>
              <a:t>to leave</a:t>
            </a:r>
            <a:r>
              <a:rPr lang="en-AU" sz="2000" b="1" dirty="0" smtClean="0">
                <a:solidFill>
                  <a:srgbClr val="FFFFCC"/>
                </a:solidFill>
              </a:rPr>
              <a:t>. And he </a:t>
            </a:r>
            <a:r>
              <a:rPr lang="en-AU" sz="2000" b="1" dirty="0" smtClean="0">
                <a:solidFill>
                  <a:srgbClr val="FF0000"/>
                </a:solidFill>
              </a:rPr>
              <a:t>did</a:t>
            </a:r>
            <a:r>
              <a:rPr lang="en-AU" sz="2000" b="1" dirty="0" smtClean="0">
                <a:solidFill>
                  <a:srgbClr val="FFFFCC"/>
                </a:solidFill>
              </a:rPr>
              <a:t>. </a:t>
            </a:r>
          </a:p>
          <a:p>
            <a:pPr algn="just"/>
            <a:r>
              <a:rPr lang="en-AU" sz="2000" i="1" dirty="0" err="1" smtClean="0">
                <a:solidFill>
                  <a:srgbClr val="FFFFCC"/>
                </a:solidFill>
              </a:rPr>
              <a:t>Repacing</a:t>
            </a:r>
            <a:r>
              <a:rPr lang="en-AU" sz="2000" i="1" dirty="0" smtClean="0">
                <a:solidFill>
                  <a:srgbClr val="FFFFCC"/>
                </a:solidFill>
              </a:rPr>
              <a:t> a noun  </a:t>
            </a:r>
            <a:r>
              <a:rPr lang="en-AU" sz="2000" b="1" dirty="0" err="1" smtClean="0">
                <a:solidFill>
                  <a:srgbClr val="FFFFCC"/>
                </a:solidFill>
              </a:rPr>
              <a:t>eg</a:t>
            </a:r>
            <a:r>
              <a:rPr lang="en-AU" sz="2000" b="1" dirty="0" smtClean="0">
                <a:solidFill>
                  <a:srgbClr val="FFFFCC"/>
                </a:solidFill>
              </a:rPr>
              <a:t>  I’ve two </a:t>
            </a:r>
            <a:r>
              <a:rPr lang="en-AU" sz="2000" b="1" u="sng" dirty="0" smtClean="0">
                <a:solidFill>
                  <a:srgbClr val="FFFFCC"/>
                </a:solidFill>
              </a:rPr>
              <a:t>umbrellas</a:t>
            </a:r>
            <a:r>
              <a:rPr lang="en-AU" sz="2000" b="1" dirty="0" smtClean="0">
                <a:solidFill>
                  <a:srgbClr val="FFFFCC"/>
                </a:solidFill>
              </a:rPr>
              <a:t>. Would you like </a:t>
            </a:r>
            <a:r>
              <a:rPr lang="en-AU" sz="2000" b="1" u="sng" dirty="0" smtClean="0">
                <a:solidFill>
                  <a:srgbClr val="FF0000"/>
                </a:solidFill>
              </a:rPr>
              <a:t>one</a:t>
            </a:r>
            <a:r>
              <a:rPr lang="en-AU" sz="2000" b="1" dirty="0" smtClean="0">
                <a:solidFill>
                  <a:srgbClr val="FFFFCC"/>
                </a:solidFill>
              </a:rPr>
              <a:t>?</a:t>
            </a:r>
            <a:endParaRPr lang="en-AU" sz="2000" i="1" dirty="0" smtClean="0">
              <a:solidFill>
                <a:srgbClr val="FFFFCC"/>
              </a:solidFill>
            </a:endParaRPr>
          </a:p>
          <a:p>
            <a:pPr algn="just"/>
            <a:r>
              <a:rPr lang="en-AU" sz="2000" i="1" dirty="0" smtClean="0">
                <a:solidFill>
                  <a:srgbClr val="FFFFCC"/>
                </a:solidFill>
              </a:rPr>
              <a:t>Replacing a clause  </a:t>
            </a:r>
            <a:r>
              <a:rPr lang="en-AU" sz="2000" b="1" dirty="0" err="1" smtClean="0">
                <a:solidFill>
                  <a:srgbClr val="FFFFCC"/>
                </a:solidFill>
              </a:rPr>
              <a:t>eg</a:t>
            </a:r>
            <a:r>
              <a:rPr lang="en-AU" sz="2000" b="1" dirty="0" smtClean="0">
                <a:solidFill>
                  <a:srgbClr val="FFFFCC"/>
                </a:solidFill>
              </a:rPr>
              <a:t>  </a:t>
            </a:r>
            <a:r>
              <a:rPr lang="en-AU" sz="2000" b="1" u="sng" dirty="0" smtClean="0">
                <a:solidFill>
                  <a:srgbClr val="FFFFCC"/>
                </a:solidFill>
              </a:rPr>
              <a:t>She was very tired</a:t>
            </a:r>
            <a:r>
              <a:rPr lang="en-AU" sz="2000" b="1" dirty="0" smtClean="0">
                <a:solidFill>
                  <a:srgbClr val="FFFFCC"/>
                </a:solidFill>
              </a:rPr>
              <a:t>. Yes, I thought </a:t>
            </a:r>
            <a:r>
              <a:rPr lang="en-AU" sz="2000" b="1" dirty="0" smtClean="0">
                <a:solidFill>
                  <a:srgbClr val="FF0000"/>
                </a:solidFill>
              </a:rPr>
              <a:t>so</a:t>
            </a:r>
            <a:r>
              <a:rPr lang="en-AU" sz="2000" b="1" dirty="0" smtClean="0">
                <a:solidFill>
                  <a:srgbClr val="FFFFCC"/>
                </a:solidFill>
              </a:rPr>
              <a:t>.    </a:t>
            </a:r>
          </a:p>
          <a:p>
            <a:pPr algn="just"/>
            <a:endParaRPr lang="en-AU" sz="2000" b="1" dirty="0" smtClean="0">
              <a:solidFill>
                <a:srgbClr val="FFFFCC"/>
              </a:solidFill>
            </a:endParaRPr>
          </a:p>
          <a:p>
            <a:pPr algn="just"/>
            <a:r>
              <a:rPr lang="en-AU" sz="2800" b="1" dirty="0" smtClean="0">
                <a:solidFill>
                  <a:srgbClr val="FFFFCC"/>
                </a:solidFill>
              </a:rPr>
              <a:t>Ellipsis </a:t>
            </a:r>
            <a:r>
              <a:rPr lang="en-AU" sz="2000" b="1" dirty="0" smtClean="0">
                <a:solidFill>
                  <a:srgbClr val="FFFFCC"/>
                </a:solidFill>
              </a:rPr>
              <a:t>– omission of words that repeat what has gone before;</a:t>
            </a:r>
          </a:p>
          <a:p>
            <a:pPr algn="just"/>
            <a:r>
              <a:rPr lang="en-AU" sz="2000" b="1" dirty="0">
                <a:solidFill>
                  <a:srgbClr val="FFFFCC"/>
                </a:solidFill>
              </a:rPr>
              <a:t>t</a:t>
            </a:r>
            <a:r>
              <a:rPr lang="en-AU" sz="2000" b="1" dirty="0" smtClean="0">
                <a:solidFill>
                  <a:srgbClr val="FFFFCC"/>
                </a:solidFill>
              </a:rPr>
              <a:t>hese items are simply understood</a:t>
            </a:r>
          </a:p>
          <a:p>
            <a:pPr algn="just"/>
            <a:endParaRPr lang="en-AU" sz="400" b="1" dirty="0" smtClean="0">
              <a:solidFill>
                <a:srgbClr val="FFFFCC"/>
              </a:solidFill>
            </a:endParaRPr>
          </a:p>
          <a:p>
            <a:pPr algn="just"/>
            <a:r>
              <a:rPr lang="en-AU" sz="2000" dirty="0" err="1">
                <a:solidFill>
                  <a:srgbClr val="FFFFCC"/>
                </a:solidFill>
              </a:rPr>
              <a:t>e</a:t>
            </a:r>
            <a:r>
              <a:rPr lang="en-AU" sz="2000" dirty="0" err="1" smtClean="0">
                <a:solidFill>
                  <a:srgbClr val="FFFFCC"/>
                </a:solidFill>
              </a:rPr>
              <a:t>g</a:t>
            </a:r>
            <a:r>
              <a:rPr lang="en-AU" sz="2000" dirty="0" smtClean="0">
                <a:solidFill>
                  <a:srgbClr val="FFFFCC"/>
                </a:solidFill>
              </a:rPr>
              <a:t> The project will be innovative. To be involved will be exciting. </a:t>
            </a:r>
          </a:p>
          <a:p>
            <a:pPr algn="just"/>
            <a:r>
              <a:rPr lang="en-AU" sz="2000" dirty="0">
                <a:solidFill>
                  <a:srgbClr val="FFFFCC"/>
                </a:solidFill>
              </a:rPr>
              <a:t> </a:t>
            </a:r>
            <a:r>
              <a:rPr lang="en-AU" sz="2000" dirty="0" smtClean="0">
                <a:solidFill>
                  <a:srgbClr val="FFFFCC"/>
                </a:solidFill>
              </a:rPr>
              <a:t>     (</a:t>
            </a:r>
            <a:r>
              <a:rPr lang="en-AU" sz="2000" dirty="0" err="1" smtClean="0">
                <a:solidFill>
                  <a:srgbClr val="FFFFCC"/>
                </a:solidFill>
              </a:rPr>
              <a:t>Ellipsed</a:t>
            </a:r>
            <a:r>
              <a:rPr lang="en-AU" sz="2000" dirty="0" smtClean="0">
                <a:solidFill>
                  <a:srgbClr val="FFFFCC"/>
                </a:solidFill>
              </a:rPr>
              <a:t> in the second sentence: </a:t>
            </a:r>
            <a:r>
              <a:rPr lang="en-AU" sz="2000" b="1" dirty="0" smtClean="0">
                <a:solidFill>
                  <a:srgbClr val="FFFFCC"/>
                </a:solidFill>
              </a:rPr>
              <a:t>in the project</a:t>
            </a:r>
            <a:r>
              <a:rPr lang="en-AU" sz="2000" dirty="0" smtClean="0">
                <a:solidFill>
                  <a:srgbClr val="FFFFCC"/>
                </a:solidFill>
              </a:rPr>
              <a:t>)</a:t>
            </a:r>
          </a:p>
          <a:p>
            <a:pPr algn="just"/>
            <a:endParaRPr lang="en-AU" sz="3200" dirty="0">
              <a:solidFill>
                <a:srgbClr val="FFFFCC"/>
              </a:solidFill>
            </a:endParaRPr>
          </a:p>
          <a:p>
            <a:pPr algn="just"/>
            <a:r>
              <a:rPr lang="en-AU" sz="2800" b="1" dirty="0" smtClean="0">
                <a:solidFill>
                  <a:srgbClr val="FFFFCC"/>
                </a:solidFill>
              </a:rPr>
              <a:t>Word sets</a:t>
            </a:r>
            <a:r>
              <a:rPr lang="en-AU" sz="2800" dirty="0" smtClean="0">
                <a:solidFill>
                  <a:srgbClr val="FFFFCC"/>
                </a:solidFill>
              </a:rPr>
              <a:t> </a:t>
            </a:r>
            <a:r>
              <a:rPr lang="en-AU" sz="2000" dirty="0" smtClean="0">
                <a:solidFill>
                  <a:srgbClr val="FFFFCC"/>
                </a:solidFill>
              </a:rPr>
              <a:t>– class and sub-class, or whole and part clusters of words </a:t>
            </a:r>
            <a:r>
              <a:rPr lang="en-AU" sz="2000" dirty="0" err="1" smtClean="0">
                <a:solidFill>
                  <a:srgbClr val="FFFFCC"/>
                </a:solidFill>
              </a:rPr>
              <a:t>eg</a:t>
            </a:r>
            <a:r>
              <a:rPr lang="en-AU" sz="2000" dirty="0" smtClean="0">
                <a:solidFill>
                  <a:srgbClr val="FFFFCC"/>
                </a:solidFill>
              </a:rPr>
              <a:t> services/army;  marsupial/possum.</a:t>
            </a:r>
            <a:endParaRPr lang="en-AU" sz="3200" b="1" dirty="0">
              <a:solidFill>
                <a:srgbClr val="FFFFCC"/>
              </a:solidFill>
            </a:endParaRPr>
          </a:p>
          <a:p>
            <a:pPr algn="just"/>
            <a:endParaRPr lang="en-AU" sz="3200" dirty="0">
              <a:solidFill>
                <a:srgbClr val="FFFFCC"/>
              </a:solidFill>
            </a:endParaRPr>
          </a:p>
        </p:txBody>
      </p:sp>
    </p:spTree>
    <p:extLst>
      <p:ext uri="{BB962C8B-B14F-4D97-AF65-F5344CB8AC3E}">
        <p14:creationId xmlns:p14="http://schemas.microsoft.com/office/powerpoint/2010/main" val="25038719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684213"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smtClean="0">
                <a:solidFill>
                  <a:srgbClr val="FFA74F"/>
                </a:solidFill>
                <a:effectLst>
                  <a:outerShdw blurRad="38100" dist="38100" dir="2700000" algn="tl">
                    <a:srgbClr val="000000"/>
                  </a:outerShdw>
                </a:effectLst>
                <a:latin typeface="Comic Sans MS" pitchFamily="66" charset="0"/>
              </a:rPr>
              <a:t>Cohesion</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9878" name="Text Box 6"/>
          <p:cNvSpPr txBox="1">
            <a:spLocks noChangeArrowheads="1"/>
          </p:cNvSpPr>
          <p:nvPr/>
        </p:nvSpPr>
        <p:spPr bwMode="auto">
          <a:xfrm>
            <a:off x="323850" y="2349500"/>
            <a:ext cx="8424863" cy="366713"/>
          </a:xfrm>
          <a:prstGeom prst="rect">
            <a:avLst/>
          </a:prstGeom>
          <a:noFill/>
          <a:ln w="9525">
            <a:noFill/>
            <a:miter lim="800000"/>
            <a:headEnd/>
            <a:tailEnd/>
          </a:ln>
          <a:effectLst/>
        </p:spPr>
        <p:txBody>
          <a:bodyPr>
            <a:spAutoFit/>
          </a:bodyPr>
          <a:lstStyle/>
          <a:p>
            <a:pPr algn="ctr"/>
            <a:endParaRPr lang="en-AU">
              <a:solidFill>
                <a:srgbClr val="FFFFCC"/>
              </a:solidFill>
            </a:endParaRPr>
          </a:p>
        </p:txBody>
      </p:sp>
      <p:sp>
        <p:nvSpPr>
          <p:cNvPr id="6" name="Rectangle 5"/>
          <p:cNvSpPr/>
          <p:nvPr/>
        </p:nvSpPr>
        <p:spPr>
          <a:xfrm>
            <a:off x="307831" y="0"/>
            <a:ext cx="8643997" cy="4493538"/>
          </a:xfrm>
          <a:prstGeom prst="rect">
            <a:avLst/>
          </a:prstGeom>
        </p:spPr>
        <p:txBody>
          <a:bodyPr wrap="square">
            <a:spAutoFit/>
          </a:bodyPr>
          <a:lstStyle/>
          <a:p>
            <a:pPr algn="just"/>
            <a:endParaRPr lang="en-AU" sz="3200" b="1" dirty="0" smtClean="0">
              <a:solidFill>
                <a:srgbClr val="FFFFCC"/>
              </a:solidFill>
            </a:endParaRPr>
          </a:p>
          <a:p>
            <a:pPr algn="just"/>
            <a:endParaRPr lang="en-AU" sz="2800" b="1" dirty="0" smtClean="0">
              <a:solidFill>
                <a:srgbClr val="FFFFCC"/>
              </a:solidFill>
            </a:endParaRPr>
          </a:p>
          <a:p>
            <a:pPr algn="just"/>
            <a:r>
              <a:rPr lang="en-AU" sz="2800" b="1" dirty="0" smtClean="0">
                <a:solidFill>
                  <a:srgbClr val="FFFFCC"/>
                </a:solidFill>
              </a:rPr>
              <a:t>Antonyms</a:t>
            </a:r>
            <a:r>
              <a:rPr lang="en-AU" sz="3200" b="1" dirty="0" smtClean="0">
                <a:solidFill>
                  <a:srgbClr val="FFFFCC"/>
                </a:solidFill>
              </a:rPr>
              <a:t> </a:t>
            </a:r>
            <a:r>
              <a:rPr lang="en-AU" sz="2000" b="1" dirty="0" smtClean="0">
                <a:solidFill>
                  <a:srgbClr val="FFFFCC"/>
                </a:solidFill>
              </a:rPr>
              <a:t>- </a:t>
            </a:r>
            <a:r>
              <a:rPr lang="en-AU" sz="2000" dirty="0" smtClean="0">
                <a:solidFill>
                  <a:srgbClr val="FFFFCC"/>
                </a:solidFill>
              </a:rPr>
              <a:t>words opposite in meaning to provide contrast</a:t>
            </a:r>
          </a:p>
          <a:p>
            <a:pPr algn="just"/>
            <a:endParaRPr lang="en-AU" sz="3200" dirty="0" smtClean="0">
              <a:solidFill>
                <a:srgbClr val="FFFFCC"/>
              </a:solidFill>
            </a:endParaRPr>
          </a:p>
          <a:p>
            <a:pPr algn="just"/>
            <a:r>
              <a:rPr lang="en-AU" sz="2800" b="1" dirty="0" smtClean="0">
                <a:solidFill>
                  <a:srgbClr val="FFFFCC"/>
                </a:solidFill>
              </a:rPr>
              <a:t>Synonyms</a:t>
            </a:r>
            <a:r>
              <a:rPr lang="en-AU" sz="3200" b="1" dirty="0" smtClean="0">
                <a:solidFill>
                  <a:srgbClr val="FFFFCC"/>
                </a:solidFill>
              </a:rPr>
              <a:t> </a:t>
            </a:r>
            <a:r>
              <a:rPr lang="en-AU" sz="2000" dirty="0" smtClean="0">
                <a:solidFill>
                  <a:srgbClr val="FFFFCC"/>
                </a:solidFill>
              </a:rPr>
              <a:t>- words with similar meaning</a:t>
            </a:r>
          </a:p>
          <a:p>
            <a:pPr algn="just"/>
            <a:endParaRPr lang="en-AU" sz="3200" dirty="0" smtClean="0">
              <a:solidFill>
                <a:srgbClr val="FFFFCC"/>
              </a:solidFill>
            </a:endParaRPr>
          </a:p>
          <a:p>
            <a:pPr algn="just"/>
            <a:r>
              <a:rPr lang="en-AU" sz="2800" b="1" dirty="0" smtClean="0">
                <a:solidFill>
                  <a:srgbClr val="FFFFCC"/>
                </a:solidFill>
              </a:rPr>
              <a:t>Repetition</a:t>
            </a:r>
            <a:r>
              <a:rPr lang="en-AU" sz="3000" b="1" dirty="0" smtClean="0">
                <a:solidFill>
                  <a:srgbClr val="FFFFCC"/>
                </a:solidFill>
              </a:rPr>
              <a:t> </a:t>
            </a:r>
            <a:r>
              <a:rPr lang="en-AU" sz="2000" b="1" dirty="0" smtClean="0">
                <a:solidFill>
                  <a:srgbClr val="FFFFCC"/>
                </a:solidFill>
              </a:rPr>
              <a:t>– </a:t>
            </a:r>
            <a:r>
              <a:rPr lang="en-AU" sz="2000" dirty="0" smtClean="0">
                <a:solidFill>
                  <a:srgbClr val="FFFFCC"/>
                </a:solidFill>
              </a:rPr>
              <a:t>certain words are repeated</a:t>
            </a:r>
          </a:p>
          <a:p>
            <a:pPr algn="just"/>
            <a:endParaRPr lang="en-AU" sz="2000" dirty="0" smtClean="0">
              <a:solidFill>
                <a:srgbClr val="FFFFCC"/>
              </a:solidFill>
            </a:endParaRPr>
          </a:p>
          <a:p>
            <a:pPr algn="just"/>
            <a:r>
              <a:rPr lang="en-AU" sz="2800" b="1" dirty="0" smtClean="0">
                <a:solidFill>
                  <a:srgbClr val="FFFFCC"/>
                </a:solidFill>
              </a:rPr>
              <a:t>Collocation </a:t>
            </a:r>
            <a:r>
              <a:rPr lang="en-AU" sz="2000" b="1" dirty="0" smtClean="0">
                <a:solidFill>
                  <a:srgbClr val="FFFFCC"/>
                </a:solidFill>
              </a:rPr>
              <a:t> </a:t>
            </a:r>
            <a:r>
              <a:rPr lang="en-AU" sz="2000" dirty="0" smtClean="0">
                <a:solidFill>
                  <a:srgbClr val="FFFFCC"/>
                </a:solidFill>
              </a:rPr>
              <a:t>- words that typically occur together </a:t>
            </a:r>
            <a:r>
              <a:rPr lang="en-AU" sz="2000" dirty="0" err="1" smtClean="0">
                <a:solidFill>
                  <a:srgbClr val="FFFFCC"/>
                </a:solidFill>
              </a:rPr>
              <a:t>eg</a:t>
            </a:r>
            <a:r>
              <a:rPr lang="en-AU" sz="2000" dirty="0" smtClean="0">
                <a:solidFill>
                  <a:srgbClr val="FFFFCC"/>
                </a:solidFill>
              </a:rPr>
              <a:t> river, bank, </a:t>
            </a:r>
          </a:p>
          <a:p>
            <a:pPr algn="just"/>
            <a:r>
              <a:rPr lang="en-AU" sz="2000" dirty="0" smtClean="0">
                <a:solidFill>
                  <a:srgbClr val="FFFFCC"/>
                </a:solidFill>
              </a:rPr>
              <a:t>                                 water, reflection, pebbles;  salt and pepper</a:t>
            </a:r>
            <a:endParaRPr lang="en-AU" sz="3200" dirty="0">
              <a:solidFill>
                <a:srgbClr val="FFFFCC"/>
              </a:solidFill>
            </a:endParaRPr>
          </a:p>
        </p:txBody>
      </p:sp>
    </p:spTree>
    <p:extLst>
      <p:ext uri="{BB962C8B-B14F-4D97-AF65-F5344CB8AC3E}">
        <p14:creationId xmlns:p14="http://schemas.microsoft.com/office/powerpoint/2010/main" val="21841683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684213"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err="1" smtClean="0">
                <a:solidFill>
                  <a:srgbClr val="FFA74F"/>
                </a:solidFill>
                <a:effectLst>
                  <a:outerShdw blurRad="38100" dist="38100" dir="2700000" algn="tl">
                    <a:srgbClr val="000000"/>
                  </a:outerShdw>
                </a:effectLst>
                <a:latin typeface="Comic Sans MS" pitchFamily="66" charset="0"/>
              </a:rPr>
              <a:t>Nominalisation</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9878" name="Text Box 6"/>
          <p:cNvSpPr txBox="1">
            <a:spLocks noChangeArrowheads="1"/>
          </p:cNvSpPr>
          <p:nvPr/>
        </p:nvSpPr>
        <p:spPr bwMode="auto">
          <a:xfrm>
            <a:off x="323850" y="2349500"/>
            <a:ext cx="8424863" cy="366713"/>
          </a:xfrm>
          <a:prstGeom prst="rect">
            <a:avLst/>
          </a:prstGeom>
          <a:noFill/>
          <a:ln w="9525">
            <a:noFill/>
            <a:miter lim="800000"/>
            <a:headEnd/>
            <a:tailEnd/>
          </a:ln>
          <a:effectLst/>
        </p:spPr>
        <p:txBody>
          <a:bodyPr>
            <a:spAutoFit/>
          </a:bodyPr>
          <a:lstStyle/>
          <a:p>
            <a:pPr algn="ctr"/>
            <a:endParaRPr lang="en-AU">
              <a:solidFill>
                <a:srgbClr val="FFFFCC"/>
              </a:solidFill>
            </a:endParaRPr>
          </a:p>
        </p:txBody>
      </p:sp>
      <p:sp>
        <p:nvSpPr>
          <p:cNvPr id="5" name="Content Placeholder 2"/>
          <p:cNvSpPr txBox="1">
            <a:spLocks/>
          </p:cNvSpPr>
          <p:nvPr/>
        </p:nvSpPr>
        <p:spPr>
          <a:xfrm>
            <a:off x="264623" y="1412776"/>
            <a:ext cx="8568952" cy="4857403"/>
          </a:xfrm>
          <a:prstGeom prst="rect">
            <a:avLst/>
          </a:prstGeom>
        </p:spPr>
        <p:txBody>
          <a:bodyPr>
            <a:normAutofit fontScale="40000" lnSpcReduction="20000"/>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AU" sz="4500" dirty="0" smtClean="0">
                <a:solidFill>
                  <a:srgbClr val="FFFFCC"/>
                </a:solidFill>
                <a:cs typeface="Calibri" pitchFamily="34" charset="0"/>
              </a:rPr>
              <a:t>the process of forming a noun or a noun group from a verb or clause</a:t>
            </a:r>
          </a:p>
          <a:p>
            <a:r>
              <a:rPr lang="en-AU" sz="4500" dirty="0" smtClean="0">
                <a:solidFill>
                  <a:srgbClr val="FFFFCC"/>
                </a:solidFill>
                <a:cs typeface="Calibri" pitchFamily="34" charset="0"/>
              </a:rPr>
              <a:t>the agent  is removed so the writing becomes more objective, compact and abstract</a:t>
            </a:r>
          </a:p>
          <a:p>
            <a:r>
              <a:rPr lang="en-AU" sz="4500" dirty="0" err="1" smtClean="0">
                <a:solidFill>
                  <a:srgbClr val="FFFFCC"/>
                </a:solidFill>
                <a:cs typeface="Calibri" pitchFamily="34" charset="0"/>
              </a:rPr>
              <a:t>e.g</a:t>
            </a:r>
            <a:r>
              <a:rPr lang="en-AU" sz="4500" dirty="0" smtClean="0">
                <a:solidFill>
                  <a:srgbClr val="FFFFCC"/>
                </a:solidFill>
                <a:cs typeface="Calibri" pitchFamily="34" charset="0"/>
              </a:rPr>
              <a:t> </a:t>
            </a:r>
            <a:r>
              <a:rPr lang="en-AU" sz="4500" i="1" dirty="0" smtClean="0">
                <a:solidFill>
                  <a:srgbClr val="FFFFCC"/>
                </a:solidFill>
                <a:cs typeface="Calibri" pitchFamily="34" charset="0"/>
              </a:rPr>
              <a:t>destroy</a:t>
            </a:r>
            <a:r>
              <a:rPr lang="en-AU" sz="4500" dirty="0" smtClean="0">
                <a:solidFill>
                  <a:srgbClr val="FFFFCC"/>
                </a:solidFill>
                <a:cs typeface="Calibri" pitchFamily="34" charset="0"/>
              </a:rPr>
              <a:t> becomes </a:t>
            </a:r>
            <a:r>
              <a:rPr lang="en-AU" sz="4500" i="1" dirty="0" smtClean="0">
                <a:solidFill>
                  <a:srgbClr val="FFFFCC"/>
                </a:solidFill>
                <a:cs typeface="Calibri" pitchFamily="34" charset="0"/>
              </a:rPr>
              <a:t>destruction</a:t>
            </a:r>
            <a:endParaRPr lang="en-AU" sz="4500" dirty="0" smtClean="0">
              <a:solidFill>
                <a:srgbClr val="FFFFCC"/>
              </a:solidFill>
              <a:cs typeface="Calibri" pitchFamily="34" charset="0"/>
            </a:endParaRPr>
          </a:p>
          <a:p>
            <a:pPr marL="0" indent="0">
              <a:buNone/>
            </a:pPr>
            <a:r>
              <a:rPr lang="en-AU" sz="4500" i="1" dirty="0">
                <a:solidFill>
                  <a:srgbClr val="FFFFCC"/>
                </a:solidFill>
                <a:cs typeface="Calibri" pitchFamily="34" charset="0"/>
              </a:rPr>
              <a:t> </a:t>
            </a:r>
            <a:r>
              <a:rPr lang="en-AU" sz="4500" i="1" dirty="0" smtClean="0">
                <a:solidFill>
                  <a:srgbClr val="FFFFCC"/>
                </a:solidFill>
                <a:cs typeface="Calibri" pitchFamily="34" charset="0"/>
              </a:rPr>
              <a:t>          people who develop land for profit</a:t>
            </a:r>
            <a:r>
              <a:rPr lang="en-AU" sz="4500" dirty="0" smtClean="0">
                <a:solidFill>
                  <a:srgbClr val="FFFFCC"/>
                </a:solidFill>
                <a:cs typeface="Calibri" pitchFamily="34" charset="0"/>
              </a:rPr>
              <a:t> becomes </a:t>
            </a:r>
            <a:r>
              <a:rPr lang="en-AU" sz="4500" i="1" dirty="0" smtClean="0">
                <a:solidFill>
                  <a:srgbClr val="FFFFCC"/>
                </a:solidFill>
                <a:cs typeface="Calibri" pitchFamily="34" charset="0"/>
              </a:rPr>
              <a:t>developers</a:t>
            </a:r>
          </a:p>
          <a:p>
            <a:pPr marL="0" indent="0">
              <a:buFontTx/>
              <a:buNone/>
            </a:pPr>
            <a:endParaRPr lang="en-AU" sz="4500" dirty="0" smtClean="0">
              <a:solidFill>
                <a:srgbClr val="7030A0"/>
              </a:solidFill>
              <a:latin typeface="Calibri" pitchFamily="34" charset="0"/>
              <a:cs typeface="Calibri" pitchFamily="34" charset="0"/>
            </a:endParaRPr>
          </a:p>
          <a:p>
            <a:pPr marL="0" indent="0">
              <a:buFontTx/>
              <a:buNone/>
            </a:pPr>
            <a:r>
              <a:rPr lang="en-AU" sz="5500" b="1" dirty="0" smtClean="0">
                <a:solidFill>
                  <a:srgbClr val="FF0000"/>
                </a:solidFill>
                <a:latin typeface="Calibri" pitchFamily="34" charset="0"/>
                <a:cs typeface="Calibri" pitchFamily="34" charset="0"/>
              </a:rPr>
              <a:t>Nominalisation of a verb</a:t>
            </a:r>
            <a:r>
              <a:rPr lang="en-AU" sz="5500" dirty="0" smtClean="0">
                <a:solidFill>
                  <a:srgbClr val="FF0000"/>
                </a:solidFill>
                <a:latin typeface="Calibri" pitchFamily="34" charset="0"/>
                <a:cs typeface="Calibri" pitchFamily="34" charset="0"/>
              </a:rPr>
              <a:t>:</a:t>
            </a:r>
          </a:p>
          <a:p>
            <a:pPr marL="0" indent="0">
              <a:buFontTx/>
              <a:buNone/>
            </a:pPr>
            <a:r>
              <a:rPr lang="en-AU" sz="4500" dirty="0" smtClean="0">
                <a:solidFill>
                  <a:srgbClr val="FFFFCC"/>
                </a:solidFill>
                <a:latin typeface="Calibri" pitchFamily="34" charset="0"/>
                <a:cs typeface="Calibri" pitchFamily="34" charset="0"/>
              </a:rPr>
              <a:t>  </a:t>
            </a:r>
            <a:r>
              <a:rPr lang="en-AU" sz="4500" dirty="0" err="1" smtClean="0">
                <a:solidFill>
                  <a:srgbClr val="FFFFCC"/>
                </a:solidFill>
                <a:latin typeface="Calibri" pitchFamily="34" charset="0"/>
                <a:cs typeface="Calibri" pitchFamily="34" charset="0"/>
              </a:rPr>
              <a:t>eg</a:t>
            </a:r>
            <a:r>
              <a:rPr lang="en-AU" sz="4500" dirty="0" smtClean="0">
                <a:solidFill>
                  <a:srgbClr val="FFFFCC"/>
                </a:solidFill>
                <a:latin typeface="Calibri" pitchFamily="34" charset="0"/>
                <a:cs typeface="Calibri" pitchFamily="34" charset="0"/>
              </a:rPr>
              <a:t>   Water vapour </a:t>
            </a:r>
            <a:r>
              <a:rPr lang="en-AU" sz="4500" u="sng" dirty="0" smtClean="0">
                <a:solidFill>
                  <a:srgbClr val="FFFFCC"/>
                </a:solidFill>
                <a:latin typeface="Calibri" pitchFamily="34" charset="0"/>
                <a:cs typeface="Calibri" pitchFamily="34" charset="0"/>
              </a:rPr>
              <a:t>condenses</a:t>
            </a:r>
            <a:r>
              <a:rPr lang="en-AU" sz="4500" dirty="0" smtClean="0">
                <a:solidFill>
                  <a:srgbClr val="FFFFCC"/>
                </a:solidFill>
                <a:latin typeface="Calibri" pitchFamily="34" charset="0"/>
                <a:cs typeface="Calibri" pitchFamily="34" charset="0"/>
              </a:rPr>
              <a:t> when the air temperature </a:t>
            </a:r>
            <a:r>
              <a:rPr lang="en-AU" sz="4500" u="sng" dirty="0" smtClean="0">
                <a:solidFill>
                  <a:srgbClr val="FFFFCC"/>
                </a:solidFill>
                <a:latin typeface="Calibri" pitchFamily="34" charset="0"/>
                <a:cs typeface="Calibri" pitchFamily="34" charset="0"/>
              </a:rPr>
              <a:t>is reduced</a:t>
            </a:r>
            <a:r>
              <a:rPr lang="en-AU" sz="4500" dirty="0" smtClean="0">
                <a:solidFill>
                  <a:srgbClr val="FFFFCC"/>
                </a:solidFill>
                <a:latin typeface="Calibri" pitchFamily="34" charset="0"/>
                <a:cs typeface="Calibri" pitchFamily="34" charset="0"/>
              </a:rPr>
              <a:t>.</a:t>
            </a:r>
          </a:p>
          <a:p>
            <a:pPr marL="0" indent="0">
              <a:buFontTx/>
              <a:buNone/>
            </a:pPr>
            <a:r>
              <a:rPr lang="en-AU" sz="4500" dirty="0" smtClean="0">
                <a:solidFill>
                  <a:srgbClr val="FFFFCC"/>
                </a:solidFill>
                <a:latin typeface="Calibri" pitchFamily="34" charset="0"/>
                <a:cs typeface="Calibri" pitchFamily="34" charset="0"/>
              </a:rPr>
              <a:t>         </a:t>
            </a:r>
            <a:r>
              <a:rPr lang="en-AU" sz="4500" u="sng" dirty="0" smtClean="0">
                <a:solidFill>
                  <a:srgbClr val="FFFFCC"/>
                </a:solidFill>
                <a:latin typeface="Calibri" pitchFamily="34" charset="0"/>
                <a:cs typeface="Calibri" pitchFamily="34" charset="0"/>
              </a:rPr>
              <a:t>Condensation</a:t>
            </a:r>
            <a:r>
              <a:rPr lang="en-AU" sz="4500" dirty="0" smtClean="0">
                <a:solidFill>
                  <a:srgbClr val="FFFFCC"/>
                </a:solidFill>
                <a:latin typeface="Calibri" pitchFamily="34" charset="0"/>
                <a:cs typeface="Calibri" pitchFamily="34" charset="0"/>
              </a:rPr>
              <a:t> results from a </a:t>
            </a:r>
            <a:r>
              <a:rPr lang="en-AU" sz="4500" u="sng" dirty="0" smtClean="0">
                <a:solidFill>
                  <a:srgbClr val="FFFFCC"/>
                </a:solidFill>
                <a:latin typeface="Calibri" pitchFamily="34" charset="0"/>
                <a:cs typeface="Calibri" pitchFamily="34" charset="0"/>
              </a:rPr>
              <a:t>reduction</a:t>
            </a:r>
            <a:r>
              <a:rPr lang="en-AU" sz="4500" dirty="0" smtClean="0">
                <a:solidFill>
                  <a:srgbClr val="FFFFCC"/>
                </a:solidFill>
                <a:latin typeface="Calibri" pitchFamily="34" charset="0"/>
                <a:cs typeface="Calibri" pitchFamily="34" charset="0"/>
              </a:rPr>
              <a:t> in air temperature.</a:t>
            </a:r>
          </a:p>
          <a:p>
            <a:pPr marL="0" indent="0">
              <a:buFontTx/>
              <a:buNone/>
            </a:pPr>
            <a:endParaRPr lang="en-AU" sz="4500" dirty="0" smtClean="0">
              <a:solidFill>
                <a:srgbClr val="7030A0"/>
              </a:solidFill>
              <a:latin typeface="Calibri" pitchFamily="34" charset="0"/>
              <a:cs typeface="Calibri" pitchFamily="34" charset="0"/>
            </a:endParaRPr>
          </a:p>
          <a:p>
            <a:pPr marL="0" indent="0">
              <a:buFontTx/>
              <a:buNone/>
            </a:pPr>
            <a:endParaRPr lang="en-AU" sz="4500" dirty="0" smtClean="0">
              <a:solidFill>
                <a:srgbClr val="7030A0"/>
              </a:solidFill>
              <a:latin typeface="Calibri" pitchFamily="34" charset="0"/>
              <a:cs typeface="Calibri" pitchFamily="34" charset="0"/>
            </a:endParaRPr>
          </a:p>
          <a:p>
            <a:pPr marL="0" indent="0">
              <a:buFontTx/>
              <a:buNone/>
            </a:pPr>
            <a:r>
              <a:rPr lang="en-AU" sz="5500" b="1" dirty="0" smtClean="0">
                <a:solidFill>
                  <a:srgbClr val="FF0000"/>
                </a:solidFill>
                <a:latin typeface="Calibri" pitchFamily="34" charset="0"/>
                <a:cs typeface="Calibri" pitchFamily="34" charset="0"/>
              </a:rPr>
              <a:t>Nominalisation of a clause</a:t>
            </a:r>
            <a:r>
              <a:rPr lang="en-AU" sz="5500" dirty="0" smtClean="0">
                <a:solidFill>
                  <a:srgbClr val="FF0000"/>
                </a:solidFill>
                <a:latin typeface="Calibri" pitchFamily="34" charset="0"/>
                <a:cs typeface="Calibri" pitchFamily="34" charset="0"/>
              </a:rPr>
              <a:t>:</a:t>
            </a:r>
          </a:p>
          <a:p>
            <a:pPr marL="0" indent="0">
              <a:buFontTx/>
              <a:buNone/>
            </a:pPr>
            <a:r>
              <a:rPr lang="en-AU" sz="4500" dirty="0" smtClean="0">
                <a:solidFill>
                  <a:srgbClr val="FFFFCC"/>
                </a:solidFill>
                <a:latin typeface="Calibri" pitchFamily="34" charset="0"/>
                <a:cs typeface="Calibri" pitchFamily="34" charset="0"/>
              </a:rPr>
              <a:t> </a:t>
            </a:r>
            <a:r>
              <a:rPr lang="en-AU" sz="4500" dirty="0" err="1" smtClean="0">
                <a:solidFill>
                  <a:srgbClr val="FFFFCC"/>
                </a:solidFill>
                <a:latin typeface="Calibri" pitchFamily="34" charset="0"/>
                <a:cs typeface="Calibri" pitchFamily="34" charset="0"/>
              </a:rPr>
              <a:t>eg</a:t>
            </a:r>
            <a:r>
              <a:rPr lang="en-AU" sz="4500" dirty="0" smtClean="0">
                <a:solidFill>
                  <a:srgbClr val="FFFFCC"/>
                </a:solidFill>
                <a:latin typeface="Calibri" pitchFamily="34" charset="0"/>
                <a:cs typeface="Calibri" pitchFamily="34" charset="0"/>
              </a:rPr>
              <a:t>  Students like using mobile phones so they spend too much money on them.</a:t>
            </a:r>
          </a:p>
          <a:p>
            <a:pPr marL="0" indent="0">
              <a:buFontTx/>
              <a:buNone/>
            </a:pPr>
            <a:r>
              <a:rPr lang="en-AU" sz="4500" dirty="0" smtClean="0">
                <a:solidFill>
                  <a:srgbClr val="FFFFCC"/>
                </a:solidFill>
                <a:latin typeface="Calibri" pitchFamily="34" charset="0"/>
                <a:cs typeface="Calibri" pitchFamily="34" charset="0"/>
              </a:rPr>
              <a:t>       </a:t>
            </a:r>
            <a:r>
              <a:rPr lang="en-AU" sz="4500" u="sng" dirty="0" smtClean="0">
                <a:solidFill>
                  <a:srgbClr val="FFFFCC"/>
                </a:solidFill>
                <a:latin typeface="Calibri" pitchFamily="34" charset="0"/>
                <a:cs typeface="Calibri" pitchFamily="34" charset="0"/>
              </a:rPr>
              <a:t>The popularity of mobile phones </a:t>
            </a:r>
            <a:r>
              <a:rPr lang="en-AU" sz="4500" dirty="0" smtClean="0">
                <a:solidFill>
                  <a:srgbClr val="FFFFCC"/>
                </a:solidFill>
                <a:latin typeface="Calibri" pitchFamily="34" charset="0"/>
                <a:cs typeface="Calibri" pitchFamily="34" charset="0"/>
              </a:rPr>
              <a:t>has led to </a:t>
            </a:r>
            <a:r>
              <a:rPr lang="en-AU" sz="4500" u="sng" dirty="0" smtClean="0">
                <a:solidFill>
                  <a:srgbClr val="FFFFCC"/>
                </a:solidFill>
                <a:latin typeface="Calibri" pitchFamily="34" charset="0"/>
                <a:cs typeface="Calibri" pitchFamily="34" charset="0"/>
              </a:rPr>
              <a:t>unnecessary expense</a:t>
            </a:r>
            <a:r>
              <a:rPr lang="en-AU" sz="4500" dirty="0" smtClean="0">
                <a:solidFill>
                  <a:srgbClr val="FFFFCC"/>
                </a:solidFill>
                <a:latin typeface="Calibri" pitchFamily="34" charset="0"/>
                <a:cs typeface="Calibri" pitchFamily="34" charset="0"/>
              </a:rPr>
              <a:t>.</a:t>
            </a:r>
          </a:p>
          <a:p>
            <a:pPr marL="0" indent="0">
              <a:buFontTx/>
              <a:buNone/>
            </a:pPr>
            <a:r>
              <a:rPr lang="en-AU" sz="4500" dirty="0" smtClean="0">
                <a:solidFill>
                  <a:srgbClr val="FFFFCC"/>
                </a:solidFill>
                <a:latin typeface="Calibri" pitchFamily="34" charset="0"/>
                <a:cs typeface="Calibri" pitchFamily="34" charset="0"/>
              </a:rPr>
              <a:t>      </a:t>
            </a:r>
          </a:p>
          <a:p>
            <a:pPr marL="0" indent="0">
              <a:buFontTx/>
              <a:buNone/>
            </a:pPr>
            <a:r>
              <a:rPr lang="en-AU" sz="4500" dirty="0" smtClean="0">
                <a:solidFill>
                  <a:srgbClr val="FFFFCC"/>
                </a:solidFill>
                <a:latin typeface="Calibri" pitchFamily="34" charset="0"/>
                <a:cs typeface="Calibri" pitchFamily="34" charset="0"/>
              </a:rPr>
              <a:t>      University students rioted and looted stores.                </a:t>
            </a:r>
            <a:r>
              <a:rPr lang="en-AU" sz="4500" u="sng" dirty="0" smtClean="0">
                <a:solidFill>
                  <a:srgbClr val="FFFFCC"/>
                </a:solidFill>
                <a:latin typeface="Calibri" pitchFamily="34" charset="0"/>
                <a:cs typeface="Calibri" pitchFamily="34" charset="0"/>
              </a:rPr>
              <a:t>Rioters</a:t>
            </a:r>
            <a:r>
              <a:rPr lang="en-AU" sz="4500" dirty="0" smtClean="0">
                <a:solidFill>
                  <a:srgbClr val="FFFFCC"/>
                </a:solidFill>
                <a:latin typeface="Calibri" pitchFamily="34" charset="0"/>
                <a:cs typeface="Calibri" pitchFamily="34" charset="0"/>
              </a:rPr>
              <a:t> looted stores.</a:t>
            </a:r>
          </a:p>
          <a:p>
            <a:pPr marL="0" indent="0">
              <a:buFontTx/>
              <a:buNone/>
            </a:pPr>
            <a:endParaRPr lang="en-AU" sz="2000" dirty="0" smtClean="0">
              <a:latin typeface="Comic Sans MS" pitchFamily="66" charset="0"/>
            </a:endParaRPr>
          </a:p>
          <a:p>
            <a:pPr marL="0" indent="0">
              <a:buFontTx/>
              <a:buNone/>
            </a:pPr>
            <a:r>
              <a:rPr lang="en-AU" dirty="0" smtClean="0">
                <a:solidFill>
                  <a:srgbClr val="FF0000"/>
                </a:solidFill>
                <a:latin typeface="Comic Sans MS" pitchFamily="66" charset="0"/>
              </a:rPr>
              <a:t>    </a:t>
            </a:r>
            <a:endParaRPr lang="en-AU" dirty="0" smtClean="0">
              <a:latin typeface="Comic Sans MS" pitchFamily="66" charset="0"/>
            </a:endParaRPr>
          </a:p>
        </p:txBody>
      </p:sp>
    </p:spTree>
    <p:extLst>
      <p:ext uri="{BB962C8B-B14F-4D97-AF65-F5344CB8AC3E}">
        <p14:creationId xmlns:p14="http://schemas.microsoft.com/office/powerpoint/2010/main" val="24702626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684213"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err="1" smtClean="0">
                <a:solidFill>
                  <a:srgbClr val="FFA74F"/>
                </a:solidFill>
                <a:effectLst>
                  <a:outerShdw blurRad="38100" dist="38100" dir="2700000" algn="tl">
                    <a:srgbClr val="000000"/>
                  </a:outerShdw>
                </a:effectLst>
                <a:latin typeface="Comic Sans MS" pitchFamily="66" charset="0"/>
              </a:rPr>
              <a:t>Nominalisation</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9878" name="Text Box 6"/>
          <p:cNvSpPr txBox="1">
            <a:spLocks noChangeArrowheads="1"/>
          </p:cNvSpPr>
          <p:nvPr/>
        </p:nvSpPr>
        <p:spPr bwMode="auto">
          <a:xfrm>
            <a:off x="323850" y="2349500"/>
            <a:ext cx="8424863" cy="366713"/>
          </a:xfrm>
          <a:prstGeom prst="rect">
            <a:avLst/>
          </a:prstGeom>
          <a:noFill/>
          <a:ln w="9525">
            <a:noFill/>
            <a:miter lim="800000"/>
            <a:headEnd/>
            <a:tailEnd/>
          </a:ln>
          <a:effectLst/>
        </p:spPr>
        <p:txBody>
          <a:bodyPr>
            <a:spAutoFit/>
          </a:bodyPr>
          <a:lstStyle/>
          <a:p>
            <a:pPr algn="ctr"/>
            <a:endParaRPr lang="en-AU">
              <a:solidFill>
                <a:srgbClr val="FFFFCC"/>
              </a:solidFill>
            </a:endParaRPr>
          </a:p>
        </p:txBody>
      </p:sp>
      <p:sp>
        <p:nvSpPr>
          <p:cNvPr id="5" name="Content Placeholder 2"/>
          <p:cNvSpPr txBox="1">
            <a:spLocks/>
          </p:cNvSpPr>
          <p:nvPr/>
        </p:nvSpPr>
        <p:spPr>
          <a:xfrm>
            <a:off x="264623" y="1412776"/>
            <a:ext cx="8568952" cy="4857403"/>
          </a:xfrm>
          <a:prstGeom prst="rect">
            <a:avLst/>
          </a:prstGeom>
        </p:spPr>
        <p:txBody>
          <a:bodyPr>
            <a:norm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endParaRPr lang="en-AU" sz="2000" dirty="0" smtClean="0">
              <a:latin typeface="Comic Sans MS" pitchFamily="66" charset="0"/>
            </a:endParaRPr>
          </a:p>
          <a:p>
            <a:pPr marL="0" indent="0">
              <a:buFontTx/>
              <a:buNone/>
            </a:pPr>
            <a:r>
              <a:rPr lang="en-AU" dirty="0" smtClean="0">
                <a:solidFill>
                  <a:srgbClr val="FF0000"/>
                </a:solidFill>
                <a:latin typeface="Comic Sans MS" pitchFamily="66" charset="0"/>
              </a:rPr>
              <a:t>    </a:t>
            </a:r>
            <a:endParaRPr lang="en-AU" dirty="0" smtClean="0">
              <a:latin typeface="Comic Sans MS" pitchFamily="66" charset="0"/>
            </a:endParaRPr>
          </a:p>
        </p:txBody>
      </p:sp>
      <p:sp>
        <p:nvSpPr>
          <p:cNvPr id="6" name="Content Placeholder 2"/>
          <p:cNvSpPr txBox="1">
            <a:spLocks/>
          </p:cNvSpPr>
          <p:nvPr/>
        </p:nvSpPr>
        <p:spPr>
          <a:xfrm>
            <a:off x="251520" y="1301627"/>
            <a:ext cx="8568952" cy="4968552"/>
          </a:xfrm>
          <a:prstGeom prst="rect">
            <a:avLst/>
          </a:prstGeom>
        </p:spPr>
        <p:txBody>
          <a:bodyPr>
            <a:normAutofit fontScale="25000" lnSpcReduction="20000"/>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en-AU" sz="10400" b="1" dirty="0" smtClean="0">
                <a:solidFill>
                  <a:srgbClr val="FFFFCC"/>
                </a:solidFill>
              </a:rPr>
              <a:t>Forming nominalisations </a:t>
            </a:r>
          </a:p>
          <a:p>
            <a:pPr marL="0" indent="0">
              <a:buFontTx/>
              <a:buNone/>
            </a:pPr>
            <a:endParaRPr lang="en-AU" sz="3600" dirty="0" smtClean="0">
              <a:solidFill>
                <a:srgbClr val="FFFFCC"/>
              </a:solidFill>
            </a:endParaRPr>
          </a:p>
          <a:p>
            <a:pPr marL="0" indent="0">
              <a:buFontTx/>
              <a:buNone/>
            </a:pPr>
            <a:r>
              <a:rPr lang="en-AU" sz="7600" dirty="0" smtClean="0">
                <a:solidFill>
                  <a:srgbClr val="FFFFCC"/>
                </a:solidFill>
                <a:latin typeface="+mj-lt"/>
              </a:rPr>
              <a:t>Nominalisations can be formed by adding a </a:t>
            </a:r>
            <a:r>
              <a:rPr lang="en-AU" sz="7600" b="1" dirty="0" smtClean="0">
                <a:solidFill>
                  <a:srgbClr val="FFFFCC"/>
                </a:solidFill>
                <a:latin typeface="+mj-lt"/>
              </a:rPr>
              <a:t>suffix</a:t>
            </a:r>
            <a:r>
              <a:rPr lang="en-AU" sz="7600" dirty="0" smtClean="0">
                <a:solidFill>
                  <a:srgbClr val="FFFFCC"/>
                </a:solidFill>
                <a:latin typeface="+mj-lt"/>
              </a:rPr>
              <a:t> to a verb </a:t>
            </a:r>
          </a:p>
          <a:p>
            <a:pPr marL="0" indent="0">
              <a:buFontTx/>
              <a:buNone/>
            </a:pPr>
            <a:endParaRPr lang="en-AU" sz="7600" dirty="0" smtClean="0">
              <a:solidFill>
                <a:srgbClr val="FFFFCC"/>
              </a:solidFill>
            </a:endParaRPr>
          </a:p>
          <a:p>
            <a:r>
              <a:rPr lang="en-AU" sz="7600" dirty="0" smtClean="0">
                <a:solidFill>
                  <a:srgbClr val="FFFFCC"/>
                </a:solidFill>
              </a:rPr>
              <a:t>Frustrate/frustration  (suffix –</a:t>
            </a:r>
            <a:r>
              <a:rPr lang="en-AU" sz="7600" dirty="0" err="1" smtClean="0">
                <a:solidFill>
                  <a:srgbClr val="FFFFCC"/>
                </a:solidFill>
              </a:rPr>
              <a:t>tion</a:t>
            </a:r>
            <a:r>
              <a:rPr lang="en-AU" sz="7600" dirty="0" smtClean="0">
                <a:solidFill>
                  <a:srgbClr val="FFFFCC"/>
                </a:solidFill>
              </a:rPr>
              <a:t>)</a:t>
            </a:r>
          </a:p>
          <a:p>
            <a:r>
              <a:rPr lang="en-AU" sz="7600" dirty="0" smtClean="0">
                <a:solidFill>
                  <a:srgbClr val="FFFFCC"/>
                </a:solidFill>
              </a:rPr>
              <a:t>Argue/argument   (suffix –</a:t>
            </a:r>
            <a:r>
              <a:rPr lang="en-AU" sz="7600" dirty="0" err="1" smtClean="0">
                <a:solidFill>
                  <a:srgbClr val="FFFFCC"/>
                </a:solidFill>
              </a:rPr>
              <a:t>ment</a:t>
            </a:r>
            <a:r>
              <a:rPr lang="en-AU" sz="7600" dirty="0" smtClean="0">
                <a:solidFill>
                  <a:srgbClr val="FFFFCC"/>
                </a:solidFill>
              </a:rPr>
              <a:t>)</a:t>
            </a:r>
          </a:p>
          <a:p>
            <a:r>
              <a:rPr lang="en-AU" sz="7600" dirty="0" smtClean="0">
                <a:solidFill>
                  <a:srgbClr val="FFFFCC"/>
                </a:solidFill>
              </a:rPr>
              <a:t>Propose/proposal   (suffix –al)</a:t>
            </a:r>
          </a:p>
          <a:p>
            <a:pPr marL="0" indent="0">
              <a:buFontTx/>
              <a:buNone/>
            </a:pPr>
            <a:endParaRPr lang="en-AU" sz="7400" dirty="0" smtClean="0">
              <a:solidFill>
                <a:srgbClr val="FFFFCC"/>
              </a:solidFill>
            </a:endParaRPr>
          </a:p>
          <a:p>
            <a:pPr marL="0" indent="0">
              <a:buFontTx/>
              <a:buNone/>
            </a:pPr>
            <a:r>
              <a:rPr lang="en-AU" sz="9600" i="1" dirty="0" smtClean="0">
                <a:solidFill>
                  <a:srgbClr val="FF0000"/>
                </a:solidFill>
              </a:rPr>
              <a:t>Nominalise these sentences:</a:t>
            </a:r>
          </a:p>
          <a:p>
            <a:pPr marL="0" indent="0">
              <a:buFontTx/>
              <a:buNone/>
            </a:pPr>
            <a:endParaRPr lang="en-AU" dirty="0" smtClean="0">
              <a:solidFill>
                <a:srgbClr val="FFFFCC"/>
              </a:solidFill>
            </a:endParaRPr>
          </a:p>
          <a:p>
            <a:pPr marL="0" indent="0">
              <a:buFontTx/>
              <a:buNone/>
            </a:pPr>
            <a:r>
              <a:rPr lang="en-AU" sz="9600" dirty="0" smtClean="0">
                <a:solidFill>
                  <a:srgbClr val="FFFFCC"/>
                </a:solidFill>
              </a:rPr>
              <a:t>She </a:t>
            </a:r>
            <a:r>
              <a:rPr lang="en-AU" sz="9600" u="sng" dirty="0" smtClean="0">
                <a:solidFill>
                  <a:srgbClr val="FFFFCC"/>
                </a:solidFill>
              </a:rPr>
              <a:t>encouraged</a:t>
            </a:r>
            <a:r>
              <a:rPr lang="en-AU" sz="9600" dirty="0" smtClean="0">
                <a:solidFill>
                  <a:srgbClr val="FFFFCC"/>
                </a:solidFill>
              </a:rPr>
              <a:t> the cast and they </a:t>
            </a:r>
            <a:r>
              <a:rPr lang="en-AU" sz="9600" u="sng" dirty="0" smtClean="0">
                <a:solidFill>
                  <a:srgbClr val="FFFFCC"/>
                </a:solidFill>
              </a:rPr>
              <a:t>performed</a:t>
            </a:r>
            <a:r>
              <a:rPr lang="en-AU" sz="9600" dirty="0" smtClean="0">
                <a:solidFill>
                  <a:srgbClr val="FFFFCC"/>
                </a:solidFill>
              </a:rPr>
              <a:t> brilliantly.</a:t>
            </a:r>
          </a:p>
          <a:p>
            <a:pPr marL="0" indent="0">
              <a:buFontTx/>
              <a:buNone/>
            </a:pPr>
            <a:endParaRPr lang="en-AU" sz="9600" dirty="0" smtClean="0">
              <a:solidFill>
                <a:srgbClr val="FFFFCC"/>
              </a:solidFill>
            </a:endParaRPr>
          </a:p>
          <a:p>
            <a:pPr marL="0" indent="0">
              <a:buFontTx/>
              <a:buNone/>
            </a:pPr>
            <a:r>
              <a:rPr lang="en-AU" sz="9600" dirty="0" smtClean="0">
                <a:solidFill>
                  <a:srgbClr val="FFFFCC"/>
                </a:solidFill>
              </a:rPr>
              <a:t>After the Romans </a:t>
            </a:r>
            <a:r>
              <a:rPr lang="en-AU" sz="9600" u="sng" dirty="0" smtClean="0">
                <a:solidFill>
                  <a:srgbClr val="FFFFCC"/>
                </a:solidFill>
              </a:rPr>
              <a:t>settled</a:t>
            </a:r>
            <a:r>
              <a:rPr lang="en-AU" sz="9600" dirty="0" smtClean="0">
                <a:solidFill>
                  <a:srgbClr val="FFFFCC"/>
                </a:solidFill>
              </a:rPr>
              <a:t> Britain many roads were built.</a:t>
            </a:r>
          </a:p>
          <a:p>
            <a:pPr marL="0" indent="0">
              <a:buFontTx/>
              <a:buNone/>
            </a:pPr>
            <a:endParaRPr lang="en-AU" sz="4000" dirty="0" smtClean="0"/>
          </a:p>
          <a:p>
            <a:endParaRPr lang="en-AU" sz="4000" dirty="0" smtClean="0"/>
          </a:p>
          <a:p>
            <a:endParaRPr lang="en-AU" sz="4000" dirty="0" smtClean="0"/>
          </a:p>
          <a:p>
            <a:endParaRPr lang="en-AU" sz="2600" dirty="0" smtClean="0"/>
          </a:p>
          <a:p>
            <a:endParaRPr lang="en-AU" sz="2600" dirty="0" smtClean="0">
              <a:latin typeface="Comic Sans MS" pitchFamily="66" charset="0"/>
            </a:endParaRPr>
          </a:p>
          <a:p>
            <a:pPr marL="0" indent="0">
              <a:buFontTx/>
              <a:buNone/>
            </a:pPr>
            <a:endParaRPr lang="en-AU" sz="2600" dirty="0" smtClean="0">
              <a:latin typeface="Comic Sans MS" pitchFamily="66" charset="0"/>
            </a:endParaRPr>
          </a:p>
          <a:p>
            <a:pPr marL="0" indent="0">
              <a:buFontTx/>
              <a:buNone/>
            </a:pPr>
            <a:endParaRPr lang="en-AU" sz="2800" dirty="0" smtClean="0">
              <a:latin typeface="Comic Sans MS" pitchFamily="66" charset="0"/>
            </a:endParaRPr>
          </a:p>
          <a:p>
            <a:pPr marL="0" indent="0">
              <a:buFontTx/>
              <a:buNone/>
            </a:pPr>
            <a:endParaRPr lang="en-AU" dirty="0" smtClean="0">
              <a:latin typeface="Comic Sans MS" pitchFamily="66" charset="0"/>
            </a:endParaRPr>
          </a:p>
          <a:p>
            <a:endParaRPr lang="en-AU" dirty="0" smtClean="0">
              <a:solidFill>
                <a:srgbClr val="7030A0"/>
              </a:solidFill>
              <a:latin typeface="Comic Sans MS" pitchFamily="66" charset="0"/>
            </a:endParaRPr>
          </a:p>
          <a:p>
            <a:pPr marL="457200" lvl="1" indent="0">
              <a:buFontTx/>
              <a:buNone/>
            </a:pPr>
            <a:r>
              <a:rPr lang="en-AU" sz="2000" dirty="0" smtClean="0">
                <a:solidFill>
                  <a:srgbClr val="7030A0"/>
                </a:solidFill>
                <a:latin typeface="Comic Sans MS" pitchFamily="66" charset="0"/>
              </a:rPr>
              <a:t> </a:t>
            </a:r>
          </a:p>
          <a:p>
            <a:endParaRPr lang="en-AU" dirty="0"/>
          </a:p>
        </p:txBody>
      </p:sp>
    </p:spTree>
    <p:extLst>
      <p:ext uri="{BB962C8B-B14F-4D97-AF65-F5344CB8AC3E}">
        <p14:creationId xmlns:p14="http://schemas.microsoft.com/office/powerpoint/2010/main" val="41299604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684213"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dirty="0" err="1" smtClean="0">
                <a:solidFill>
                  <a:srgbClr val="FFA74F"/>
                </a:solidFill>
                <a:effectLst>
                  <a:outerShdw blurRad="38100" dist="38100" dir="2700000" algn="tl">
                    <a:srgbClr val="000000"/>
                  </a:outerShdw>
                </a:effectLst>
                <a:latin typeface="Comic Sans MS" pitchFamily="66" charset="0"/>
              </a:rPr>
              <a:t>Nominalisation</a:t>
            </a:r>
            <a:endParaRPr lang="en-AU" sz="3600" b="1" dirty="0">
              <a:solidFill>
                <a:srgbClr val="FFA74F"/>
              </a:solidFill>
              <a:effectLst>
                <a:outerShdw blurRad="38100" dist="38100" dir="2700000" algn="tl">
                  <a:srgbClr val="000000"/>
                </a:outerShdw>
              </a:effectLst>
              <a:latin typeface="Comic Sans MS" pitchFamily="66" charset="0"/>
            </a:endParaRPr>
          </a:p>
        </p:txBody>
      </p:sp>
      <p:sp>
        <p:nvSpPr>
          <p:cNvPr id="79878" name="Text Box 6"/>
          <p:cNvSpPr txBox="1">
            <a:spLocks noChangeArrowheads="1"/>
          </p:cNvSpPr>
          <p:nvPr/>
        </p:nvSpPr>
        <p:spPr bwMode="auto">
          <a:xfrm>
            <a:off x="323850" y="2349500"/>
            <a:ext cx="8424863" cy="366713"/>
          </a:xfrm>
          <a:prstGeom prst="rect">
            <a:avLst/>
          </a:prstGeom>
          <a:noFill/>
          <a:ln w="9525">
            <a:noFill/>
            <a:miter lim="800000"/>
            <a:headEnd/>
            <a:tailEnd/>
          </a:ln>
          <a:effectLst/>
        </p:spPr>
        <p:txBody>
          <a:bodyPr>
            <a:spAutoFit/>
          </a:bodyPr>
          <a:lstStyle/>
          <a:p>
            <a:pPr algn="ctr"/>
            <a:endParaRPr lang="en-AU">
              <a:solidFill>
                <a:srgbClr val="FFFFCC"/>
              </a:solidFill>
            </a:endParaRPr>
          </a:p>
        </p:txBody>
      </p:sp>
      <p:sp>
        <p:nvSpPr>
          <p:cNvPr id="5" name="Content Placeholder 2"/>
          <p:cNvSpPr txBox="1">
            <a:spLocks/>
          </p:cNvSpPr>
          <p:nvPr/>
        </p:nvSpPr>
        <p:spPr>
          <a:xfrm>
            <a:off x="264623" y="1412776"/>
            <a:ext cx="8568952" cy="4857403"/>
          </a:xfrm>
          <a:prstGeom prst="rect">
            <a:avLst/>
          </a:prstGeom>
        </p:spPr>
        <p:txBody>
          <a:bodyPr>
            <a:norm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endParaRPr lang="en-AU" sz="2000" dirty="0" smtClean="0">
              <a:latin typeface="Comic Sans MS" pitchFamily="66" charset="0"/>
            </a:endParaRPr>
          </a:p>
          <a:p>
            <a:pPr marL="0" indent="0">
              <a:buFontTx/>
              <a:buNone/>
            </a:pPr>
            <a:r>
              <a:rPr lang="en-AU" dirty="0" smtClean="0">
                <a:solidFill>
                  <a:srgbClr val="FF0000"/>
                </a:solidFill>
                <a:latin typeface="Comic Sans MS" pitchFamily="66" charset="0"/>
              </a:rPr>
              <a:t>    </a:t>
            </a:r>
            <a:endParaRPr lang="en-AU" dirty="0" smtClean="0">
              <a:latin typeface="Comic Sans MS" pitchFamily="66" charset="0"/>
            </a:endParaRPr>
          </a:p>
        </p:txBody>
      </p:sp>
      <p:sp>
        <p:nvSpPr>
          <p:cNvPr id="7" name="Content Placeholder 2"/>
          <p:cNvSpPr txBox="1">
            <a:spLocks/>
          </p:cNvSpPr>
          <p:nvPr/>
        </p:nvSpPr>
        <p:spPr>
          <a:xfrm>
            <a:off x="251520" y="1196752"/>
            <a:ext cx="8712968" cy="5256584"/>
          </a:xfrm>
          <a:prstGeom prst="rect">
            <a:avLst/>
          </a:prstGeom>
        </p:spPr>
        <p:txBody>
          <a:bodyPr>
            <a:normAutofit fontScale="25000" lnSpcReduction="20000"/>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endParaRPr lang="en-AU" sz="7400" dirty="0" smtClean="0">
              <a:latin typeface="Comic Sans MS" pitchFamily="66" charset="0"/>
            </a:endParaRPr>
          </a:p>
          <a:p>
            <a:pPr marL="0" indent="0">
              <a:buFontTx/>
              <a:buNone/>
            </a:pPr>
            <a:endParaRPr lang="en-AU" sz="9600" dirty="0" smtClean="0">
              <a:solidFill>
                <a:srgbClr val="FFFFCC"/>
              </a:solidFill>
            </a:endParaRPr>
          </a:p>
          <a:p>
            <a:pPr marL="0" indent="0">
              <a:buFontTx/>
              <a:buNone/>
            </a:pPr>
            <a:endParaRPr lang="en-AU" sz="2400" dirty="0" smtClean="0">
              <a:solidFill>
                <a:srgbClr val="FFFFCC"/>
              </a:solidFill>
            </a:endParaRPr>
          </a:p>
          <a:p>
            <a:pPr marL="0" indent="0">
              <a:buFontTx/>
              <a:buNone/>
            </a:pPr>
            <a:endParaRPr lang="en-AU" dirty="0" smtClean="0">
              <a:solidFill>
                <a:srgbClr val="FFFFCC"/>
              </a:solidFill>
            </a:endParaRPr>
          </a:p>
          <a:p>
            <a:pPr marL="0" indent="0">
              <a:buFontTx/>
              <a:buNone/>
            </a:pPr>
            <a:endParaRPr lang="en-AU" dirty="0" smtClean="0">
              <a:solidFill>
                <a:srgbClr val="FFFFCC"/>
              </a:solidFill>
            </a:endParaRPr>
          </a:p>
          <a:p>
            <a:pPr marL="0" indent="0">
              <a:buFontTx/>
              <a:buNone/>
            </a:pPr>
            <a:r>
              <a:rPr lang="en-AU" sz="9600" dirty="0" smtClean="0">
                <a:solidFill>
                  <a:srgbClr val="FFFFCC"/>
                </a:solidFill>
              </a:rPr>
              <a:t>She </a:t>
            </a:r>
            <a:r>
              <a:rPr lang="en-AU" sz="9600" u="sng" dirty="0" smtClean="0">
                <a:solidFill>
                  <a:srgbClr val="FFFFCC"/>
                </a:solidFill>
              </a:rPr>
              <a:t>encouraged</a:t>
            </a:r>
            <a:r>
              <a:rPr lang="en-AU" sz="9600" dirty="0" smtClean="0">
                <a:solidFill>
                  <a:srgbClr val="FFFFCC"/>
                </a:solidFill>
              </a:rPr>
              <a:t> the cast and they </a:t>
            </a:r>
            <a:r>
              <a:rPr lang="en-AU" sz="9600" u="sng" dirty="0" smtClean="0">
                <a:solidFill>
                  <a:srgbClr val="FFFFCC"/>
                </a:solidFill>
              </a:rPr>
              <a:t>performed</a:t>
            </a:r>
            <a:r>
              <a:rPr lang="en-AU" sz="9600" dirty="0" smtClean="0">
                <a:solidFill>
                  <a:srgbClr val="FFFFCC"/>
                </a:solidFill>
              </a:rPr>
              <a:t> brilliantly.</a:t>
            </a:r>
          </a:p>
          <a:p>
            <a:pPr marL="0" indent="0">
              <a:buFontTx/>
              <a:buNone/>
            </a:pPr>
            <a:endParaRPr lang="en-AU" sz="4000" dirty="0" smtClean="0"/>
          </a:p>
          <a:p>
            <a:pPr marL="0" indent="0">
              <a:buFontTx/>
              <a:buNone/>
            </a:pPr>
            <a:r>
              <a:rPr lang="en-AU" sz="8800" dirty="0" smtClean="0">
                <a:solidFill>
                  <a:srgbClr val="FF0000"/>
                </a:solidFill>
              </a:rPr>
              <a:t>Her </a:t>
            </a:r>
            <a:r>
              <a:rPr lang="en-AU" sz="8800" u="sng" dirty="0" smtClean="0">
                <a:solidFill>
                  <a:srgbClr val="FF0000"/>
                </a:solidFill>
              </a:rPr>
              <a:t>encouragement</a:t>
            </a:r>
            <a:r>
              <a:rPr lang="en-AU" sz="8800" dirty="0" smtClean="0">
                <a:solidFill>
                  <a:srgbClr val="FF0000"/>
                </a:solidFill>
              </a:rPr>
              <a:t> of the cast resulted in a brilliant </a:t>
            </a:r>
            <a:r>
              <a:rPr lang="en-AU" sz="8800" u="sng" dirty="0" smtClean="0">
                <a:solidFill>
                  <a:srgbClr val="FF0000"/>
                </a:solidFill>
              </a:rPr>
              <a:t>performance</a:t>
            </a:r>
            <a:r>
              <a:rPr lang="en-AU" sz="8800" dirty="0" smtClean="0">
                <a:solidFill>
                  <a:srgbClr val="FF0000"/>
                </a:solidFill>
              </a:rPr>
              <a:t>.</a:t>
            </a:r>
          </a:p>
          <a:p>
            <a:pPr marL="0" indent="0">
              <a:buFontTx/>
              <a:buNone/>
            </a:pPr>
            <a:endParaRPr lang="en-AU" sz="600" dirty="0" smtClean="0">
              <a:solidFill>
                <a:srgbClr val="FF0000"/>
              </a:solidFill>
            </a:endParaRPr>
          </a:p>
          <a:p>
            <a:pPr marL="0" indent="0">
              <a:buFontTx/>
              <a:buNone/>
            </a:pPr>
            <a:endParaRPr lang="en-AU" sz="2400" dirty="0" smtClean="0">
              <a:solidFill>
                <a:srgbClr val="FF0000"/>
              </a:solidFill>
            </a:endParaRPr>
          </a:p>
          <a:p>
            <a:pPr marL="0" indent="0">
              <a:buFontTx/>
              <a:buNone/>
            </a:pPr>
            <a:endParaRPr lang="en-AU" sz="9600" dirty="0" smtClean="0"/>
          </a:p>
          <a:p>
            <a:pPr marL="0" indent="0">
              <a:buFontTx/>
              <a:buNone/>
            </a:pPr>
            <a:endParaRPr lang="en-AU" sz="4000" dirty="0" smtClean="0"/>
          </a:p>
          <a:p>
            <a:pPr marL="0" indent="0">
              <a:buFontTx/>
              <a:buNone/>
            </a:pPr>
            <a:r>
              <a:rPr lang="en-AU" sz="9600" dirty="0" smtClean="0">
                <a:solidFill>
                  <a:srgbClr val="FFFFCC"/>
                </a:solidFill>
              </a:rPr>
              <a:t>After the Romans </a:t>
            </a:r>
            <a:r>
              <a:rPr lang="en-AU" sz="9600" u="sng" dirty="0" smtClean="0">
                <a:solidFill>
                  <a:srgbClr val="FFFFCC"/>
                </a:solidFill>
              </a:rPr>
              <a:t>settled</a:t>
            </a:r>
            <a:r>
              <a:rPr lang="en-AU" sz="9600" dirty="0" smtClean="0">
                <a:solidFill>
                  <a:srgbClr val="FFFFCC"/>
                </a:solidFill>
              </a:rPr>
              <a:t> Britain, many roads were built.</a:t>
            </a:r>
          </a:p>
          <a:p>
            <a:pPr marL="0" indent="0">
              <a:buFontTx/>
              <a:buNone/>
            </a:pPr>
            <a:endParaRPr lang="en-AU" sz="4000" dirty="0" smtClean="0"/>
          </a:p>
          <a:p>
            <a:pPr marL="0" indent="0">
              <a:buFontTx/>
              <a:buNone/>
            </a:pPr>
            <a:r>
              <a:rPr lang="en-AU" sz="8800" dirty="0" smtClean="0">
                <a:solidFill>
                  <a:srgbClr val="FF0000"/>
                </a:solidFill>
              </a:rPr>
              <a:t>After Roman </a:t>
            </a:r>
            <a:r>
              <a:rPr lang="en-AU" sz="8800" u="sng" dirty="0" smtClean="0">
                <a:solidFill>
                  <a:srgbClr val="FF0000"/>
                </a:solidFill>
              </a:rPr>
              <a:t>settlement</a:t>
            </a:r>
            <a:r>
              <a:rPr lang="en-AU" sz="8800" dirty="0" smtClean="0">
                <a:solidFill>
                  <a:srgbClr val="FF0000"/>
                </a:solidFill>
              </a:rPr>
              <a:t> of Britain, construction of roads commenced.</a:t>
            </a:r>
          </a:p>
          <a:p>
            <a:endParaRPr lang="en-AU" sz="4000" dirty="0" smtClean="0">
              <a:solidFill>
                <a:srgbClr val="FF0000"/>
              </a:solidFill>
            </a:endParaRPr>
          </a:p>
          <a:p>
            <a:endParaRPr lang="en-AU" sz="4000" dirty="0" smtClean="0"/>
          </a:p>
          <a:p>
            <a:endParaRPr lang="en-AU" sz="2600" dirty="0" smtClean="0"/>
          </a:p>
          <a:p>
            <a:endParaRPr lang="en-AU" sz="2600" dirty="0" smtClean="0"/>
          </a:p>
          <a:p>
            <a:pPr marL="0" indent="0">
              <a:buFontTx/>
              <a:buNone/>
            </a:pPr>
            <a:endParaRPr lang="en-AU" sz="2600" dirty="0" smtClean="0"/>
          </a:p>
          <a:p>
            <a:pPr marL="0" indent="0">
              <a:buFontTx/>
              <a:buNone/>
            </a:pPr>
            <a:endParaRPr lang="en-AU" sz="2800" dirty="0" smtClean="0"/>
          </a:p>
          <a:p>
            <a:pPr marL="0" indent="0">
              <a:buFontTx/>
              <a:buNone/>
            </a:pPr>
            <a:endParaRPr lang="en-AU" dirty="0" smtClean="0"/>
          </a:p>
          <a:p>
            <a:endParaRPr lang="en-AU" dirty="0" smtClean="0">
              <a:solidFill>
                <a:srgbClr val="7030A0"/>
              </a:solidFill>
            </a:endParaRPr>
          </a:p>
          <a:p>
            <a:pPr marL="457200" lvl="1" indent="0">
              <a:buFontTx/>
              <a:buNone/>
            </a:pPr>
            <a:r>
              <a:rPr lang="en-AU" sz="2000" dirty="0" smtClean="0">
                <a:solidFill>
                  <a:srgbClr val="7030A0"/>
                </a:solidFill>
              </a:rPr>
              <a:t> </a:t>
            </a:r>
          </a:p>
          <a:p>
            <a:endParaRPr lang="en-AU" dirty="0"/>
          </a:p>
        </p:txBody>
      </p:sp>
    </p:spTree>
    <p:extLst>
      <p:ext uri="{BB962C8B-B14F-4D97-AF65-F5344CB8AC3E}">
        <p14:creationId xmlns:p14="http://schemas.microsoft.com/office/powerpoint/2010/main" val="1056888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Rectangle 10"/>
          <p:cNvSpPr>
            <a:spLocks noChangeArrowheads="1"/>
          </p:cNvSpPr>
          <p:nvPr/>
        </p:nvSpPr>
        <p:spPr bwMode="auto">
          <a:xfrm>
            <a:off x="1908175" y="0"/>
            <a:ext cx="5486400" cy="1008063"/>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Nouns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2059" name="Text Box 11"/>
          <p:cNvSpPr txBox="1">
            <a:spLocks noChangeArrowheads="1"/>
          </p:cNvSpPr>
          <p:nvPr/>
        </p:nvSpPr>
        <p:spPr bwMode="auto">
          <a:xfrm>
            <a:off x="611188" y="908050"/>
            <a:ext cx="8135937" cy="582612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A noun is a naming word. </a:t>
            </a:r>
          </a:p>
          <a:p>
            <a:pPr>
              <a:spcBef>
                <a:spcPct val="50000"/>
              </a:spcBef>
            </a:pPr>
            <a:r>
              <a:rPr lang="en-US" sz="2000">
                <a:solidFill>
                  <a:srgbClr val="FFFFCC"/>
                </a:solidFill>
                <a:latin typeface="Comic Sans MS" pitchFamily="66" charset="0"/>
              </a:rPr>
              <a:t>A noun is the name of a person, animal, place, thing or feeling.</a:t>
            </a:r>
          </a:p>
          <a:p>
            <a:pPr>
              <a:spcBef>
                <a:spcPct val="50000"/>
              </a:spcBef>
            </a:pPr>
            <a:r>
              <a:rPr lang="en-US" sz="2000">
                <a:solidFill>
                  <a:srgbClr val="FFFFCC"/>
                </a:solidFill>
                <a:latin typeface="Comic Sans MS" pitchFamily="66" charset="0"/>
              </a:rPr>
              <a:t>There are four categories of nouns.</a:t>
            </a:r>
          </a:p>
          <a:p>
            <a:pPr>
              <a:spcBef>
                <a:spcPct val="50000"/>
              </a:spcBef>
            </a:pPr>
            <a:endParaRPr lang="en-US" sz="600">
              <a:solidFill>
                <a:srgbClr val="FFFFCC"/>
              </a:solidFill>
              <a:latin typeface="Comic Sans MS" pitchFamily="66" charset="0"/>
            </a:endParaRPr>
          </a:p>
          <a:p>
            <a:pPr>
              <a:spcBef>
                <a:spcPct val="50000"/>
              </a:spcBef>
            </a:pPr>
            <a:r>
              <a:rPr lang="en-US" sz="2000">
                <a:solidFill>
                  <a:srgbClr val="FFFFCC"/>
                </a:solidFill>
                <a:latin typeface="Comic Sans MS" pitchFamily="66" charset="0"/>
              </a:rPr>
              <a:t> 	Common (or concrete) nouns – these nouns name the 	tangible and visible things. </a:t>
            </a:r>
            <a:r>
              <a:rPr lang="en-US" sz="2000" i="1">
                <a:solidFill>
                  <a:srgbClr val="FFFFCC"/>
                </a:solidFill>
                <a:latin typeface="Comic Sans MS" pitchFamily="66" charset="0"/>
              </a:rPr>
              <a:t>Eg sand, chair, boy, town, house.</a:t>
            </a:r>
          </a:p>
          <a:p>
            <a:pPr>
              <a:spcBef>
                <a:spcPct val="50000"/>
              </a:spcBef>
            </a:pPr>
            <a:endParaRPr lang="en-US" sz="600" i="1">
              <a:solidFill>
                <a:srgbClr val="FFFFCC"/>
              </a:solidFill>
              <a:latin typeface="Comic Sans MS" pitchFamily="66" charset="0"/>
            </a:endParaRPr>
          </a:p>
          <a:p>
            <a:pPr>
              <a:spcBef>
                <a:spcPct val="50000"/>
              </a:spcBef>
            </a:pPr>
            <a:r>
              <a:rPr lang="en-US" sz="2000">
                <a:solidFill>
                  <a:srgbClr val="FFFFCC"/>
                </a:solidFill>
                <a:latin typeface="Comic Sans MS" pitchFamily="66" charset="0"/>
              </a:rPr>
              <a:t>	Abstract nouns – these nouns name intangible things or 	ideas. </a:t>
            </a:r>
            <a:r>
              <a:rPr lang="en-US" sz="2000" i="1">
                <a:solidFill>
                  <a:srgbClr val="FFFFCC"/>
                </a:solidFill>
                <a:latin typeface="Comic Sans MS" pitchFamily="66" charset="0"/>
              </a:rPr>
              <a:t>Eg honesty, justice, love, luck, prevention, research.</a:t>
            </a:r>
          </a:p>
          <a:p>
            <a:pPr>
              <a:spcBef>
                <a:spcPct val="50000"/>
              </a:spcBef>
            </a:pPr>
            <a:endParaRPr lang="en-US" sz="600" i="1">
              <a:solidFill>
                <a:srgbClr val="FFFFCC"/>
              </a:solidFill>
              <a:latin typeface="Comic Sans MS" pitchFamily="66" charset="0"/>
            </a:endParaRPr>
          </a:p>
          <a:p>
            <a:pPr>
              <a:spcBef>
                <a:spcPct val="50000"/>
              </a:spcBef>
            </a:pPr>
            <a:r>
              <a:rPr lang="en-US" sz="2000">
                <a:solidFill>
                  <a:srgbClr val="FFFFCC"/>
                </a:solidFill>
                <a:latin typeface="Comic Sans MS" pitchFamily="66" charset="0"/>
              </a:rPr>
              <a:t>	Proper nouns – these nouns single out individual or 	particular cases and are therefore capitalised. </a:t>
            </a:r>
            <a:r>
              <a:rPr lang="en-US" sz="2000" i="1">
                <a:solidFill>
                  <a:srgbClr val="FFFFCC"/>
                </a:solidFill>
                <a:latin typeface="Comic Sans MS" pitchFamily="66" charset="0"/>
              </a:rPr>
              <a:t>Eg Rise 	Bakery, Mr Brown, Sydney Harbour Bridge, England, David.</a:t>
            </a:r>
          </a:p>
          <a:p>
            <a:pPr>
              <a:spcBef>
                <a:spcPct val="50000"/>
              </a:spcBef>
            </a:pPr>
            <a:endParaRPr lang="en-US" sz="600" i="1">
              <a:solidFill>
                <a:srgbClr val="FFFFCC"/>
              </a:solidFill>
              <a:latin typeface="Comic Sans MS" pitchFamily="66" charset="0"/>
            </a:endParaRPr>
          </a:p>
          <a:p>
            <a:pPr>
              <a:spcBef>
                <a:spcPct val="50000"/>
              </a:spcBef>
            </a:pPr>
            <a:r>
              <a:rPr lang="en-US" sz="2000">
                <a:solidFill>
                  <a:srgbClr val="FFFFCC"/>
                </a:solidFill>
                <a:latin typeface="Comic Sans MS" pitchFamily="66" charset="0"/>
              </a:rPr>
              <a:t>	Collective nouns – these nouns refer to groups or bodies of 	people or animals. </a:t>
            </a:r>
            <a:r>
              <a:rPr lang="en-US" sz="2000" i="1">
                <a:solidFill>
                  <a:srgbClr val="FFFFCC"/>
                </a:solidFill>
                <a:latin typeface="Comic Sans MS" pitchFamily="66" charset="0"/>
              </a:rPr>
              <a:t>Eg orchestra, flock, crowd, committee.</a:t>
            </a:r>
            <a:r>
              <a:rPr lang="en-US" sz="2000">
                <a:solidFill>
                  <a:srgbClr val="FFFFCC"/>
                </a:solidFill>
                <a:latin typeface="Comic Sans MS" pitchFamily="66" charset="0"/>
              </a:rPr>
              <a:t> 	(Collective nouns need to be identified for grammatical 	reasons, particularly questions pertaining to agreement.)</a:t>
            </a:r>
          </a:p>
        </p:txBody>
      </p:sp>
      <p:pic>
        <p:nvPicPr>
          <p:cNvPr id="2060" name="Picture 12" descr="MCj02026160000[1]"/>
          <p:cNvPicPr>
            <a:picLocks noChangeAspect="1" noChangeArrowheads="1"/>
          </p:cNvPicPr>
          <p:nvPr/>
        </p:nvPicPr>
        <p:blipFill>
          <a:blip r:embed="rId2" cstate="print"/>
          <a:srcRect/>
          <a:stretch>
            <a:fillRect/>
          </a:stretch>
        </p:blipFill>
        <p:spPr bwMode="auto">
          <a:xfrm>
            <a:off x="179388" y="4365625"/>
            <a:ext cx="1223962" cy="690563"/>
          </a:xfrm>
          <a:prstGeom prst="rect">
            <a:avLst/>
          </a:prstGeom>
          <a:noFill/>
        </p:spPr>
      </p:pic>
      <p:pic>
        <p:nvPicPr>
          <p:cNvPr id="2061" name="Picture 13" descr="j0078839"/>
          <p:cNvPicPr>
            <a:picLocks noChangeAspect="1" noChangeArrowheads="1"/>
          </p:cNvPicPr>
          <p:nvPr/>
        </p:nvPicPr>
        <p:blipFill>
          <a:blip r:embed="rId3" cstate="print"/>
          <a:srcRect/>
          <a:stretch>
            <a:fillRect/>
          </a:stretch>
        </p:blipFill>
        <p:spPr bwMode="auto">
          <a:xfrm>
            <a:off x="250825" y="3500438"/>
            <a:ext cx="1081088" cy="687387"/>
          </a:xfrm>
          <a:prstGeom prst="rect">
            <a:avLst/>
          </a:prstGeom>
          <a:noFill/>
        </p:spPr>
      </p:pic>
      <p:pic>
        <p:nvPicPr>
          <p:cNvPr id="2062" name="Picture 14" descr="j0332398"/>
          <p:cNvPicPr>
            <a:picLocks noChangeAspect="1" noChangeArrowheads="1"/>
          </p:cNvPicPr>
          <p:nvPr/>
        </p:nvPicPr>
        <p:blipFill>
          <a:blip r:embed="rId4" cstate="print"/>
          <a:srcRect/>
          <a:stretch>
            <a:fillRect/>
          </a:stretch>
        </p:blipFill>
        <p:spPr bwMode="auto">
          <a:xfrm>
            <a:off x="179388" y="5589588"/>
            <a:ext cx="1225550" cy="985837"/>
          </a:xfrm>
          <a:prstGeom prst="rect">
            <a:avLst/>
          </a:prstGeom>
          <a:noFill/>
        </p:spPr>
      </p:pic>
      <p:grpSp>
        <p:nvGrpSpPr>
          <p:cNvPr id="2067" name="Group 19"/>
          <p:cNvGrpSpPr>
            <a:grpSpLocks noChangeAspect="1"/>
          </p:cNvGrpSpPr>
          <p:nvPr/>
        </p:nvGrpSpPr>
        <p:grpSpPr bwMode="auto">
          <a:xfrm>
            <a:off x="250825" y="2565400"/>
            <a:ext cx="1081088" cy="719138"/>
            <a:chOff x="158" y="1616"/>
            <a:chExt cx="681" cy="453"/>
          </a:xfrm>
        </p:grpSpPr>
        <p:sp>
          <p:nvSpPr>
            <p:cNvPr id="2066" name="AutoShape 18"/>
            <p:cNvSpPr>
              <a:spLocks noChangeAspect="1" noChangeArrowheads="1" noTextEdit="1"/>
            </p:cNvSpPr>
            <p:nvPr/>
          </p:nvSpPr>
          <p:spPr bwMode="auto">
            <a:xfrm>
              <a:off x="158" y="1616"/>
              <a:ext cx="681" cy="453"/>
            </a:xfrm>
            <a:prstGeom prst="rect">
              <a:avLst/>
            </a:prstGeom>
            <a:noFill/>
            <a:ln w="9525">
              <a:noFill/>
              <a:miter lim="800000"/>
              <a:headEnd/>
              <a:tailEnd/>
            </a:ln>
          </p:spPr>
          <p:txBody>
            <a:bodyPr/>
            <a:lstStyle/>
            <a:p>
              <a:endParaRPr lang="en-AU"/>
            </a:p>
          </p:txBody>
        </p:sp>
        <p:sp>
          <p:nvSpPr>
            <p:cNvPr id="2068" name="Freeform 20"/>
            <p:cNvSpPr>
              <a:spLocks/>
            </p:cNvSpPr>
            <p:nvPr/>
          </p:nvSpPr>
          <p:spPr bwMode="auto">
            <a:xfrm>
              <a:off x="162" y="1833"/>
              <a:ext cx="594" cy="224"/>
            </a:xfrm>
            <a:custGeom>
              <a:avLst/>
              <a:gdLst/>
              <a:ahLst/>
              <a:cxnLst>
                <a:cxn ang="0">
                  <a:pos x="705" y="672"/>
                </a:cxn>
                <a:cxn ang="0">
                  <a:pos x="587" y="594"/>
                </a:cxn>
                <a:cxn ang="0">
                  <a:pos x="475" y="614"/>
                </a:cxn>
                <a:cxn ang="0">
                  <a:pos x="0" y="555"/>
                </a:cxn>
                <a:cxn ang="0">
                  <a:pos x="0" y="389"/>
                </a:cxn>
                <a:cxn ang="0">
                  <a:pos x="8" y="312"/>
                </a:cxn>
                <a:cxn ang="0">
                  <a:pos x="216" y="263"/>
                </a:cxn>
                <a:cxn ang="0">
                  <a:pos x="1166" y="0"/>
                </a:cxn>
                <a:cxn ang="0">
                  <a:pos x="1774" y="166"/>
                </a:cxn>
                <a:cxn ang="0">
                  <a:pos x="1781" y="360"/>
                </a:cxn>
                <a:cxn ang="0">
                  <a:pos x="1670" y="321"/>
                </a:cxn>
                <a:cxn ang="0">
                  <a:pos x="780" y="555"/>
                </a:cxn>
                <a:cxn ang="0">
                  <a:pos x="705" y="672"/>
                </a:cxn>
              </a:cxnLst>
              <a:rect l="0" t="0" r="r" b="b"/>
              <a:pathLst>
                <a:path w="1781" h="672">
                  <a:moveTo>
                    <a:pt x="705" y="672"/>
                  </a:moveTo>
                  <a:lnTo>
                    <a:pt x="587" y="594"/>
                  </a:lnTo>
                  <a:lnTo>
                    <a:pt x="475" y="614"/>
                  </a:lnTo>
                  <a:lnTo>
                    <a:pt x="0" y="555"/>
                  </a:lnTo>
                  <a:lnTo>
                    <a:pt x="0" y="389"/>
                  </a:lnTo>
                  <a:lnTo>
                    <a:pt x="8" y="312"/>
                  </a:lnTo>
                  <a:lnTo>
                    <a:pt x="216" y="263"/>
                  </a:lnTo>
                  <a:lnTo>
                    <a:pt x="1166" y="0"/>
                  </a:lnTo>
                  <a:lnTo>
                    <a:pt x="1774" y="166"/>
                  </a:lnTo>
                  <a:lnTo>
                    <a:pt x="1781" y="360"/>
                  </a:lnTo>
                  <a:lnTo>
                    <a:pt x="1670" y="321"/>
                  </a:lnTo>
                  <a:lnTo>
                    <a:pt x="780" y="555"/>
                  </a:lnTo>
                  <a:lnTo>
                    <a:pt x="705" y="672"/>
                  </a:lnTo>
                  <a:close/>
                </a:path>
              </a:pathLst>
            </a:custGeom>
            <a:solidFill>
              <a:srgbClr val="333399"/>
            </a:solidFill>
            <a:ln w="9525">
              <a:noFill/>
              <a:round/>
              <a:headEnd/>
              <a:tailEnd/>
            </a:ln>
          </p:spPr>
          <p:txBody>
            <a:bodyPr/>
            <a:lstStyle/>
            <a:p>
              <a:endParaRPr lang="en-AU"/>
            </a:p>
          </p:txBody>
        </p:sp>
        <p:sp>
          <p:nvSpPr>
            <p:cNvPr id="2069" name="Freeform 21"/>
            <p:cNvSpPr>
              <a:spLocks/>
            </p:cNvSpPr>
            <p:nvPr/>
          </p:nvSpPr>
          <p:spPr bwMode="auto">
            <a:xfrm>
              <a:off x="234" y="1848"/>
              <a:ext cx="116" cy="169"/>
            </a:xfrm>
            <a:custGeom>
              <a:avLst/>
              <a:gdLst/>
              <a:ahLst/>
              <a:cxnLst>
                <a:cxn ang="0">
                  <a:pos x="86" y="14"/>
                </a:cxn>
                <a:cxn ang="0">
                  <a:pos x="221" y="0"/>
                </a:cxn>
                <a:cxn ang="0">
                  <a:pos x="296" y="38"/>
                </a:cxn>
                <a:cxn ang="0">
                  <a:pos x="347" y="145"/>
                </a:cxn>
                <a:cxn ang="0">
                  <a:pos x="348" y="259"/>
                </a:cxn>
                <a:cxn ang="0">
                  <a:pos x="326" y="379"/>
                </a:cxn>
                <a:cxn ang="0">
                  <a:pos x="315" y="404"/>
                </a:cxn>
                <a:cxn ang="0">
                  <a:pos x="303" y="425"/>
                </a:cxn>
                <a:cxn ang="0">
                  <a:pos x="289" y="444"/>
                </a:cxn>
                <a:cxn ang="0">
                  <a:pos x="274" y="461"/>
                </a:cxn>
                <a:cxn ang="0">
                  <a:pos x="259" y="475"/>
                </a:cxn>
                <a:cxn ang="0">
                  <a:pos x="243" y="486"/>
                </a:cxn>
                <a:cxn ang="0">
                  <a:pos x="225" y="494"/>
                </a:cxn>
                <a:cxn ang="0">
                  <a:pos x="208" y="501"/>
                </a:cxn>
                <a:cxn ang="0">
                  <a:pos x="191" y="505"/>
                </a:cxn>
                <a:cxn ang="0">
                  <a:pos x="173" y="506"/>
                </a:cxn>
                <a:cxn ang="0">
                  <a:pos x="155" y="505"/>
                </a:cxn>
                <a:cxn ang="0">
                  <a:pos x="138" y="502"/>
                </a:cxn>
                <a:cxn ang="0">
                  <a:pos x="119" y="497"/>
                </a:cxn>
                <a:cxn ang="0">
                  <a:pos x="102" y="489"/>
                </a:cxn>
                <a:cxn ang="0">
                  <a:pos x="85" y="480"/>
                </a:cxn>
                <a:cxn ang="0">
                  <a:pos x="69" y="469"/>
                </a:cxn>
                <a:cxn ang="0">
                  <a:pos x="33" y="412"/>
                </a:cxn>
                <a:cxn ang="0">
                  <a:pos x="11" y="351"/>
                </a:cxn>
                <a:cxn ang="0">
                  <a:pos x="1" y="290"/>
                </a:cxn>
                <a:cxn ang="0">
                  <a:pos x="0" y="230"/>
                </a:cxn>
                <a:cxn ang="0">
                  <a:pos x="6" y="177"/>
                </a:cxn>
                <a:cxn ang="0">
                  <a:pos x="16" y="133"/>
                </a:cxn>
                <a:cxn ang="0">
                  <a:pos x="26" y="100"/>
                </a:cxn>
                <a:cxn ang="0">
                  <a:pos x="35" y="82"/>
                </a:cxn>
                <a:cxn ang="0">
                  <a:pos x="37" y="80"/>
                </a:cxn>
                <a:cxn ang="0">
                  <a:pos x="42" y="72"/>
                </a:cxn>
                <a:cxn ang="0">
                  <a:pos x="49" y="60"/>
                </a:cxn>
                <a:cxn ang="0">
                  <a:pos x="58" y="48"/>
                </a:cxn>
                <a:cxn ang="0">
                  <a:pos x="67" y="34"/>
                </a:cxn>
                <a:cxn ang="0">
                  <a:pos x="76" y="24"/>
                </a:cxn>
                <a:cxn ang="0">
                  <a:pos x="82" y="17"/>
                </a:cxn>
                <a:cxn ang="0">
                  <a:pos x="86" y="14"/>
                </a:cxn>
              </a:cxnLst>
              <a:rect l="0" t="0" r="r" b="b"/>
              <a:pathLst>
                <a:path w="348" h="506">
                  <a:moveTo>
                    <a:pt x="86" y="14"/>
                  </a:moveTo>
                  <a:lnTo>
                    <a:pt x="221" y="0"/>
                  </a:lnTo>
                  <a:lnTo>
                    <a:pt x="296" y="38"/>
                  </a:lnTo>
                  <a:lnTo>
                    <a:pt x="347" y="145"/>
                  </a:lnTo>
                  <a:lnTo>
                    <a:pt x="348" y="259"/>
                  </a:lnTo>
                  <a:lnTo>
                    <a:pt x="326" y="379"/>
                  </a:lnTo>
                  <a:lnTo>
                    <a:pt x="315" y="404"/>
                  </a:lnTo>
                  <a:lnTo>
                    <a:pt x="303" y="425"/>
                  </a:lnTo>
                  <a:lnTo>
                    <a:pt x="289" y="444"/>
                  </a:lnTo>
                  <a:lnTo>
                    <a:pt x="274" y="461"/>
                  </a:lnTo>
                  <a:lnTo>
                    <a:pt x="259" y="475"/>
                  </a:lnTo>
                  <a:lnTo>
                    <a:pt x="243" y="486"/>
                  </a:lnTo>
                  <a:lnTo>
                    <a:pt x="225" y="494"/>
                  </a:lnTo>
                  <a:lnTo>
                    <a:pt x="208" y="501"/>
                  </a:lnTo>
                  <a:lnTo>
                    <a:pt x="191" y="505"/>
                  </a:lnTo>
                  <a:lnTo>
                    <a:pt x="173" y="506"/>
                  </a:lnTo>
                  <a:lnTo>
                    <a:pt x="155" y="505"/>
                  </a:lnTo>
                  <a:lnTo>
                    <a:pt x="138" y="502"/>
                  </a:lnTo>
                  <a:lnTo>
                    <a:pt x="119" y="497"/>
                  </a:lnTo>
                  <a:lnTo>
                    <a:pt x="102" y="489"/>
                  </a:lnTo>
                  <a:lnTo>
                    <a:pt x="85" y="480"/>
                  </a:lnTo>
                  <a:lnTo>
                    <a:pt x="69" y="469"/>
                  </a:lnTo>
                  <a:lnTo>
                    <a:pt x="33" y="412"/>
                  </a:lnTo>
                  <a:lnTo>
                    <a:pt x="11" y="351"/>
                  </a:lnTo>
                  <a:lnTo>
                    <a:pt x="1" y="290"/>
                  </a:lnTo>
                  <a:lnTo>
                    <a:pt x="0" y="230"/>
                  </a:lnTo>
                  <a:lnTo>
                    <a:pt x="6" y="177"/>
                  </a:lnTo>
                  <a:lnTo>
                    <a:pt x="16" y="133"/>
                  </a:lnTo>
                  <a:lnTo>
                    <a:pt x="26" y="100"/>
                  </a:lnTo>
                  <a:lnTo>
                    <a:pt x="35" y="82"/>
                  </a:lnTo>
                  <a:lnTo>
                    <a:pt x="37" y="80"/>
                  </a:lnTo>
                  <a:lnTo>
                    <a:pt x="42" y="72"/>
                  </a:lnTo>
                  <a:lnTo>
                    <a:pt x="49" y="60"/>
                  </a:lnTo>
                  <a:lnTo>
                    <a:pt x="58" y="48"/>
                  </a:lnTo>
                  <a:lnTo>
                    <a:pt x="67" y="34"/>
                  </a:lnTo>
                  <a:lnTo>
                    <a:pt x="76" y="24"/>
                  </a:lnTo>
                  <a:lnTo>
                    <a:pt x="82" y="17"/>
                  </a:lnTo>
                  <a:lnTo>
                    <a:pt x="86" y="14"/>
                  </a:lnTo>
                  <a:close/>
                </a:path>
              </a:pathLst>
            </a:custGeom>
            <a:solidFill>
              <a:srgbClr val="00000F"/>
            </a:solidFill>
            <a:ln w="9525">
              <a:noFill/>
              <a:round/>
              <a:headEnd/>
              <a:tailEnd/>
            </a:ln>
          </p:spPr>
          <p:txBody>
            <a:bodyPr/>
            <a:lstStyle/>
            <a:p>
              <a:endParaRPr lang="en-AU"/>
            </a:p>
          </p:txBody>
        </p:sp>
        <p:sp>
          <p:nvSpPr>
            <p:cNvPr id="2070" name="Freeform 22"/>
            <p:cNvSpPr>
              <a:spLocks noEditPoints="1"/>
            </p:cNvSpPr>
            <p:nvPr/>
          </p:nvSpPr>
          <p:spPr bwMode="auto">
            <a:xfrm>
              <a:off x="184" y="1624"/>
              <a:ext cx="655" cy="377"/>
            </a:xfrm>
            <a:custGeom>
              <a:avLst/>
              <a:gdLst/>
              <a:ahLst/>
              <a:cxnLst>
                <a:cxn ang="0">
                  <a:pos x="1916" y="267"/>
                </a:cxn>
                <a:cxn ang="0">
                  <a:pos x="1532" y="129"/>
                </a:cxn>
                <a:cxn ang="0">
                  <a:pos x="1510" y="124"/>
                </a:cxn>
                <a:cxn ang="0">
                  <a:pos x="1449" y="113"/>
                </a:cxn>
                <a:cxn ang="0">
                  <a:pos x="1362" y="97"/>
                </a:cxn>
                <a:cxn ang="0">
                  <a:pos x="1259" y="78"/>
                </a:cxn>
                <a:cxn ang="0">
                  <a:pos x="1151" y="60"/>
                </a:cxn>
                <a:cxn ang="0">
                  <a:pos x="1049" y="42"/>
                </a:cxn>
                <a:cxn ang="0">
                  <a:pos x="964" y="28"/>
                </a:cxn>
                <a:cxn ang="0">
                  <a:pos x="908" y="19"/>
                </a:cxn>
                <a:cxn ang="0">
                  <a:pos x="895" y="17"/>
                </a:cxn>
                <a:cxn ang="0">
                  <a:pos x="891" y="16"/>
                </a:cxn>
                <a:cxn ang="0">
                  <a:pos x="809" y="1"/>
                </a:cxn>
                <a:cxn ang="0">
                  <a:pos x="731" y="15"/>
                </a:cxn>
                <a:cxn ang="0">
                  <a:pos x="584" y="72"/>
                </a:cxn>
                <a:cxn ang="0">
                  <a:pos x="545" y="100"/>
                </a:cxn>
                <a:cxn ang="0">
                  <a:pos x="504" y="130"/>
                </a:cxn>
                <a:cxn ang="0">
                  <a:pos x="525" y="181"/>
                </a:cxn>
                <a:cxn ang="0">
                  <a:pos x="510" y="213"/>
                </a:cxn>
                <a:cxn ang="0">
                  <a:pos x="510" y="459"/>
                </a:cxn>
                <a:cxn ang="0">
                  <a:pos x="108" y="558"/>
                </a:cxn>
                <a:cxn ang="0">
                  <a:pos x="65" y="624"/>
                </a:cxn>
                <a:cxn ang="0">
                  <a:pos x="70" y="892"/>
                </a:cxn>
                <a:cxn ang="0">
                  <a:pos x="126" y="949"/>
                </a:cxn>
                <a:cxn ang="0">
                  <a:pos x="49" y="899"/>
                </a:cxn>
                <a:cxn ang="0">
                  <a:pos x="0" y="1012"/>
                </a:cxn>
                <a:cxn ang="0">
                  <a:pos x="367" y="1117"/>
                </a:cxn>
                <a:cxn ang="0">
                  <a:pos x="513" y="1117"/>
                </a:cxn>
                <a:cxn ang="0">
                  <a:pos x="581" y="1024"/>
                </a:cxn>
                <a:cxn ang="0">
                  <a:pos x="676" y="1000"/>
                </a:cxn>
                <a:cxn ang="0">
                  <a:pos x="805" y="969"/>
                </a:cxn>
                <a:cxn ang="0">
                  <a:pos x="887" y="1060"/>
                </a:cxn>
                <a:cxn ang="0">
                  <a:pos x="934" y="1082"/>
                </a:cxn>
                <a:cxn ang="0">
                  <a:pos x="1230" y="952"/>
                </a:cxn>
                <a:cxn ang="0">
                  <a:pos x="1406" y="941"/>
                </a:cxn>
                <a:cxn ang="0">
                  <a:pos x="1691" y="895"/>
                </a:cxn>
                <a:cxn ang="0">
                  <a:pos x="1796" y="812"/>
                </a:cxn>
                <a:cxn ang="0">
                  <a:pos x="1966" y="755"/>
                </a:cxn>
                <a:cxn ang="0">
                  <a:pos x="1940" y="646"/>
                </a:cxn>
                <a:cxn ang="0">
                  <a:pos x="584" y="435"/>
                </a:cxn>
                <a:cxn ang="0">
                  <a:pos x="550" y="245"/>
                </a:cxn>
                <a:cxn ang="0">
                  <a:pos x="625" y="270"/>
                </a:cxn>
                <a:cxn ang="0">
                  <a:pos x="697" y="423"/>
                </a:cxn>
                <a:cxn ang="0">
                  <a:pos x="651" y="431"/>
                </a:cxn>
                <a:cxn ang="0">
                  <a:pos x="676" y="288"/>
                </a:cxn>
                <a:cxn ang="0">
                  <a:pos x="697" y="423"/>
                </a:cxn>
                <a:cxn ang="0">
                  <a:pos x="731" y="428"/>
                </a:cxn>
                <a:cxn ang="0">
                  <a:pos x="719" y="299"/>
                </a:cxn>
                <a:cxn ang="0">
                  <a:pos x="744" y="306"/>
                </a:cxn>
                <a:cxn ang="0">
                  <a:pos x="748" y="368"/>
                </a:cxn>
                <a:cxn ang="0">
                  <a:pos x="747" y="425"/>
                </a:cxn>
                <a:cxn ang="0">
                  <a:pos x="809" y="423"/>
                </a:cxn>
                <a:cxn ang="0">
                  <a:pos x="770" y="310"/>
                </a:cxn>
                <a:cxn ang="0">
                  <a:pos x="850" y="332"/>
                </a:cxn>
                <a:cxn ang="0">
                  <a:pos x="942" y="423"/>
                </a:cxn>
                <a:cxn ang="0">
                  <a:pos x="875" y="423"/>
                </a:cxn>
                <a:cxn ang="0">
                  <a:pos x="908" y="352"/>
                </a:cxn>
                <a:cxn ang="0">
                  <a:pos x="942" y="423"/>
                </a:cxn>
              </a:cxnLst>
              <a:rect l="0" t="0" r="r" b="b"/>
              <a:pathLst>
                <a:path w="1966" h="1130">
                  <a:moveTo>
                    <a:pt x="1940" y="646"/>
                  </a:moveTo>
                  <a:lnTo>
                    <a:pt x="1916" y="267"/>
                  </a:lnTo>
                  <a:lnTo>
                    <a:pt x="1881" y="229"/>
                  </a:lnTo>
                  <a:lnTo>
                    <a:pt x="1532" y="129"/>
                  </a:lnTo>
                  <a:lnTo>
                    <a:pt x="1526" y="128"/>
                  </a:lnTo>
                  <a:lnTo>
                    <a:pt x="1510" y="124"/>
                  </a:lnTo>
                  <a:lnTo>
                    <a:pt x="1483" y="118"/>
                  </a:lnTo>
                  <a:lnTo>
                    <a:pt x="1449" y="113"/>
                  </a:lnTo>
                  <a:lnTo>
                    <a:pt x="1409" y="105"/>
                  </a:lnTo>
                  <a:lnTo>
                    <a:pt x="1362" y="97"/>
                  </a:lnTo>
                  <a:lnTo>
                    <a:pt x="1312" y="88"/>
                  </a:lnTo>
                  <a:lnTo>
                    <a:pt x="1259" y="78"/>
                  </a:lnTo>
                  <a:lnTo>
                    <a:pt x="1205" y="69"/>
                  </a:lnTo>
                  <a:lnTo>
                    <a:pt x="1151" y="60"/>
                  </a:lnTo>
                  <a:lnTo>
                    <a:pt x="1098" y="50"/>
                  </a:lnTo>
                  <a:lnTo>
                    <a:pt x="1049" y="42"/>
                  </a:lnTo>
                  <a:lnTo>
                    <a:pt x="1004" y="35"/>
                  </a:lnTo>
                  <a:lnTo>
                    <a:pt x="964" y="28"/>
                  </a:lnTo>
                  <a:lnTo>
                    <a:pt x="932" y="23"/>
                  </a:lnTo>
                  <a:lnTo>
                    <a:pt x="908" y="19"/>
                  </a:lnTo>
                  <a:lnTo>
                    <a:pt x="901" y="17"/>
                  </a:lnTo>
                  <a:lnTo>
                    <a:pt x="895" y="17"/>
                  </a:lnTo>
                  <a:lnTo>
                    <a:pt x="892" y="16"/>
                  </a:lnTo>
                  <a:lnTo>
                    <a:pt x="891" y="16"/>
                  </a:lnTo>
                  <a:lnTo>
                    <a:pt x="832" y="0"/>
                  </a:lnTo>
                  <a:lnTo>
                    <a:pt x="809" y="1"/>
                  </a:lnTo>
                  <a:lnTo>
                    <a:pt x="750" y="7"/>
                  </a:lnTo>
                  <a:lnTo>
                    <a:pt x="731" y="15"/>
                  </a:lnTo>
                  <a:lnTo>
                    <a:pt x="676" y="36"/>
                  </a:lnTo>
                  <a:lnTo>
                    <a:pt x="584" y="72"/>
                  </a:lnTo>
                  <a:lnTo>
                    <a:pt x="569" y="78"/>
                  </a:lnTo>
                  <a:lnTo>
                    <a:pt x="545" y="100"/>
                  </a:lnTo>
                  <a:lnTo>
                    <a:pt x="525" y="109"/>
                  </a:lnTo>
                  <a:lnTo>
                    <a:pt x="504" y="130"/>
                  </a:lnTo>
                  <a:lnTo>
                    <a:pt x="525" y="153"/>
                  </a:lnTo>
                  <a:lnTo>
                    <a:pt x="525" y="181"/>
                  </a:lnTo>
                  <a:lnTo>
                    <a:pt x="510" y="181"/>
                  </a:lnTo>
                  <a:lnTo>
                    <a:pt x="510" y="213"/>
                  </a:lnTo>
                  <a:lnTo>
                    <a:pt x="523" y="221"/>
                  </a:lnTo>
                  <a:lnTo>
                    <a:pt x="510" y="459"/>
                  </a:lnTo>
                  <a:lnTo>
                    <a:pt x="402" y="488"/>
                  </a:lnTo>
                  <a:lnTo>
                    <a:pt x="108" y="558"/>
                  </a:lnTo>
                  <a:lnTo>
                    <a:pt x="79" y="578"/>
                  </a:lnTo>
                  <a:lnTo>
                    <a:pt x="65" y="624"/>
                  </a:lnTo>
                  <a:lnTo>
                    <a:pt x="62" y="870"/>
                  </a:lnTo>
                  <a:lnTo>
                    <a:pt x="70" y="892"/>
                  </a:lnTo>
                  <a:lnTo>
                    <a:pt x="126" y="909"/>
                  </a:lnTo>
                  <a:lnTo>
                    <a:pt x="126" y="949"/>
                  </a:lnTo>
                  <a:lnTo>
                    <a:pt x="49" y="947"/>
                  </a:lnTo>
                  <a:lnTo>
                    <a:pt x="49" y="899"/>
                  </a:lnTo>
                  <a:lnTo>
                    <a:pt x="0" y="940"/>
                  </a:lnTo>
                  <a:lnTo>
                    <a:pt x="0" y="1012"/>
                  </a:lnTo>
                  <a:lnTo>
                    <a:pt x="2" y="1046"/>
                  </a:lnTo>
                  <a:lnTo>
                    <a:pt x="367" y="1117"/>
                  </a:lnTo>
                  <a:lnTo>
                    <a:pt x="404" y="1130"/>
                  </a:lnTo>
                  <a:lnTo>
                    <a:pt x="513" y="1117"/>
                  </a:lnTo>
                  <a:lnTo>
                    <a:pt x="523" y="1062"/>
                  </a:lnTo>
                  <a:lnTo>
                    <a:pt x="581" y="1024"/>
                  </a:lnTo>
                  <a:lnTo>
                    <a:pt x="584" y="1023"/>
                  </a:lnTo>
                  <a:lnTo>
                    <a:pt x="676" y="1000"/>
                  </a:lnTo>
                  <a:lnTo>
                    <a:pt x="731" y="987"/>
                  </a:lnTo>
                  <a:lnTo>
                    <a:pt x="805" y="969"/>
                  </a:lnTo>
                  <a:lnTo>
                    <a:pt x="809" y="973"/>
                  </a:lnTo>
                  <a:lnTo>
                    <a:pt x="887" y="1060"/>
                  </a:lnTo>
                  <a:lnTo>
                    <a:pt x="908" y="1069"/>
                  </a:lnTo>
                  <a:lnTo>
                    <a:pt x="934" y="1082"/>
                  </a:lnTo>
                  <a:lnTo>
                    <a:pt x="1192" y="993"/>
                  </a:lnTo>
                  <a:lnTo>
                    <a:pt x="1230" y="952"/>
                  </a:lnTo>
                  <a:lnTo>
                    <a:pt x="1334" y="923"/>
                  </a:lnTo>
                  <a:lnTo>
                    <a:pt x="1406" y="941"/>
                  </a:lnTo>
                  <a:lnTo>
                    <a:pt x="1431" y="941"/>
                  </a:lnTo>
                  <a:lnTo>
                    <a:pt x="1691" y="895"/>
                  </a:lnTo>
                  <a:lnTo>
                    <a:pt x="1708" y="831"/>
                  </a:lnTo>
                  <a:lnTo>
                    <a:pt x="1796" y="812"/>
                  </a:lnTo>
                  <a:lnTo>
                    <a:pt x="1861" y="783"/>
                  </a:lnTo>
                  <a:lnTo>
                    <a:pt x="1966" y="755"/>
                  </a:lnTo>
                  <a:lnTo>
                    <a:pt x="1966" y="650"/>
                  </a:lnTo>
                  <a:lnTo>
                    <a:pt x="1940" y="646"/>
                  </a:lnTo>
                  <a:close/>
                  <a:moveTo>
                    <a:pt x="625" y="432"/>
                  </a:moveTo>
                  <a:lnTo>
                    <a:pt x="584" y="435"/>
                  </a:lnTo>
                  <a:lnTo>
                    <a:pt x="545" y="437"/>
                  </a:lnTo>
                  <a:lnTo>
                    <a:pt x="550" y="245"/>
                  </a:lnTo>
                  <a:lnTo>
                    <a:pt x="584" y="257"/>
                  </a:lnTo>
                  <a:lnTo>
                    <a:pt x="625" y="270"/>
                  </a:lnTo>
                  <a:lnTo>
                    <a:pt x="625" y="432"/>
                  </a:lnTo>
                  <a:close/>
                  <a:moveTo>
                    <a:pt x="697" y="423"/>
                  </a:moveTo>
                  <a:lnTo>
                    <a:pt x="676" y="425"/>
                  </a:lnTo>
                  <a:lnTo>
                    <a:pt x="651" y="431"/>
                  </a:lnTo>
                  <a:lnTo>
                    <a:pt x="651" y="281"/>
                  </a:lnTo>
                  <a:lnTo>
                    <a:pt x="676" y="288"/>
                  </a:lnTo>
                  <a:lnTo>
                    <a:pt x="704" y="295"/>
                  </a:lnTo>
                  <a:lnTo>
                    <a:pt x="697" y="423"/>
                  </a:lnTo>
                  <a:close/>
                  <a:moveTo>
                    <a:pt x="747" y="425"/>
                  </a:moveTo>
                  <a:lnTo>
                    <a:pt x="731" y="428"/>
                  </a:lnTo>
                  <a:lnTo>
                    <a:pt x="713" y="429"/>
                  </a:lnTo>
                  <a:lnTo>
                    <a:pt x="719" y="299"/>
                  </a:lnTo>
                  <a:lnTo>
                    <a:pt x="731" y="302"/>
                  </a:lnTo>
                  <a:lnTo>
                    <a:pt x="744" y="306"/>
                  </a:lnTo>
                  <a:lnTo>
                    <a:pt x="747" y="328"/>
                  </a:lnTo>
                  <a:lnTo>
                    <a:pt x="748" y="368"/>
                  </a:lnTo>
                  <a:lnTo>
                    <a:pt x="747" y="408"/>
                  </a:lnTo>
                  <a:lnTo>
                    <a:pt x="747" y="425"/>
                  </a:lnTo>
                  <a:close/>
                  <a:moveTo>
                    <a:pt x="850" y="423"/>
                  </a:moveTo>
                  <a:lnTo>
                    <a:pt x="809" y="423"/>
                  </a:lnTo>
                  <a:lnTo>
                    <a:pt x="770" y="423"/>
                  </a:lnTo>
                  <a:lnTo>
                    <a:pt x="770" y="310"/>
                  </a:lnTo>
                  <a:lnTo>
                    <a:pt x="809" y="320"/>
                  </a:lnTo>
                  <a:lnTo>
                    <a:pt x="850" y="332"/>
                  </a:lnTo>
                  <a:lnTo>
                    <a:pt x="850" y="423"/>
                  </a:lnTo>
                  <a:close/>
                  <a:moveTo>
                    <a:pt x="942" y="423"/>
                  </a:moveTo>
                  <a:lnTo>
                    <a:pt x="908" y="423"/>
                  </a:lnTo>
                  <a:lnTo>
                    <a:pt x="875" y="423"/>
                  </a:lnTo>
                  <a:lnTo>
                    <a:pt x="875" y="343"/>
                  </a:lnTo>
                  <a:lnTo>
                    <a:pt x="908" y="352"/>
                  </a:lnTo>
                  <a:lnTo>
                    <a:pt x="942" y="362"/>
                  </a:lnTo>
                  <a:lnTo>
                    <a:pt x="942" y="423"/>
                  </a:lnTo>
                  <a:close/>
                </a:path>
              </a:pathLst>
            </a:custGeom>
            <a:solidFill>
              <a:srgbClr val="000F28"/>
            </a:solidFill>
            <a:ln w="9525">
              <a:noFill/>
              <a:round/>
              <a:headEnd/>
              <a:tailEnd/>
            </a:ln>
          </p:spPr>
          <p:txBody>
            <a:bodyPr/>
            <a:lstStyle/>
            <a:p>
              <a:endParaRPr lang="en-AU"/>
            </a:p>
          </p:txBody>
        </p:sp>
        <p:sp>
          <p:nvSpPr>
            <p:cNvPr id="2071" name="Freeform 23"/>
            <p:cNvSpPr>
              <a:spLocks/>
            </p:cNvSpPr>
            <p:nvPr/>
          </p:nvSpPr>
          <p:spPr bwMode="auto">
            <a:xfrm>
              <a:off x="734" y="1859"/>
              <a:ext cx="74" cy="100"/>
            </a:xfrm>
            <a:custGeom>
              <a:avLst/>
              <a:gdLst/>
              <a:ahLst/>
              <a:cxnLst>
                <a:cxn ang="0">
                  <a:pos x="66" y="9"/>
                </a:cxn>
                <a:cxn ang="0">
                  <a:pos x="146" y="0"/>
                </a:cxn>
                <a:cxn ang="0">
                  <a:pos x="189" y="24"/>
                </a:cxn>
                <a:cxn ang="0">
                  <a:pos x="219" y="85"/>
                </a:cxn>
                <a:cxn ang="0">
                  <a:pos x="220" y="151"/>
                </a:cxn>
                <a:cxn ang="0">
                  <a:pos x="210" y="222"/>
                </a:cxn>
                <a:cxn ang="0">
                  <a:pos x="203" y="236"/>
                </a:cxn>
                <a:cxn ang="0">
                  <a:pos x="196" y="250"/>
                </a:cxn>
                <a:cxn ang="0">
                  <a:pos x="187" y="260"/>
                </a:cxn>
                <a:cxn ang="0">
                  <a:pos x="176" y="271"/>
                </a:cxn>
                <a:cxn ang="0">
                  <a:pos x="165" y="279"/>
                </a:cxn>
                <a:cxn ang="0">
                  <a:pos x="154" y="286"/>
                </a:cxn>
                <a:cxn ang="0">
                  <a:pos x="143" y="291"/>
                </a:cxn>
                <a:cxn ang="0">
                  <a:pos x="131" y="295"/>
                </a:cxn>
                <a:cxn ang="0">
                  <a:pos x="117" y="298"/>
                </a:cxn>
                <a:cxn ang="0">
                  <a:pos x="105" y="299"/>
                </a:cxn>
                <a:cxn ang="0">
                  <a:pos x="93" y="299"/>
                </a:cxn>
                <a:cxn ang="0">
                  <a:pos x="81" y="298"/>
                </a:cxn>
                <a:cxn ang="0">
                  <a:pos x="68" y="295"/>
                </a:cxn>
                <a:cxn ang="0">
                  <a:pos x="57" y="291"/>
                </a:cxn>
                <a:cxn ang="0">
                  <a:pos x="46" y="286"/>
                </a:cxn>
                <a:cxn ang="0">
                  <a:pos x="36" y="279"/>
                </a:cxn>
                <a:cxn ang="0">
                  <a:pos x="15" y="246"/>
                </a:cxn>
                <a:cxn ang="0">
                  <a:pos x="4" y="211"/>
                </a:cxn>
                <a:cxn ang="0">
                  <a:pos x="0" y="175"/>
                </a:cxn>
                <a:cxn ang="0">
                  <a:pos x="2" y="142"/>
                </a:cxn>
                <a:cxn ang="0">
                  <a:pos x="8" y="110"/>
                </a:cxn>
                <a:cxn ang="0">
                  <a:pos x="17" y="83"/>
                </a:cxn>
                <a:cxn ang="0">
                  <a:pos x="28" y="62"/>
                </a:cxn>
                <a:cxn ang="0">
                  <a:pos x="38" y="49"/>
                </a:cxn>
                <a:cxn ang="0">
                  <a:pos x="42" y="42"/>
                </a:cxn>
                <a:cxn ang="0">
                  <a:pos x="51" y="29"/>
                </a:cxn>
                <a:cxn ang="0">
                  <a:pos x="60" y="14"/>
                </a:cxn>
                <a:cxn ang="0">
                  <a:pos x="66" y="9"/>
                </a:cxn>
              </a:cxnLst>
              <a:rect l="0" t="0" r="r" b="b"/>
              <a:pathLst>
                <a:path w="220" h="299">
                  <a:moveTo>
                    <a:pt x="66" y="9"/>
                  </a:moveTo>
                  <a:lnTo>
                    <a:pt x="146" y="0"/>
                  </a:lnTo>
                  <a:lnTo>
                    <a:pt x="189" y="24"/>
                  </a:lnTo>
                  <a:lnTo>
                    <a:pt x="219" y="85"/>
                  </a:lnTo>
                  <a:lnTo>
                    <a:pt x="220" y="151"/>
                  </a:lnTo>
                  <a:lnTo>
                    <a:pt x="210" y="222"/>
                  </a:lnTo>
                  <a:lnTo>
                    <a:pt x="203" y="236"/>
                  </a:lnTo>
                  <a:lnTo>
                    <a:pt x="196" y="250"/>
                  </a:lnTo>
                  <a:lnTo>
                    <a:pt x="187" y="260"/>
                  </a:lnTo>
                  <a:lnTo>
                    <a:pt x="176" y="271"/>
                  </a:lnTo>
                  <a:lnTo>
                    <a:pt x="165" y="279"/>
                  </a:lnTo>
                  <a:lnTo>
                    <a:pt x="154" y="286"/>
                  </a:lnTo>
                  <a:lnTo>
                    <a:pt x="143" y="291"/>
                  </a:lnTo>
                  <a:lnTo>
                    <a:pt x="131" y="295"/>
                  </a:lnTo>
                  <a:lnTo>
                    <a:pt x="117" y="298"/>
                  </a:lnTo>
                  <a:lnTo>
                    <a:pt x="105" y="299"/>
                  </a:lnTo>
                  <a:lnTo>
                    <a:pt x="93" y="299"/>
                  </a:lnTo>
                  <a:lnTo>
                    <a:pt x="81" y="298"/>
                  </a:lnTo>
                  <a:lnTo>
                    <a:pt x="68" y="295"/>
                  </a:lnTo>
                  <a:lnTo>
                    <a:pt x="57" y="291"/>
                  </a:lnTo>
                  <a:lnTo>
                    <a:pt x="46" y="286"/>
                  </a:lnTo>
                  <a:lnTo>
                    <a:pt x="36" y="279"/>
                  </a:lnTo>
                  <a:lnTo>
                    <a:pt x="15" y="246"/>
                  </a:lnTo>
                  <a:lnTo>
                    <a:pt x="4" y="211"/>
                  </a:lnTo>
                  <a:lnTo>
                    <a:pt x="0" y="175"/>
                  </a:lnTo>
                  <a:lnTo>
                    <a:pt x="2" y="142"/>
                  </a:lnTo>
                  <a:lnTo>
                    <a:pt x="8" y="110"/>
                  </a:lnTo>
                  <a:lnTo>
                    <a:pt x="17" y="83"/>
                  </a:lnTo>
                  <a:lnTo>
                    <a:pt x="28" y="62"/>
                  </a:lnTo>
                  <a:lnTo>
                    <a:pt x="38" y="49"/>
                  </a:lnTo>
                  <a:lnTo>
                    <a:pt x="42" y="42"/>
                  </a:lnTo>
                  <a:lnTo>
                    <a:pt x="51" y="29"/>
                  </a:lnTo>
                  <a:lnTo>
                    <a:pt x="60" y="14"/>
                  </a:lnTo>
                  <a:lnTo>
                    <a:pt x="66" y="9"/>
                  </a:lnTo>
                  <a:close/>
                </a:path>
              </a:pathLst>
            </a:custGeom>
            <a:solidFill>
              <a:srgbClr val="00000F"/>
            </a:solidFill>
            <a:ln w="9525">
              <a:noFill/>
              <a:round/>
              <a:headEnd/>
              <a:tailEnd/>
            </a:ln>
          </p:spPr>
          <p:txBody>
            <a:bodyPr/>
            <a:lstStyle/>
            <a:p>
              <a:endParaRPr lang="en-AU"/>
            </a:p>
          </p:txBody>
        </p:sp>
        <p:sp>
          <p:nvSpPr>
            <p:cNvPr id="2072" name="Freeform 24"/>
            <p:cNvSpPr>
              <a:spLocks/>
            </p:cNvSpPr>
            <p:nvPr/>
          </p:nvSpPr>
          <p:spPr bwMode="auto">
            <a:xfrm>
              <a:off x="759" y="1861"/>
              <a:ext cx="48" cy="91"/>
            </a:xfrm>
            <a:custGeom>
              <a:avLst/>
              <a:gdLst/>
              <a:ahLst/>
              <a:cxnLst>
                <a:cxn ang="0">
                  <a:pos x="79" y="0"/>
                </a:cxn>
                <a:cxn ang="0">
                  <a:pos x="93" y="6"/>
                </a:cxn>
                <a:cxn ang="0">
                  <a:pos x="107" y="16"/>
                </a:cxn>
                <a:cxn ang="0">
                  <a:pos x="118" y="31"/>
                </a:cxn>
                <a:cxn ang="0">
                  <a:pos x="128" y="48"/>
                </a:cxn>
                <a:cxn ang="0">
                  <a:pos x="135" y="71"/>
                </a:cxn>
                <a:cxn ang="0">
                  <a:pos x="140" y="95"/>
                </a:cxn>
                <a:cxn ang="0">
                  <a:pos x="143" y="121"/>
                </a:cxn>
                <a:cxn ang="0">
                  <a:pos x="143" y="149"/>
                </a:cxn>
                <a:cxn ang="0">
                  <a:pos x="140" y="177"/>
                </a:cxn>
                <a:cxn ang="0">
                  <a:pos x="135" y="201"/>
                </a:cxn>
                <a:cxn ang="0">
                  <a:pos x="127" y="224"/>
                </a:cxn>
                <a:cxn ang="0">
                  <a:pos x="117" y="242"/>
                </a:cxn>
                <a:cxn ang="0">
                  <a:pos x="105" y="257"/>
                </a:cxn>
                <a:cxn ang="0">
                  <a:pos x="92" y="268"/>
                </a:cxn>
                <a:cxn ang="0">
                  <a:pos x="78" y="274"/>
                </a:cxn>
                <a:cxn ang="0">
                  <a:pos x="64" y="274"/>
                </a:cxn>
                <a:cxn ang="0">
                  <a:pos x="49" y="269"/>
                </a:cxn>
                <a:cxn ang="0">
                  <a:pos x="36" y="258"/>
                </a:cxn>
                <a:cxn ang="0">
                  <a:pos x="25" y="244"/>
                </a:cxn>
                <a:cxn ang="0">
                  <a:pos x="15" y="225"/>
                </a:cxn>
                <a:cxn ang="0">
                  <a:pos x="8" y="204"/>
                </a:cxn>
                <a:cxn ang="0">
                  <a:pos x="3" y="180"/>
                </a:cxn>
                <a:cxn ang="0">
                  <a:pos x="0" y="153"/>
                </a:cxn>
                <a:cxn ang="0">
                  <a:pos x="0" y="125"/>
                </a:cxn>
                <a:cxn ang="0">
                  <a:pos x="3" y="97"/>
                </a:cxn>
                <a:cxn ang="0">
                  <a:pos x="9" y="72"/>
                </a:cxn>
                <a:cxn ang="0">
                  <a:pos x="17" y="51"/>
                </a:cxn>
                <a:cxn ang="0">
                  <a:pos x="27" y="31"/>
                </a:cxn>
                <a:cxn ang="0">
                  <a:pos x="38" y="16"/>
                </a:cxn>
                <a:cxn ang="0">
                  <a:pos x="50" y="6"/>
                </a:cxn>
                <a:cxn ang="0">
                  <a:pos x="65" y="0"/>
                </a:cxn>
                <a:cxn ang="0">
                  <a:pos x="79" y="0"/>
                </a:cxn>
              </a:cxnLst>
              <a:rect l="0" t="0" r="r" b="b"/>
              <a:pathLst>
                <a:path w="143" h="274">
                  <a:moveTo>
                    <a:pt x="79" y="0"/>
                  </a:moveTo>
                  <a:lnTo>
                    <a:pt x="93" y="6"/>
                  </a:lnTo>
                  <a:lnTo>
                    <a:pt x="107" y="16"/>
                  </a:lnTo>
                  <a:lnTo>
                    <a:pt x="118" y="31"/>
                  </a:lnTo>
                  <a:lnTo>
                    <a:pt x="128" y="48"/>
                  </a:lnTo>
                  <a:lnTo>
                    <a:pt x="135" y="71"/>
                  </a:lnTo>
                  <a:lnTo>
                    <a:pt x="140" y="95"/>
                  </a:lnTo>
                  <a:lnTo>
                    <a:pt x="143" y="121"/>
                  </a:lnTo>
                  <a:lnTo>
                    <a:pt x="143" y="149"/>
                  </a:lnTo>
                  <a:lnTo>
                    <a:pt x="140" y="177"/>
                  </a:lnTo>
                  <a:lnTo>
                    <a:pt x="135" y="201"/>
                  </a:lnTo>
                  <a:lnTo>
                    <a:pt x="127" y="224"/>
                  </a:lnTo>
                  <a:lnTo>
                    <a:pt x="117" y="242"/>
                  </a:lnTo>
                  <a:lnTo>
                    <a:pt x="105" y="257"/>
                  </a:lnTo>
                  <a:lnTo>
                    <a:pt x="92" y="268"/>
                  </a:lnTo>
                  <a:lnTo>
                    <a:pt x="78" y="274"/>
                  </a:lnTo>
                  <a:lnTo>
                    <a:pt x="64" y="274"/>
                  </a:lnTo>
                  <a:lnTo>
                    <a:pt x="49" y="269"/>
                  </a:lnTo>
                  <a:lnTo>
                    <a:pt x="36" y="258"/>
                  </a:lnTo>
                  <a:lnTo>
                    <a:pt x="25" y="244"/>
                  </a:lnTo>
                  <a:lnTo>
                    <a:pt x="15" y="225"/>
                  </a:lnTo>
                  <a:lnTo>
                    <a:pt x="8" y="204"/>
                  </a:lnTo>
                  <a:lnTo>
                    <a:pt x="3" y="180"/>
                  </a:lnTo>
                  <a:lnTo>
                    <a:pt x="0" y="153"/>
                  </a:lnTo>
                  <a:lnTo>
                    <a:pt x="0" y="125"/>
                  </a:lnTo>
                  <a:lnTo>
                    <a:pt x="3" y="97"/>
                  </a:lnTo>
                  <a:lnTo>
                    <a:pt x="9" y="72"/>
                  </a:lnTo>
                  <a:lnTo>
                    <a:pt x="17" y="51"/>
                  </a:lnTo>
                  <a:lnTo>
                    <a:pt x="27" y="31"/>
                  </a:lnTo>
                  <a:lnTo>
                    <a:pt x="38" y="16"/>
                  </a:lnTo>
                  <a:lnTo>
                    <a:pt x="50" y="6"/>
                  </a:lnTo>
                  <a:lnTo>
                    <a:pt x="65" y="0"/>
                  </a:lnTo>
                  <a:lnTo>
                    <a:pt x="79" y="0"/>
                  </a:lnTo>
                  <a:close/>
                </a:path>
              </a:pathLst>
            </a:custGeom>
            <a:solidFill>
              <a:srgbClr val="333D56"/>
            </a:solidFill>
            <a:ln w="9525">
              <a:noFill/>
              <a:round/>
              <a:headEnd/>
              <a:tailEnd/>
            </a:ln>
          </p:spPr>
          <p:txBody>
            <a:bodyPr/>
            <a:lstStyle/>
            <a:p>
              <a:endParaRPr lang="en-AU"/>
            </a:p>
          </p:txBody>
        </p:sp>
        <p:sp>
          <p:nvSpPr>
            <p:cNvPr id="2073" name="Freeform 25"/>
            <p:cNvSpPr>
              <a:spLocks/>
            </p:cNvSpPr>
            <p:nvPr/>
          </p:nvSpPr>
          <p:spPr bwMode="auto">
            <a:xfrm>
              <a:off x="761" y="1862"/>
              <a:ext cx="26" cy="34"/>
            </a:xfrm>
            <a:custGeom>
              <a:avLst/>
              <a:gdLst/>
              <a:ahLst/>
              <a:cxnLst>
                <a:cxn ang="0">
                  <a:pos x="79" y="17"/>
                </a:cxn>
                <a:cxn ang="0">
                  <a:pos x="73" y="0"/>
                </a:cxn>
                <a:cxn ang="0">
                  <a:pos x="55" y="1"/>
                </a:cxn>
                <a:cxn ang="0">
                  <a:pos x="39" y="8"/>
                </a:cxn>
                <a:cxn ang="0">
                  <a:pos x="27" y="18"/>
                </a:cxn>
                <a:cxn ang="0">
                  <a:pos x="17" y="32"/>
                </a:cxn>
                <a:cxn ang="0">
                  <a:pos x="10" y="46"/>
                </a:cxn>
                <a:cxn ang="0">
                  <a:pos x="5" y="65"/>
                </a:cxn>
                <a:cxn ang="0">
                  <a:pos x="2" y="83"/>
                </a:cxn>
                <a:cxn ang="0">
                  <a:pos x="0" y="103"/>
                </a:cxn>
                <a:cxn ang="0">
                  <a:pos x="7" y="90"/>
                </a:cxn>
                <a:cxn ang="0">
                  <a:pos x="15" y="77"/>
                </a:cxn>
                <a:cxn ang="0">
                  <a:pos x="22" y="64"/>
                </a:cxn>
                <a:cxn ang="0">
                  <a:pos x="31" y="50"/>
                </a:cxn>
                <a:cxn ang="0">
                  <a:pos x="41" y="38"/>
                </a:cxn>
                <a:cxn ang="0">
                  <a:pos x="53" y="28"/>
                </a:cxn>
                <a:cxn ang="0">
                  <a:pos x="65" y="21"/>
                </a:cxn>
                <a:cxn ang="0">
                  <a:pos x="79" y="17"/>
                </a:cxn>
              </a:cxnLst>
              <a:rect l="0" t="0" r="r" b="b"/>
              <a:pathLst>
                <a:path w="79" h="103">
                  <a:moveTo>
                    <a:pt x="79" y="17"/>
                  </a:moveTo>
                  <a:lnTo>
                    <a:pt x="73" y="0"/>
                  </a:lnTo>
                  <a:lnTo>
                    <a:pt x="55" y="1"/>
                  </a:lnTo>
                  <a:lnTo>
                    <a:pt x="39" y="8"/>
                  </a:lnTo>
                  <a:lnTo>
                    <a:pt x="27" y="18"/>
                  </a:lnTo>
                  <a:lnTo>
                    <a:pt x="17" y="32"/>
                  </a:lnTo>
                  <a:lnTo>
                    <a:pt x="10" y="46"/>
                  </a:lnTo>
                  <a:lnTo>
                    <a:pt x="5" y="65"/>
                  </a:lnTo>
                  <a:lnTo>
                    <a:pt x="2" y="83"/>
                  </a:lnTo>
                  <a:lnTo>
                    <a:pt x="0" y="103"/>
                  </a:lnTo>
                  <a:lnTo>
                    <a:pt x="7" y="90"/>
                  </a:lnTo>
                  <a:lnTo>
                    <a:pt x="15" y="77"/>
                  </a:lnTo>
                  <a:lnTo>
                    <a:pt x="22" y="64"/>
                  </a:lnTo>
                  <a:lnTo>
                    <a:pt x="31" y="50"/>
                  </a:lnTo>
                  <a:lnTo>
                    <a:pt x="41" y="38"/>
                  </a:lnTo>
                  <a:lnTo>
                    <a:pt x="53" y="28"/>
                  </a:lnTo>
                  <a:lnTo>
                    <a:pt x="65" y="21"/>
                  </a:lnTo>
                  <a:lnTo>
                    <a:pt x="79" y="17"/>
                  </a:lnTo>
                  <a:close/>
                </a:path>
              </a:pathLst>
            </a:custGeom>
            <a:solidFill>
              <a:srgbClr val="59637C"/>
            </a:solidFill>
            <a:ln w="9525">
              <a:noFill/>
              <a:round/>
              <a:headEnd/>
              <a:tailEnd/>
            </a:ln>
          </p:spPr>
          <p:txBody>
            <a:bodyPr/>
            <a:lstStyle/>
            <a:p>
              <a:endParaRPr lang="en-AU"/>
            </a:p>
          </p:txBody>
        </p:sp>
        <p:sp>
          <p:nvSpPr>
            <p:cNvPr id="2074" name="Freeform 26"/>
            <p:cNvSpPr>
              <a:spLocks/>
            </p:cNvSpPr>
            <p:nvPr/>
          </p:nvSpPr>
          <p:spPr bwMode="auto">
            <a:xfrm>
              <a:off x="766" y="1866"/>
              <a:ext cx="13" cy="15"/>
            </a:xfrm>
            <a:custGeom>
              <a:avLst/>
              <a:gdLst/>
              <a:ahLst/>
              <a:cxnLst>
                <a:cxn ang="0">
                  <a:pos x="38" y="0"/>
                </a:cxn>
                <a:cxn ang="0">
                  <a:pos x="24" y="6"/>
                </a:cxn>
                <a:cxn ang="0">
                  <a:pos x="8" y="24"/>
                </a:cxn>
                <a:cxn ang="0">
                  <a:pos x="0" y="43"/>
                </a:cxn>
                <a:cxn ang="0">
                  <a:pos x="21" y="18"/>
                </a:cxn>
                <a:cxn ang="0">
                  <a:pos x="24" y="14"/>
                </a:cxn>
                <a:cxn ang="0">
                  <a:pos x="29" y="7"/>
                </a:cxn>
                <a:cxn ang="0">
                  <a:pos x="36" y="0"/>
                </a:cxn>
                <a:cxn ang="0">
                  <a:pos x="38" y="0"/>
                </a:cxn>
              </a:cxnLst>
              <a:rect l="0" t="0" r="r" b="b"/>
              <a:pathLst>
                <a:path w="38" h="43">
                  <a:moveTo>
                    <a:pt x="38" y="0"/>
                  </a:moveTo>
                  <a:lnTo>
                    <a:pt x="24" y="6"/>
                  </a:lnTo>
                  <a:lnTo>
                    <a:pt x="8" y="24"/>
                  </a:lnTo>
                  <a:lnTo>
                    <a:pt x="0" y="43"/>
                  </a:lnTo>
                  <a:lnTo>
                    <a:pt x="21" y="18"/>
                  </a:lnTo>
                  <a:lnTo>
                    <a:pt x="24" y="14"/>
                  </a:lnTo>
                  <a:lnTo>
                    <a:pt x="29" y="7"/>
                  </a:lnTo>
                  <a:lnTo>
                    <a:pt x="36" y="0"/>
                  </a:lnTo>
                  <a:lnTo>
                    <a:pt x="38" y="0"/>
                  </a:lnTo>
                  <a:close/>
                </a:path>
              </a:pathLst>
            </a:custGeom>
            <a:solidFill>
              <a:srgbClr val="91AFC1"/>
            </a:solidFill>
            <a:ln w="9525">
              <a:noFill/>
              <a:round/>
              <a:headEnd/>
              <a:tailEnd/>
            </a:ln>
          </p:spPr>
          <p:txBody>
            <a:bodyPr/>
            <a:lstStyle/>
            <a:p>
              <a:endParaRPr lang="en-AU"/>
            </a:p>
          </p:txBody>
        </p:sp>
        <p:sp>
          <p:nvSpPr>
            <p:cNvPr id="2075" name="Freeform 27"/>
            <p:cNvSpPr>
              <a:spLocks/>
            </p:cNvSpPr>
            <p:nvPr/>
          </p:nvSpPr>
          <p:spPr bwMode="auto">
            <a:xfrm>
              <a:off x="767" y="1879"/>
              <a:ext cx="31" cy="57"/>
            </a:xfrm>
            <a:custGeom>
              <a:avLst/>
              <a:gdLst/>
              <a:ahLst/>
              <a:cxnLst>
                <a:cxn ang="0">
                  <a:pos x="51" y="0"/>
                </a:cxn>
                <a:cxn ang="0">
                  <a:pos x="60" y="2"/>
                </a:cxn>
                <a:cxn ang="0">
                  <a:pos x="68" y="9"/>
                </a:cxn>
                <a:cxn ang="0">
                  <a:pos x="75" y="18"/>
                </a:cxn>
                <a:cxn ang="0">
                  <a:pos x="82" y="30"/>
                </a:cxn>
                <a:cxn ang="0">
                  <a:pos x="86" y="45"/>
                </a:cxn>
                <a:cxn ang="0">
                  <a:pos x="90" y="59"/>
                </a:cxn>
                <a:cxn ang="0">
                  <a:pos x="91" y="77"/>
                </a:cxn>
                <a:cxn ang="0">
                  <a:pos x="91" y="94"/>
                </a:cxn>
                <a:cxn ang="0">
                  <a:pos x="89" y="111"/>
                </a:cxn>
                <a:cxn ang="0">
                  <a:pos x="86" y="127"/>
                </a:cxn>
                <a:cxn ang="0">
                  <a:pos x="80" y="142"/>
                </a:cxn>
                <a:cxn ang="0">
                  <a:pos x="74" y="152"/>
                </a:cxn>
                <a:cxn ang="0">
                  <a:pos x="67" y="163"/>
                </a:cxn>
                <a:cxn ang="0">
                  <a:pos x="59" y="170"/>
                </a:cxn>
                <a:cxn ang="0">
                  <a:pos x="50" y="172"/>
                </a:cxn>
                <a:cxn ang="0">
                  <a:pos x="41" y="172"/>
                </a:cxn>
                <a:cxn ang="0">
                  <a:pos x="32" y="170"/>
                </a:cxn>
                <a:cxn ang="0">
                  <a:pos x="23" y="163"/>
                </a:cxn>
                <a:cxn ang="0">
                  <a:pos x="16" y="154"/>
                </a:cxn>
                <a:cxn ang="0">
                  <a:pos x="10" y="142"/>
                </a:cxn>
                <a:cxn ang="0">
                  <a:pos x="5" y="127"/>
                </a:cxn>
                <a:cxn ang="0">
                  <a:pos x="2" y="113"/>
                </a:cxn>
                <a:cxn ang="0">
                  <a:pos x="0" y="95"/>
                </a:cxn>
                <a:cxn ang="0">
                  <a:pos x="0" y="78"/>
                </a:cxn>
                <a:cxn ang="0">
                  <a:pos x="2" y="61"/>
                </a:cxn>
                <a:cxn ang="0">
                  <a:pos x="6" y="45"/>
                </a:cxn>
                <a:cxn ang="0">
                  <a:pos x="11" y="30"/>
                </a:cxn>
                <a:cxn ang="0">
                  <a:pos x="17" y="18"/>
                </a:cxn>
                <a:cxn ang="0">
                  <a:pos x="24" y="9"/>
                </a:cxn>
                <a:cxn ang="0">
                  <a:pos x="33" y="2"/>
                </a:cxn>
                <a:cxn ang="0">
                  <a:pos x="42" y="0"/>
                </a:cxn>
                <a:cxn ang="0">
                  <a:pos x="51" y="0"/>
                </a:cxn>
              </a:cxnLst>
              <a:rect l="0" t="0" r="r" b="b"/>
              <a:pathLst>
                <a:path w="91" h="172">
                  <a:moveTo>
                    <a:pt x="51" y="0"/>
                  </a:moveTo>
                  <a:lnTo>
                    <a:pt x="60" y="2"/>
                  </a:lnTo>
                  <a:lnTo>
                    <a:pt x="68" y="9"/>
                  </a:lnTo>
                  <a:lnTo>
                    <a:pt x="75" y="18"/>
                  </a:lnTo>
                  <a:lnTo>
                    <a:pt x="82" y="30"/>
                  </a:lnTo>
                  <a:lnTo>
                    <a:pt x="86" y="45"/>
                  </a:lnTo>
                  <a:lnTo>
                    <a:pt x="90" y="59"/>
                  </a:lnTo>
                  <a:lnTo>
                    <a:pt x="91" y="77"/>
                  </a:lnTo>
                  <a:lnTo>
                    <a:pt x="91" y="94"/>
                  </a:lnTo>
                  <a:lnTo>
                    <a:pt x="89" y="111"/>
                  </a:lnTo>
                  <a:lnTo>
                    <a:pt x="86" y="127"/>
                  </a:lnTo>
                  <a:lnTo>
                    <a:pt x="80" y="142"/>
                  </a:lnTo>
                  <a:lnTo>
                    <a:pt x="74" y="152"/>
                  </a:lnTo>
                  <a:lnTo>
                    <a:pt x="67" y="163"/>
                  </a:lnTo>
                  <a:lnTo>
                    <a:pt x="59" y="170"/>
                  </a:lnTo>
                  <a:lnTo>
                    <a:pt x="50" y="172"/>
                  </a:lnTo>
                  <a:lnTo>
                    <a:pt x="41" y="172"/>
                  </a:lnTo>
                  <a:lnTo>
                    <a:pt x="32" y="170"/>
                  </a:lnTo>
                  <a:lnTo>
                    <a:pt x="23" y="163"/>
                  </a:lnTo>
                  <a:lnTo>
                    <a:pt x="16" y="154"/>
                  </a:lnTo>
                  <a:lnTo>
                    <a:pt x="10" y="142"/>
                  </a:lnTo>
                  <a:lnTo>
                    <a:pt x="5" y="127"/>
                  </a:lnTo>
                  <a:lnTo>
                    <a:pt x="2" y="113"/>
                  </a:lnTo>
                  <a:lnTo>
                    <a:pt x="0" y="95"/>
                  </a:lnTo>
                  <a:lnTo>
                    <a:pt x="0" y="78"/>
                  </a:lnTo>
                  <a:lnTo>
                    <a:pt x="2" y="61"/>
                  </a:lnTo>
                  <a:lnTo>
                    <a:pt x="6" y="45"/>
                  </a:lnTo>
                  <a:lnTo>
                    <a:pt x="11" y="30"/>
                  </a:lnTo>
                  <a:lnTo>
                    <a:pt x="17" y="18"/>
                  </a:lnTo>
                  <a:lnTo>
                    <a:pt x="24" y="9"/>
                  </a:lnTo>
                  <a:lnTo>
                    <a:pt x="33" y="2"/>
                  </a:lnTo>
                  <a:lnTo>
                    <a:pt x="42" y="0"/>
                  </a:lnTo>
                  <a:lnTo>
                    <a:pt x="51" y="0"/>
                  </a:lnTo>
                  <a:close/>
                </a:path>
              </a:pathLst>
            </a:custGeom>
            <a:solidFill>
              <a:srgbClr val="1C263F"/>
            </a:solidFill>
            <a:ln w="9525">
              <a:noFill/>
              <a:round/>
              <a:headEnd/>
              <a:tailEnd/>
            </a:ln>
          </p:spPr>
          <p:txBody>
            <a:bodyPr/>
            <a:lstStyle/>
            <a:p>
              <a:endParaRPr lang="en-AU"/>
            </a:p>
          </p:txBody>
        </p:sp>
        <p:sp>
          <p:nvSpPr>
            <p:cNvPr id="2076" name="Freeform 28"/>
            <p:cNvSpPr>
              <a:spLocks/>
            </p:cNvSpPr>
            <p:nvPr/>
          </p:nvSpPr>
          <p:spPr bwMode="auto">
            <a:xfrm>
              <a:off x="769" y="1882"/>
              <a:ext cx="26" cy="50"/>
            </a:xfrm>
            <a:custGeom>
              <a:avLst/>
              <a:gdLst/>
              <a:ahLst/>
              <a:cxnLst>
                <a:cxn ang="0">
                  <a:pos x="43" y="0"/>
                </a:cxn>
                <a:cxn ang="0">
                  <a:pos x="51" y="3"/>
                </a:cxn>
                <a:cxn ang="0">
                  <a:pos x="57" y="8"/>
                </a:cxn>
                <a:cxn ang="0">
                  <a:pos x="64" y="16"/>
                </a:cxn>
                <a:cxn ang="0">
                  <a:pos x="69" y="27"/>
                </a:cxn>
                <a:cxn ang="0">
                  <a:pos x="73" y="39"/>
                </a:cxn>
                <a:cxn ang="0">
                  <a:pos x="76" y="52"/>
                </a:cxn>
                <a:cxn ang="0">
                  <a:pos x="78" y="67"/>
                </a:cxn>
                <a:cxn ang="0">
                  <a:pos x="78" y="81"/>
                </a:cxn>
                <a:cxn ang="0">
                  <a:pos x="76" y="96"/>
                </a:cxn>
                <a:cxn ang="0">
                  <a:pos x="73" y="109"/>
                </a:cxn>
                <a:cxn ang="0">
                  <a:pos x="68" y="121"/>
                </a:cxn>
                <a:cxn ang="0">
                  <a:pos x="63" y="130"/>
                </a:cxn>
                <a:cxn ang="0">
                  <a:pos x="57" y="138"/>
                </a:cxn>
                <a:cxn ang="0">
                  <a:pos x="50" y="145"/>
                </a:cxn>
                <a:cxn ang="0">
                  <a:pos x="43" y="148"/>
                </a:cxn>
                <a:cxn ang="0">
                  <a:pos x="35" y="148"/>
                </a:cxn>
                <a:cxn ang="0">
                  <a:pos x="27" y="145"/>
                </a:cxn>
                <a:cxn ang="0">
                  <a:pos x="20" y="140"/>
                </a:cxn>
                <a:cxn ang="0">
                  <a:pos x="13" y="132"/>
                </a:cxn>
                <a:cxn ang="0">
                  <a:pos x="8" y="121"/>
                </a:cxn>
                <a:cxn ang="0">
                  <a:pos x="4" y="111"/>
                </a:cxn>
                <a:cxn ang="0">
                  <a:pos x="2" y="97"/>
                </a:cxn>
                <a:cxn ang="0">
                  <a:pos x="0" y="83"/>
                </a:cxn>
                <a:cxn ang="0">
                  <a:pos x="0" y="68"/>
                </a:cxn>
                <a:cxn ang="0">
                  <a:pos x="2" y="53"/>
                </a:cxn>
                <a:cxn ang="0">
                  <a:pos x="4" y="40"/>
                </a:cxn>
                <a:cxn ang="0">
                  <a:pos x="9" y="27"/>
                </a:cxn>
                <a:cxn ang="0">
                  <a:pos x="14" y="17"/>
                </a:cxn>
                <a:cxn ang="0">
                  <a:pos x="20" y="9"/>
                </a:cxn>
                <a:cxn ang="0">
                  <a:pos x="28" y="3"/>
                </a:cxn>
                <a:cxn ang="0">
                  <a:pos x="35" y="0"/>
                </a:cxn>
                <a:cxn ang="0">
                  <a:pos x="43" y="0"/>
                </a:cxn>
              </a:cxnLst>
              <a:rect l="0" t="0" r="r" b="b"/>
              <a:pathLst>
                <a:path w="78" h="148">
                  <a:moveTo>
                    <a:pt x="43" y="0"/>
                  </a:moveTo>
                  <a:lnTo>
                    <a:pt x="51" y="3"/>
                  </a:lnTo>
                  <a:lnTo>
                    <a:pt x="57" y="8"/>
                  </a:lnTo>
                  <a:lnTo>
                    <a:pt x="64" y="16"/>
                  </a:lnTo>
                  <a:lnTo>
                    <a:pt x="69" y="27"/>
                  </a:lnTo>
                  <a:lnTo>
                    <a:pt x="73" y="39"/>
                  </a:lnTo>
                  <a:lnTo>
                    <a:pt x="76" y="52"/>
                  </a:lnTo>
                  <a:lnTo>
                    <a:pt x="78" y="67"/>
                  </a:lnTo>
                  <a:lnTo>
                    <a:pt x="78" y="81"/>
                  </a:lnTo>
                  <a:lnTo>
                    <a:pt x="76" y="96"/>
                  </a:lnTo>
                  <a:lnTo>
                    <a:pt x="73" y="109"/>
                  </a:lnTo>
                  <a:lnTo>
                    <a:pt x="68" y="121"/>
                  </a:lnTo>
                  <a:lnTo>
                    <a:pt x="63" y="130"/>
                  </a:lnTo>
                  <a:lnTo>
                    <a:pt x="57" y="138"/>
                  </a:lnTo>
                  <a:lnTo>
                    <a:pt x="50" y="145"/>
                  </a:lnTo>
                  <a:lnTo>
                    <a:pt x="43" y="148"/>
                  </a:lnTo>
                  <a:lnTo>
                    <a:pt x="35" y="148"/>
                  </a:lnTo>
                  <a:lnTo>
                    <a:pt x="27" y="145"/>
                  </a:lnTo>
                  <a:lnTo>
                    <a:pt x="20" y="140"/>
                  </a:lnTo>
                  <a:lnTo>
                    <a:pt x="13" y="132"/>
                  </a:lnTo>
                  <a:lnTo>
                    <a:pt x="8" y="121"/>
                  </a:lnTo>
                  <a:lnTo>
                    <a:pt x="4" y="111"/>
                  </a:lnTo>
                  <a:lnTo>
                    <a:pt x="2" y="97"/>
                  </a:lnTo>
                  <a:lnTo>
                    <a:pt x="0" y="83"/>
                  </a:lnTo>
                  <a:lnTo>
                    <a:pt x="0" y="68"/>
                  </a:lnTo>
                  <a:lnTo>
                    <a:pt x="2" y="53"/>
                  </a:lnTo>
                  <a:lnTo>
                    <a:pt x="4" y="40"/>
                  </a:lnTo>
                  <a:lnTo>
                    <a:pt x="9" y="27"/>
                  </a:lnTo>
                  <a:lnTo>
                    <a:pt x="14" y="17"/>
                  </a:lnTo>
                  <a:lnTo>
                    <a:pt x="20" y="9"/>
                  </a:lnTo>
                  <a:lnTo>
                    <a:pt x="28" y="3"/>
                  </a:lnTo>
                  <a:lnTo>
                    <a:pt x="35" y="0"/>
                  </a:lnTo>
                  <a:lnTo>
                    <a:pt x="43" y="0"/>
                  </a:lnTo>
                  <a:close/>
                </a:path>
              </a:pathLst>
            </a:custGeom>
            <a:solidFill>
              <a:srgbClr val="FF9900"/>
            </a:solidFill>
            <a:ln w="9525">
              <a:noFill/>
              <a:round/>
              <a:headEnd/>
              <a:tailEnd/>
            </a:ln>
          </p:spPr>
          <p:txBody>
            <a:bodyPr/>
            <a:lstStyle/>
            <a:p>
              <a:endParaRPr lang="en-AU"/>
            </a:p>
          </p:txBody>
        </p:sp>
        <p:sp>
          <p:nvSpPr>
            <p:cNvPr id="2077" name="Freeform 29"/>
            <p:cNvSpPr>
              <a:spLocks/>
            </p:cNvSpPr>
            <p:nvPr/>
          </p:nvSpPr>
          <p:spPr bwMode="auto">
            <a:xfrm>
              <a:off x="774" y="1884"/>
              <a:ext cx="19" cy="44"/>
            </a:xfrm>
            <a:custGeom>
              <a:avLst/>
              <a:gdLst/>
              <a:ahLst/>
              <a:cxnLst>
                <a:cxn ang="0">
                  <a:pos x="20" y="1"/>
                </a:cxn>
                <a:cxn ang="0">
                  <a:pos x="12" y="7"/>
                </a:cxn>
                <a:cxn ang="0">
                  <a:pos x="3" y="27"/>
                </a:cxn>
                <a:cxn ang="0">
                  <a:pos x="2" y="39"/>
                </a:cxn>
                <a:cxn ang="0">
                  <a:pos x="17" y="41"/>
                </a:cxn>
                <a:cxn ang="0">
                  <a:pos x="24" y="52"/>
                </a:cxn>
                <a:cxn ang="0">
                  <a:pos x="26" y="69"/>
                </a:cxn>
                <a:cxn ang="0">
                  <a:pos x="27" y="85"/>
                </a:cxn>
                <a:cxn ang="0">
                  <a:pos x="29" y="95"/>
                </a:cxn>
                <a:cxn ang="0">
                  <a:pos x="0" y="91"/>
                </a:cxn>
                <a:cxn ang="0">
                  <a:pos x="0" y="105"/>
                </a:cxn>
                <a:cxn ang="0">
                  <a:pos x="5" y="121"/>
                </a:cxn>
                <a:cxn ang="0">
                  <a:pos x="17" y="132"/>
                </a:cxn>
                <a:cxn ang="0">
                  <a:pos x="31" y="134"/>
                </a:cxn>
                <a:cxn ang="0">
                  <a:pos x="37" y="130"/>
                </a:cxn>
                <a:cxn ang="0">
                  <a:pos x="23" y="126"/>
                </a:cxn>
                <a:cxn ang="0">
                  <a:pos x="14" y="116"/>
                </a:cxn>
                <a:cxn ang="0">
                  <a:pos x="16" y="103"/>
                </a:cxn>
                <a:cxn ang="0">
                  <a:pos x="30" y="104"/>
                </a:cxn>
                <a:cxn ang="0">
                  <a:pos x="39" y="101"/>
                </a:cxn>
                <a:cxn ang="0">
                  <a:pos x="43" y="96"/>
                </a:cxn>
                <a:cxn ang="0">
                  <a:pos x="46" y="89"/>
                </a:cxn>
                <a:cxn ang="0">
                  <a:pos x="47" y="84"/>
                </a:cxn>
                <a:cxn ang="0">
                  <a:pos x="48" y="79"/>
                </a:cxn>
                <a:cxn ang="0">
                  <a:pos x="51" y="76"/>
                </a:cxn>
                <a:cxn ang="0">
                  <a:pos x="57" y="76"/>
                </a:cxn>
                <a:cxn ang="0">
                  <a:pos x="58" y="52"/>
                </a:cxn>
                <a:cxn ang="0">
                  <a:pos x="56" y="28"/>
                </a:cxn>
                <a:cxn ang="0">
                  <a:pos x="43" y="9"/>
                </a:cxn>
                <a:cxn ang="0">
                  <a:pos x="30" y="4"/>
                </a:cxn>
                <a:cxn ang="0">
                  <a:pos x="28" y="3"/>
                </a:cxn>
                <a:cxn ang="0">
                  <a:pos x="25" y="1"/>
                </a:cxn>
                <a:cxn ang="0">
                  <a:pos x="22" y="0"/>
                </a:cxn>
                <a:cxn ang="0">
                  <a:pos x="20" y="1"/>
                </a:cxn>
              </a:cxnLst>
              <a:rect l="0" t="0" r="r" b="b"/>
              <a:pathLst>
                <a:path w="58" h="134">
                  <a:moveTo>
                    <a:pt x="20" y="1"/>
                  </a:moveTo>
                  <a:lnTo>
                    <a:pt x="12" y="7"/>
                  </a:lnTo>
                  <a:lnTo>
                    <a:pt x="3" y="27"/>
                  </a:lnTo>
                  <a:lnTo>
                    <a:pt x="2" y="39"/>
                  </a:lnTo>
                  <a:lnTo>
                    <a:pt x="17" y="41"/>
                  </a:lnTo>
                  <a:lnTo>
                    <a:pt x="24" y="52"/>
                  </a:lnTo>
                  <a:lnTo>
                    <a:pt x="26" y="69"/>
                  </a:lnTo>
                  <a:lnTo>
                    <a:pt x="27" y="85"/>
                  </a:lnTo>
                  <a:lnTo>
                    <a:pt x="29" y="95"/>
                  </a:lnTo>
                  <a:lnTo>
                    <a:pt x="0" y="91"/>
                  </a:lnTo>
                  <a:lnTo>
                    <a:pt x="0" y="105"/>
                  </a:lnTo>
                  <a:lnTo>
                    <a:pt x="5" y="121"/>
                  </a:lnTo>
                  <a:lnTo>
                    <a:pt x="17" y="132"/>
                  </a:lnTo>
                  <a:lnTo>
                    <a:pt x="31" y="134"/>
                  </a:lnTo>
                  <a:lnTo>
                    <a:pt x="37" y="130"/>
                  </a:lnTo>
                  <a:lnTo>
                    <a:pt x="23" y="126"/>
                  </a:lnTo>
                  <a:lnTo>
                    <a:pt x="14" y="116"/>
                  </a:lnTo>
                  <a:lnTo>
                    <a:pt x="16" y="103"/>
                  </a:lnTo>
                  <a:lnTo>
                    <a:pt x="30" y="104"/>
                  </a:lnTo>
                  <a:lnTo>
                    <a:pt x="39" y="101"/>
                  </a:lnTo>
                  <a:lnTo>
                    <a:pt x="43" y="96"/>
                  </a:lnTo>
                  <a:lnTo>
                    <a:pt x="46" y="89"/>
                  </a:lnTo>
                  <a:lnTo>
                    <a:pt x="47" y="84"/>
                  </a:lnTo>
                  <a:lnTo>
                    <a:pt x="48" y="79"/>
                  </a:lnTo>
                  <a:lnTo>
                    <a:pt x="51" y="76"/>
                  </a:lnTo>
                  <a:lnTo>
                    <a:pt x="57" y="76"/>
                  </a:lnTo>
                  <a:lnTo>
                    <a:pt x="58" y="52"/>
                  </a:lnTo>
                  <a:lnTo>
                    <a:pt x="56" y="28"/>
                  </a:lnTo>
                  <a:lnTo>
                    <a:pt x="43" y="9"/>
                  </a:lnTo>
                  <a:lnTo>
                    <a:pt x="30" y="4"/>
                  </a:lnTo>
                  <a:lnTo>
                    <a:pt x="28" y="3"/>
                  </a:lnTo>
                  <a:lnTo>
                    <a:pt x="25" y="1"/>
                  </a:lnTo>
                  <a:lnTo>
                    <a:pt x="22" y="0"/>
                  </a:lnTo>
                  <a:lnTo>
                    <a:pt x="20" y="1"/>
                  </a:lnTo>
                  <a:close/>
                </a:path>
              </a:pathLst>
            </a:custGeom>
            <a:solidFill>
              <a:srgbClr val="A54F0F"/>
            </a:solidFill>
            <a:ln w="9525">
              <a:noFill/>
              <a:round/>
              <a:headEnd/>
              <a:tailEnd/>
            </a:ln>
          </p:spPr>
          <p:txBody>
            <a:bodyPr/>
            <a:lstStyle/>
            <a:p>
              <a:endParaRPr lang="en-AU"/>
            </a:p>
          </p:txBody>
        </p:sp>
        <p:sp>
          <p:nvSpPr>
            <p:cNvPr id="2078" name="Freeform 30"/>
            <p:cNvSpPr>
              <a:spLocks/>
            </p:cNvSpPr>
            <p:nvPr/>
          </p:nvSpPr>
          <p:spPr bwMode="auto">
            <a:xfrm>
              <a:off x="778" y="1885"/>
              <a:ext cx="6" cy="12"/>
            </a:xfrm>
            <a:custGeom>
              <a:avLst/>
              <a:gdLst/>
              <a:ahLst/>
              <a:cxnLst>
                <a:cxn ang="0">
                  <a:pos x="0" y="8"/>
                </a:cxn>
                <a:cxn ang="0">
                  <a:pos x="3" y="32"/>
                </a:cxn>
                <a:cxn ang="0">
                  <a:pos x="13" y="35"/>
                </a:cxn>
                <a:cxn ang="0">
                  <a:pos x="14" y="20"/>
                </a:cxn>
                <a:cxn ang="0">
                  <a:pos x="17" y="2"/>
                </a:cxn>
                <a:cxn ang="0">
                  <a:pos x="9" y="0"/>
                </a:cxn>
                <a:cxn ang="0">
                  <a:pos x="0" y="8"/>
                </a:cxn>
              </a:cxnLst>
              <a:rect l="0" t="0" r="r" b="b"/>
              <a:pathLst>
                <a:path w="17" h="35">
                  <a:moveTo>
                    <a:pt x="0" y="8"/>
                  </a:moveTo>
                  <a:lnTo>
                    <a:pt x="3" y="32"/>
                  </a:lnTo>
                  <a:lnTo>
                    <a:pt x="13" y="35"/>
                  </a:lnTo>
                  <a:lnTo>
                    <a:pt x="14" y="20"/>
                  </a:lnTo>
                  <a:lnTo>
                    <a:pt x="17" y="2"/>
                  </a:lnTo>
                  <a:lnTo>
                    <a:pt x="9" y="0"/>
                  </a:lnTo>
                  <a:lnTo>
                    <a:pt x="0" y="8"/>
                  </a:lnTo>
                  <a:close/>
                </a:path>
              </a:pathLst>
            </a:custGeom>
            <a:solidFill>
              <a:srgbClr val="000F28"/>
            </a:solidFill>
            <a:ln w="9525">
              <a:noFill/>
              <a:round/>
              <a:headEnd/>
              <a:tailEnd/>
            </a:ln>
          </p:spPr>
          <p:txBody>
            <a:bodyPr/>
            <a:lstStyle/>
            <a:p>
              <a:endParaRPr lang="en-AU"/>
            </a:p>
          </p:txBody>
        </p:sp>
        <p:sp>
          <p:nvSpPr>
            <p:cNvPr id="2079" name="Freeform 31"/>
            <p:cNvSpPr>
              <a:spLocks/>
            </p:cNvSpPr>
            <p:nvPr/>
          </p:nvSpPr>
          <p:spPr bwMode="auto">
            <a:xfrm>
              <a:off x="787" y="1898"/>
              <a:ext cx="4" cy="10"/>
            </a:xfrm>
            <a:custGeom>
              <a:avLst/>
              <a:gdLst/>
              <a:ahLst/>
              <a:cxnLst>
                <a:cxn ang="0">
                  <a:pos x="0" y="8"/>
                </a:cxn>
                <a:cxn ang="0">
                  <a:pos x="6" y="0"/>
                </a:cxn>
                <a:cxn ang="0">
                  <a:pos x="12" y="16"/>
                </a:cxn>
                <a:cxn ang="0">
                  <a:pos x="10" y="28"/>
                </a:cxn>
                <a:cxn ang="0">
                  <a:pos x="4" y="29"/>
                </a:cxn>
                <a:cxn ang="0">
                  <a:pos x="1" y="23"/>
                </a:cxn>
                <a:cxn ang="0">
                  <a:pos x="0" y="8"/>
                </a:cxn>
              </a:cxnLst>
              <a:rect l="0" t="0" r="r" b="b"/>
              <a:pathLst>
                <a:path w="12" h="29">
                  <a:moveTo>
                    <a:pt x="0" y="8"/>
                  </a:moveTo>
                  <a:lnTo>
                    <a:pt x="6" y="0"/>
                  </a:lnTo>
                  <a:lnTo>
                    <a:pt x="12" y="16"/>
                  </a:lnTo>
                  <a:lnTo>
                    <a:pt x="10" y="28"/>
                  </a:lnTo>
                  <a:lnTo>
                    <a:pt x="4" y="29"/>
                  </a:lnTo>
                  <a:lnTo>
                    <a:pt x="1" y="23"/>
                  </a:lnTo>
                  <a:lnTo>
                    <a:pt x="0" y="8"/>
                  </a:lnTo>
                  <a:close/>
                </a:path>
              </a:pathLst>
            </a:custGeom>
            <a:solidFill>
              <a:srgbClr val="000F28"/>
            </a:solidFill>
            <a:ln w="9525">
              <a:noFill/>
              <a:round/>
              <a:headEnd/>
              <a:tailEnd/>
            </a:ln>
          </p:spPr>
          <p:txBody>
            <a:bodyPr/>
            <a:lstStyle/>
            <a:p>
              <a:endParaRPr lang="en-AU"/>
            </a:p>
          </p:txBody>
        </p:sp>
        <p:sp>
          <p:nvSpPr>
            <p:cNvPr id="2080" name="Freeform 32"/>
            <p:cNvSpPr>
              <a:spLocks/>
            </p:cNvSpPr>
            <p:nvPr/>
          </p:nvSpPr>
          <p:spPr bwMode="auto">
            <a:xfrm>
              <a:off x="776" y="1916"/>
              <a:ext cx="7" cy="8"/>
            </a:xfrm>
            <a:custGeom>
              <a:avLst/>
              <a:gdLst/>
              <a:ahLst/>
              <a:cxnLst>
                <a:cxn ang="0">
                  <a:pos x="12" y="0"/>
                </a:cxn>
                <a:cxn ang="0">
                  <a:pos x="22" y="3"/>
                </a:cxn>
                <a:cxn ang="0">
                  <a:pos x="22" y="25"/>
                </a:cxn>
                <a:cxn ang="0">
                  <a:pos x="7" y="21"/>
                </a:cxn>
                <a:cxn ang="0">
                  <a:pos x="0" y="7"/>
                </a:cxn>
                <a:cxn ang="0">
                  <a:pos x="12" y="0"/>
                </a:cxn>
              </a:cxnLst>
              <a:rect l="0" t="0" r="r" b="b"/>
              <a:pathLst>
                <a:path w="22" h="25">
                  <a:moveTo>
                    <a:pt x="12" y="0"/>
                  </a:moveTo>
                  <a:lnTo>
                    <a:pt x="22" y="3"/>
                  </a:lnTo>
                  <a:lnTo>
                    <a:pt x="22" y="25"/>
                  </a:lnTo>
                  <a:lnTo>
                    <a:pt x="7" y="21"/>
                  </a:lnTo>
                  <a:lnTo>
                    <a:pt x="0" y="7"/>
                  </a:lnTo>
                  <a:lnTo>
                    <a:pt x="12" y="0"/>
                  </a:lnTo>
                  <a:close/>
                </a:path>
              </a:pathLst>
            </a:custGeom>
            <a:solidFill>
              <a:srgbClr val="000F28"/>
            </a:solidFill>
            <a:ln w="9525">
              <a:noFill/>
              <a:round/>
              <a:headEnd/>
              <a:tailEnd/>
            </a:ln>
          </p:spPr>
          <p:txBody>
            <a:bodyPr/>
            <a:lstStyle/>
            <a:p>
              <a:endParaRPr lang="en-AU"/>
            </a:p>
          </p:txBody>
        </p:sp>
        <p:sp>
          <p:nvSpPr>
            <p:cNvPr id="2081" name="Freeform 33"/>
            <p:cNvSpPr>
              <a:spLocks/>
            </p:cNvSpPr>
            <p:nvPr/>
          </p:nvSpPr>
          <p:spPr bwMode="auto">
            <a:xfrm>
              <a:off x="785" y="1913"/>
              <a:ext cx="8" cy="15"/>
            </a:xfrm>
            <a:custGeom>
              <a:avLst/>
              <a:gdLst/>
              <a:ahLst/>
              <a:cxnLst>
                <a:cxn ang="0">
                  <a:pos x="2" y="31"/>
                </a:cxn>
                <a:cxn ang="0">
                  <a:pos x="11" y="23"/>
                </a:cxn>
                <a:cxn ang="0">
                  <a:pos x="18" y="0"/>
                </a:cxn>
                <a:cxn ang="0">
                  <a:pos x="24" y="3"/>
                </a:cxn>
                <a:cxn ang="0">
                  <a:pos x="21" y="20"/>
                </a:cxn>
                <a:cxn ang="0">
                  <a:pos x="9" y="40"/>
                </a:cxn>
                <a:cxn ang="0">
                  <a:pos x="0" y="44"/>
                </a:cxn>
                <a:cxn ang="0">
                  <a:pos x="1" y="41"/>
                </a:cxn>
                <a:cxn ang="0">
                  <a:pos x="2" y="37"/>
                </a:cxn>
                <a:cxn ang="0">
                  <a:pos x="3" y="32"/>
                </a:cxn>
                <a:cxn ang="0">
                  <a:pos x="2" y="31"/>
                </a:cxn>
              </a:cxnLst>
              <a:rect l="0" t="0" r="r" b="b"/>
              <a:pathLst>
                <a:path w="24" h="44">
                  <a:moveTo>
                    <a:pt x="2" y="31"/>
                  </a:moveTo>
                  <a:lnTo>
                    <a:pt x="11" y="23"/>
                  </a:lnTo>
                  <a:lnTo>
                    <a:pt x="18" y="0"/>
                  </a:lnTo>
                  <a:lnTo>
                    <a:pt x="24" y="3"/>
                  </a:lnTo>
                  <a:lnTo>
                    <a:pt x="21" y="20"/>
                  </a:lnTo>
                  <a:lnTo>
                    <a:pt x="9" y="40"/>
                  </a:lnTo>
                  <a:lnTo>
                    <a:pt x="0" y="44"/>
                  </a:lnTo>
                  <a:lnTo>
                    <a:pt x="1" y="41"/>
                  </a:lnTo>
                  <a:lnTo>
                    <a:pt x="2" y="37"/>
                  </a:lnTo>
                  <a:lnTo>
                    <a:pt x="3" y="32"/>
                  </a:lnTo>
                  <a:lnTo>
                    <a:pt x="2" y="31"/>
                  </a:lnTo>
                  <a:close/>
                </a:path>
              </a:pathLst>
            </a:custGeom>
            <a:solidFill>
              <a:srgbClr val="FFAD00"/>
            </a:solidFill>
            <a:ln w="9525">
              <a:noFill/>
              <a:round/>
              <a:headEnd/>
              <a:tailEnd/>
            </a:ln>
          </p:spPr>
          <p:txBody>
            <a:bodyPr/>
            <a:lstStyle/>
            <a:p>
              <a:endParaRPr lang="en-AU"/>
            </a:p>
          </p:txBody>
        </p:sp>
        <p:sp>
          <p:nvSpPr>
            <p:cNvPr id="2082" name="Freeform 34"/>
            <p:cNvSpPr>
              <a:spLocks/>
            </p:cNvSpPr>
            <p:nvPr/>
          </p:nvSpPr>
          <p:spPr bwMode="auto">
            <a:xfrm>
              <a:off x="192" y="1872"/>
              <a:ext cx="16" cy="29"/>
            </a:xfrm>
            <a:custGeom>
              <a:avLst/>
              <a:gdLst/>
              <a:ahLst/>
              <a:cxnLst>
                <a:cxn ang="0">
                  <a:pos x="44" y="0"/>
                </a:cxn>
                <a:cxn ang="0">
                  <a:pos x="8" y="11"/>
                </a:cxn>
                <a:cxn ang="0">
                  <a:pos x="0" y="43"/>
                </a:cxn>
                <a:cxn ang="0">
                  <a:pos x="0" y="89"/>
                </a:cxn>
                <a:cxn ang="0">
                  <a:pos x="46" y="89"/>
                </a:cxn>
                <a:cxn ang="0">
                  <a:pos x="45" y="73"/>
                </a:cxn>
                <a:cxn ang="0">
                  <a:pos x="44" y="39"/>
                </a:cxn>
                <a:cxn ang="0">
                  <a:pos x="43" y="8"/>
                </a:cxn>
                <a:cxn ang="0">
                  <a:pos x="44" y="0"/>
                </a:cxn>
              </a:cxnLst>
              <a:rect l="0" t="0" r="r" b="b"/>
              <a:pathLst>
                <a:path w="46" h="89">
                  <a:moveTo>
                    <a:pt x="44" y="0"/>
                  </a:moveTo>
                  <a:lnTo>
                    <a:pt x="8" y="11"/>
                  </a:lnTo>
                  <a:lnTo>
                    <a:pt x="0" y="43"/>
                  </a:lnTo>
                  <a:lnTo>
                    <a:pt x="0" y="89"/>
                  </a:lnTo>
                  <a:lnTo>
                    <a:pt x="46" y="89"/>
                  </a:lnTo>
                  <a:lnTo>
                    <a:pt x="45" y="73"/>
                  </a:lnTo>
                  <a:lnTo>
                    <a:pt x="44" y="39"/>
                  </a:lnTo>
                  <a:lnTo>
                    <a:pt x="43" y="8"/>
                  </a:lnTo>
                  <a:lnTo>
                    <a:pt x="44" y="0"/>
                  </a:lnTo>
                  <a:close/>
                </a:path>
              </a:pathLst>
            </a:custGeom>
            <a:solidFill>
              <a:srgbClr val="8E4700"/>
            </a:solidFill>
            <a:ln w="9525">
              <a:noFill/>
              <a:round/>
              <a:headEnd/>
              <a:tailEnd/>
            </a:ln>
          </p:spPr>
          <p:txBody>
            <a:bodyPr/>
            <a:lstStyle/>
            <a:p>
              <a:endParaRPr lang="en-AU"/>
            </a:p>
          </p:txBody>
        </p:sp>
        <p:sp>
          <p:nvSpPr>
            <p:cNvPr id="2083" name="Freeform 35"/>
            <p:cNvSpPr>
              <a:spLocks/>
            </p:cNvSpPr>
            <p:nvPr/>
          </p:nvSpPr>
          <p:spPr bwMode="auto">
            <a:xfrm>
              <a:off x="477" y="1628"/>
              <a:ext cx="354" cy="351"/>
            </a:xfrm>
            <a:custGeom>
              <a:avLst/>
              <a:gdLst/>
              <a:ahLst/>
              <a:cxnLst>
                <a:cxn ang="0">
                  <a:pos x="1050" y="352"/>
                </a:cxn>
                <a:cxn ang="0">
                  <a:pos x="1043" y="260"/>
                </a:cxn>
                <a:cxn ang="0">
                  <a:pos x="1015" y="220"/>
                </a:cxn>
                <a:cxn ang="0">
                  <a:pos x="959" y="187"/>
                </a:cxn>
                <a:cxn ang="0">
                  <a:pos x="55" y="8"/>
                </a:cxn>
                <a:cxn ang="0">
                  <a:pos x="0" y="0"/>
                </a:cxn>
                <a:cxn ang="0">
                  <a:pos x="20" y="12"/>
                </a:cxn>
                <a:cxn ang="0">
                  <a:pos x="38" y="27"/>
                </a:cxn>
                <a:cxn ang="0">
                  <a:pos x="53" y="46"/>
                </a:cxn>
                <a:cxn ang="0">
                  <a:pos x="65" y="67"/>
                </a:cxn>
                <a:cxn ang="0">
                  <a:pos x="76" y="91"/>
                </a:cxn>
                <a:cxn ang="0">
                  <a:pos x="84" y="114"/>
                </a:cxn>
                <a:cxn ang="0">
                  <a:pos x="91" y="138"/>
                </a:cxn>
                <a:cxn ang="0">
                  <a:pos x="96" y="160"/>
                </a:cxn>
                <a:cxn ang="0">
                  <a:pos x="100" y="207"/>
                </a:cxn>
                <a:cxn ang="0">
                  <a:pos x="96" y="485"/>
                </a:cxn>
                <a:cxn ang="0">
                  <a:pos x="92" y="1055"/>
                </a:cxn>
                <a:cxn ang="0">
                  <a:pos x="533" y="929"/>
                </a:cxn>
                <a:cxn ang="0">
                  <a:pos x="798" y="889"/>
                </a:cxn>
                <a:cxn ang="0">
                  <a:pos x="808" y="756"/>
                </a:cxn>
                <a:cxn ang="0">
                  <a:pos x="827" y="684"/>
                </a:cxn>
                <a:cxn ang="0">
                  <a:pos x="878" y="638"/>
                </a:cxn>
                <a:cxn ang="0">
                  <a:pos x="924" y="638"/>
                </a:cxn>
                <a:cxn ang="0">
                  <a:pos x="988" y="684"/>
                </a:cxn>
                <a:cxn ang="0">
                  <a:pos x="993" y="777"/>
                </a:cxn>
                <a:cxn ang="0">
                  <a:pos x="1036" y="769"/>
                </a:cxn>
                <a:cxn ang="0">
                  <a:pos x="1036" y="651"/>
                </a:cxn>
                <a:cxn ang="0">
                  <a:pos x="1060" y="635"/>
                </a:cxn>
                <a:cxn ang="0">
                  <a:pos x="1050" y="352"/>
                </a:cxn>
              </a:cxnLst>
              <a:rect l="0" t="0" r="r" b="b"/>
              <a:pathLst>
                <a:path w="1060" h="1055">
                  <a:moveTo>
                    <a:pt x="1050" y="352"/>
                  </a:moveTo>
                  <a:lnTo>
                    <a:pt x="1043" y="260"/>
                  </a:lnTo>
                  <a:lnTo>
                    <a:pt x="1015" y="220"/>
                  </a:lnTo>
                  <a:lnTo>
                    <a:pt x="959" y="187"/>
                  </a:lnTo>
                  <a:lnTo>
                    <a:pt x="55" y="8"/>
                  </a:lnTo>
                  <a:lnTo>
                    <a:pt x="0" y="0"/>
                  </a:lnTo>
                  <a:lnTo>
                    <a:pt x="20" y="12"/>
                  </a:lnTo>
                  <a:lnTo>
                    <a:pt x="38" y="27"/>
                  </a:lnTo>
                  <a:lnTo>
                    <a:pt x="53" y="46"/>
                  </a:lnTo>
                  <a:lnTo>
                    <a:pt x="65" y="67"/>
                  </a:lnTo>
                  <a:lnTo>
                    <a:pt x="76" y="91"/>
                  </a:lnTo>
                  <a:lnTo>
                    <a:pt x="84" y="114"/>
                  </a:lnTo>
                  <a:lnTo>
                    <a:pt x="91" y="138"/>
                  </a:lnTo>
                  <a:lnTo>
                    <a:pt x="96" y="160"/>
                  </a:lnTo>
                  <a:lnTo>
                    <a:pt x="100" y="207"/>
                  </a:lnTo>
                  <a:lnTo>
                    <a:pt x="96" y="485"/>
                  </a:lnTo>
                  <a:lnTo>
                    <a:pt x="92" y="1055"/>
                  </a:lnTo>
                  <a:lnTo>
                    <a:pt x="533" y="929"/>
                  </a:lnTo>
                  <a:lnTo>
                    <a:pt x="798" y="889"/>
                  </a:lnTo>
                  <a:lnTo>
                    <a:pt x="808" y="756"/>
                  </a:lnTo>
                  <a:lnTo>
                    <a:pt x="827" y="684"/>
                  </a:lnTo>
                  <a:lnTo>
                    <a:pt x="878" y="638"/>
                  </a:lnTo>
                  <a:lnTo>
                    <a:pt x="924" y="638"/>
                  </a:lnTo>
                  <a:lnTo>
                    <a:pt x="988" y="684"/>
                  </a:lnTo>
                  <a:lnTo>
                    <a:pt x="993" y="777"/>
                  </a:lnTo>
                  <a:lnTo>
                    <a:pt x="1036" y="769"/>
                  </a:lnTo>
                  <a:lnTo>
                    <a:pt x="1036" y="651"/>
                  </a:lnTo>
                  <a:lnTo>
                    <a:pt x="1060" y="635"/>
                  </a:lnTo>
                  <a:lnTo>
                    <a:pt x="1050" y="352"/>
                  </a:lnTo>
                  <a:close/>
                </a:path>
              </a:pathLst>
            </a:custGeom>
            <a:solidFill>
              <a:srgbClr val="FF9900"/>
            </a:solidFill>
            <a:ln w="9525">
              <a:noFill/>
              <a:round/>
              <a:headEnd/>
              <a:tailEnd/>
            </a:ln>
          </p:spPr>
          <p:txBody>
            <a:bodyPr/>
            <a:lstStyle/>
            <a:p>
              <a:endParaRPr lang="en-AU"/>
            </a:p>
          </p:txBody>
        </p:sp>
        <p:sp>
          <p:nvSpPr>
            <p:cNvPr id="2084" name="Freeform 36"/>
            <p:cNvSpPr>
              <a:spLocks/>
            </p:cNvSpPr>
            <p:nvPr/>
          </p:nvSpPr>
          <p:spPr bwMode="auto">
            <a:xfrm>
              <a:off x="519" y="1700"/>
              <a:ext cx="309" cy="77"/>
            </a:xfrm>
            <a:custGeom>
              <a:avLst/>
              <a:gdLst/>
              <a:ahLst/>
              <a:cxnLst>
                <a:cxn ang="0">
                  <a:pos x="925" y="144"/>
                </a:cxn>
                <a:cxn ang="0">
                  <a:pos x="0" y="0"/>
                </a:cxn>
                <a:cxn ang="0">
                  <a:pos x="0" y="167"/>
                </a:cxn>
                <a:cxn ang="0">
                  <a:pos x="927" y="232"/>
                </a:cxn>
                <a:cxn ang="0">
                  <a:pos x="925" y="144"/>
                </a:cxn>
              </a:cxnLst>
              <a:rect l="0" t="0" r="r" b="b"/>
              <a:pathLst>
                <a:path w="927" h="232">
                  <a:moveTo>
                    <a:pt x="925" y="144"/>
                  </a:moveTo>
                  <a:lnTo>
                    <a:pt x="0" y="0"/>
                  </a:lnTo>
                  <a:lnTo>
                    <a:pt x="0" y="167"/>
                  </a:lnTo>
                  <a:lnTo>
                    <a:pt x="927" y="232"/>
                  </a:lnTo>
                  <a:lnTo>
                    <a:pt x="925" y="144"/>
                  </a:lnTo>
                  <a:close/>
                </a:path>
              </a:pathLst>
            </a:custGeom>
            <a:solidFill>
              <a:srgbClr val="000F28"/>
            </a:solidFill>
            <a:ln w="9525">
              <a:noFill/>
              <a:round/>
              <a:headEnd/>
              <a:tailEnd/>
            </a:ln>
          </p:spPr>
          <p:txBody>
            <a:bodyPr/>
            <a:lstStyle/>
            <a:p>
              <a:endParaRPr lang="en-AU"/>
            </a:p>
          </p:txBody>
        </p:sp>
        <p:sp>
          <p:nvSpPr>
            <p:cNvPr id="2085" name="Freeform 37"/>
            <p:cNvSpPr>
              <a:spLocks/>
            </p:cNvSpPr>
            <p:nvPr/>
          </p:nvSpPr>
          <p:spPr bwMode="auto">
            <a:xfrm>
              <a:off x="286" y="1798"/>
              <a:ext cx="195" cy="93"/>
            </a:xfrm>
            <a:custGeom>
              <a:avLst/>
              <a:gdLst/>
              <a:ahLst/>
              <a:cxnLst>
                <a:cxn ang="0">
                  <a:pos x="585" y="275"/>
                </a:cxn>
                <a:cxn ang="0">
                  <a:pos x="472" y="166"/>
                </a:cxn>
                <a:cxn ang="0">
                  <a:pos x="312" y="159"/>
                </a:cxn>
                <a:cxn ang="0">
                  <a:pos x="185" y="192"/>
                </a:cxn>
                <a:cxn ang="0">
                  <a:pos x="83" y="277"/>
                </a:cxn>
                <a:cxn ang="0">
                  <a:pos x="28" y="271"/>
                </a:cxn>
                <a:cxn ang="0">
                  <a:pos x="28" y="166"/>
                </a:cxn>
                <a:cxn ang="0">
                  <a:pos x="28" y="113"/>
                </a:cxn>
                <a:cxn ang="0">
                  <a:pos x="0" y="59"/>
                </a:cxn>
                <a:cxn ang="0">
                  <a:pos x="144" y="33"/>
                </a:cxn>
                <a:cxn ang="0">
                  <a:pos x="296" y="6"/>
                </a:cxn>
                <a:cxn ang="0">
                  <a:pos x="412" y="0"/>
                </a:cxn>
                <a:cxn ang="0">
                  <a:pos x="493" y="5"/>
                </a:cxn>
                <a:cxn ang="0">
                  <a:pos x="521" y="17"/>
                </a:cxn>
                <a:cxn ang="0">
                  <a:pos x="541" y="38"/>
                </a:cxn>
                <a:cxn ang="0">
                  <a:pos x="558" y="65"/>
                </a:cxn>
                <a:cxn ang="0">
                  <a:pos x="570" y="98"/>
                </a:cxn>
                <a:cxn ang="0">
                  <a:pos x="577" y="135"/>
                </a:cxn>
                <a:cxn ang="0">
                  <a:pos x="582" y="179"/>
                </a:cxn>
                <a:cxn ang="0">
                  <a:pos x="584" y="226"/>
                </a:cxn>
                <a:cxn ang="0">
                  <a:pos x="585" y="275"/>
                </a:cxn>
              </a:cxnLst>
              <a:rect l="0" t="0" r="r" b="b"/>
              <a:pathLst>
                <a:path w="585" h="277">
                  <a:moveTo>
                    <a:pt x="585" y="275"/>
                  </a:moveTo>
                  <a:lnTo>
                    <a:pt x="472" y="166"/>
                  </a:lnTo>
                  <a:lnTo>
                    <a:pt x="312" y="159"/>
                  </a:lnTo>
                  <a:lnTo>
                    <a:pt x="185" y="192"/>
                  </a:lnTo>
                  <a:lnTo>
                    <a:pt x="83" y="277"/>
                  </a:lnTo>
                  <a:lnTo>
                    <a:pt x="28" y="271"/>
                  </a:lnTo>
                  <a:lnTo>
                    <a:pt x="28" y="166"/>
                  </a:lnTo>
                  <a:lnTo>
                    <a:pt x="28" y="113"/>
                  </a:lnTo>
                  <a:lnTo>
                    <a:pt x="0" y="59"/>
                  </a:lnTo>
                  <a:lnTo>
                    <a:pt x="144" y="33"/>
                  </a:lnTo>
                  <a:lnTo>
                    <a:pt x="296" y="6"/>
                  </a:lnTo>
                  <a:lnTo>
                    <a:pt x="412" y="0"/>
                  </a:lnTo>
                  <a:lnTo>
                    <a:pt x="493" y="5"/>
                  </a:lnTo>
                  <a:lnTo>
                    <a:pt x="521" y="17"/>
                  </a:lnTo>
                  <a:lnTo>
                    <a:pt x="541" y="38"/>
                  </a:lnTo>
                  <a:lnTo>
                    <a:pt x="558" y="65"/>
                  </a:lnTo>
                  <a:lnTo>
                    <a:pt x="570" y="98"/>
                  </a:lnTo>
                  <a:lnTo>
                    <a:pt x="577" y="135"/>
                  </a:lnTo>
                  <a:lnTo>
                    <a:pt x="582" y="179"/>
                  </a:lnTo>
                  <a:lnTo>
                    <a:pt x="584" y="226"/>
                  </a:lnTo>
                  <a:lnTo>
                    <a:pt x="585" y="275"/>
                  </a:lnTo>
                  <a:close/>
                </a:path>
              </a:pathLst>
            </a:custGeom>
            <a:solidFill>
              <a:srgbClr val="FF9900"/>
            </a:solidFill>
            <a:ln w="9525">
              <a:noFill/>
              <a:round/>
              <a:headEnd/>
              <a:tailEnd/>
            </a:ln>
          </p:spPr>
          <p:txBody>
            <a:bodyPr/>
            <a:lstStyle/>
            <a:p>
              <a:endParaRPr lang="en-AU"/>
            </a:p>
          </p:txBody>
        </p:sp>
        <p:sp>
          <p:nvSpPr>
            <p:cNvPr id="2086" name="Freeform 38"/>
            <p:cNvSpPr>
              <a:spLocks/>
            </p:cNvSpPr>
            <p:nvPr/>
          </p:nvSpPr>
          <p:spPr bwMode="auto">
            <a:xfrm>
              <a:off x="358" y="1621"/>
              <a:ext cx="154" cy="75"/>
            </a:xfrm>
            <a:custGeom>
              <a:avLst/>
              <a:gdLst/>
              <a:ahLst/>
              <a:cxnLst>
                <a:cxn ang="0">
                  <a:pos x="365" y="15"/>
                </a:cxn>
                <a:cxn ang="0">
                  <a:pos x="348" y="9"/>
                </a:cxn>
                <a:cxn ang="0">
                  <a:pos x="327" y="5"/>
                </a:cxn>
                <a:cxn ang="0">
                  <a:pos x="307" y="3"/>
                </a:cxn>
                <a:cxn ang="0">
                  <a:pos x="284" y="1"/>
                </a:cxn>
                <a:cxn ang="0">
                  <a:pos x="261" y="0"/>
                </a:cxn>
                <a:cxn ang="0">
                  <a:pos x="238" y="1"/>
                </a:cxn>
                <a:cxn ang="0">
                  <a:pos x="213" y="3"/>
                </a:cxn>
                <a:cxn ang="0">
                  <a:pos x="189" y="7"/>
                </a:cxn>
                <a:cxn ang="0">
                  <a:pos x="165" y="12"/>
                </a:cxn>
                <a:cxn ang="0">
                  <a:pos x="142" y="17"/>
                </a:cxn>
                <a:cxn ang="0">
                  <a:pos x="119" y="25"/>
                </a:cxn>
                <a:cxn ang="0">
                  <a:pos x="97" y="35"/>
                </a:cxn>
                <a:cxn ang="0">
                  <a:pos x="78" y="45"/>
                </a:cxn>
                <a:cxn ang="0">
                  <a:pos x="58" y="57"/>
                </a:cxn>
                <a:cxn ang="0">
                  <a:pos x="42" y="70"/>
                </a:cxn>
                <a:cxn ang="0">
                  <a:pos x="28" y="86"/>
                </a:cxn>
                <a:cxn ang="0">
                  <a:pos x="22" y="113"/>
                </a:cxn>
                <a:cxn ang="0">
                  <a:pos x="60" y="121"/>
                </a:cxn>
                <a:cxn ang="0">
                  <a:pos x="74" y="142"/>
                </a:cxn>
                <a:cxn ang="0">
                  <a:pos x="74" y="181"/>
                </a:cxn>
                <a:cxn ang="0">
                  <a:pos x="1" y="193"/>
                </a:cxn>
                <a:cxn ang="0">
                  <a:pos x="0" y="225"/>
                </a:cxn>
                <a:cxn ang="0">
                  <a:pos x="370" y="207"/>
                </a:cxn>
                <a:cxn ang="0">
                  <a:pos x="380" y="206"/>
                </a:cxn>
                <a:cxn ang="0">
                  <a:pos x="463" y="207"/>
                </a:cxn>
                <a:cxn ang="0">
                  <a:pos x="451" y="169"/>
                </a:cxn>
                <a:cxn ang="0">
                  <a:pos x="422" y="169"/>
                </a:cxn>
                <a:cxn ang="0">
                  <a:pos x="324" y="166"/>
                </a:cxn>
                <a:cxn ang="0">
                  <a:pos x="327" y="121"/>
                </a:cxn>
                <a:cxn ang="0">
                  <a:pos x="352" y="94"/>
                </a:cxn>
                <a:cxn ang="0">
                  <a:pos x="392" y="94"/>
                </a:cxn>
                <a:cxn ang="0">
                  <a:pos x="431" y="106"/>
                </a:cxn>
                <a:cxn ang="0">
                  <a:pos x="427" y="89"/>
                </a:cxn>
                <a:cxn ang="0">
                  <a:pos x="420" y="73"/>
                </a:cxn>
                <a:cxn ang="0">
                  <a:pos x="412" y="58"/>
                </a:cxn>
                <a:cxn ang="0">
                  <a:pos x="402" y="46"/>
                </a:cxn>
                <a:cxn ang="0">
                  <a:pos x="391" y="35"/>
                </a:cxn>
                <a:cxn ang="0">
                  <a:pos x="382" y="27"/>
                </a:cxn>
                <a:cxn ang="0">
                  <a:pos x="373" y="19"/>
                </a:cxn>
                <a:cxn ang="0">
                  <a:pos x="365" y="15"/>
                </a:cxn>
              </a:cxnLst>
              <a:rect l="0" t="0" r="r" b="b"/>
              <a:pathLst>
                <a:path w="463" h="225">
                  <a:moveTo>
                    <a:pt x="365" y="15"/>
                  </a:moveTo>
                  <a:lnTo>
                    <a:pt x="348" y="9"/>
                  </a:lnTo>
                  <a:lnTo>
                    <a:pt x="327" y="5"/>
                  </a:lnTo>
                  <a:lnTo>
                    <a:pt x="307" y="3"/>
                  </a:lnTo>
                  <a:lnTo>
                    <a:pt x="284" y="1"/>
                  </a:lnTo>
                  <a:lnTo>
                    <a:pt x="261" y="0"/>
                  </a:lnTo>
                  <a:lnTo>
                    <a:pt x="238" y="1"/>
                  </a:lnTo>
                  <a:lnTo>
                    <a:pt x="213" y="3"/>
                  </a:lnTo>
                  <a:lnTo>
                    <a:pt x="189" y="7"/>
                  </a:lnTo>
                  <a:lnTo>
                    <a:pt x="165" y="12"/>
                  </a:lnTo>
                  <a:lnTo>
                    <a:pt x="142" y="17"/>
                  </a:lnTo>
                  <a:lnTo>
                    <a:pt x="119" y="25"/>
                  </a:lnTo>
                  <a:lnTo>
                    <a:pt x="97" y="35"/>
                  </a:lnTo>
                  <a:lnTo>
                    <a:pt x="78" y="45"/>
                  </a:lnTo>
                  <a:lnTo>
                    <a:pt x="58" y="57"/>
                  </a:lnTo>
                  <a:lnTo>
                    <a:pt x="42" y="70"/>
                  </a:lnTo>
                  <a:lnTo>
                    <a:pt x="28" y="86"/>
                  </a:lnTo>
                  <a:lnTo>
                    <a:pt x="22" y="113"/>
                  </a:lnTo>
                  <a:lnTo>
                    <a:pt x="60" y="121"/>
                  </a:lnTo>
                  <a:lnTo>
                    <a:pt x="74" y="142"/>
                  </a:lnTo>
                  <a:lnTo>
                    <a:pt x="74" y="181"/>
                  </a:lnTo>
                  <a:lnTo>
                    <a:pt x="1" y="193"/>
                  </a:lnTo>
                  <a:lnTo>
                    <a:pt x="0" y="225"/>
                  </a:lnTo>
                  <a:lnTo>
                    <a:pt x="370" y="207"/>
                  </a:lnTo>
                  <a:lnTo>
                    <a:pt x="380" y="206"/>
                  </a:lnTo>
                  <a:lnTo>
                    <a:pt x="463" y="207"/>
                  </a:lnTo>
                  <a:lnTo>
                    <a:pt x="451" y="169"/>
                  </a:lnTo>
                  <a:lnTo>
                    <a:pt x="422" y="169"/>
                  </a:lnTo>
                  <a:lnTo>
                    <a:pt x="324" y="166"/>
                  </a:lnTo>
                  <a:lnTo>
                    <a:pt x="327" y="121"/>
                  </a:lnTo>
                  <a:lnTo>
                    <a:pt x="352" y="94"/>
                  </a:lnTo>
                  <a:lnTo>
                    <a:pt x="392" y="94"/>
                  </a:lnTo>
                  <a:lnTo>
                    <a:pt x="431" y="106"/>
                  </a:lnTo>
                  <a:lnTo>
                    <a:pt x="427" y="89"/>
                  </a:lnTo>
                  <a:lnTo>
                    <a:pt x="420" y="73"/>
                  </a:lnTo>
                  <a:lnTo>
                    <a:pt x="412" y="58"/>
                  </a:lnTo>
                  <a:lnTo>
                    <a:pt x="402" y="46"/>
                  </a:lnTo>
                  <a:lnTo>
                    <a:pt x="391" y="35"/>
                  </a:lnTo>
                  <a:lnTo>
                    <a:pt x="382" y="27"/>
                  </a:lnTo>
                  <a:lnTo>
                    <a:pt x="373" y="19"/>
                  </a:lnTo>
                  <a:lnTo>
                    <a:pt x="365" y="15"/>
                  </a:lnTo>
                  <a:close/>
                </a:path>
              </a:pathLst>
            </a:custGeom>
            <a:solidFill>
              <a:srgbClr val="8E4700"/>
            </a:solidFill>
            <a:ln w="9525">
              <a:noFill/>
              <a:round/>
              <a:headEnd/>
              <a:tailEnd/>
            </a:ln>
          </p:spPr>
          <p:txBody>
            <a:bodyPr/>
            <a:lstStyle/>
            <a:p>
              <a:endParaRPr lang="en-AU"/>
            </a:p>
          </p:txBody>
        </p:sp>
        <p:sp>
          <p:nvSpPr>
            <p:cNvPr id="2087" name="Freeform 39"/>
            <p:cNvSpPr>
              <a:spLocks/>
            </p:cNvSpPr>
            <p:nvPr/>
          </p:nvSpPr>
          <p:spPr bwMode="auto">
            <a:xfrm>
              <a:off x="350" y="1686"/>
              <a:ext cx="162" cy="298"/>
            </a:xfrm>
            <a:custGeom>
              <a:avLst/>
              <a:gdLst/>
              <a:ahLst/>
              <a:cxnLst>
                <a:cxn ang="0">
                  <a:pos x="485" y="9"/>
                </a:cxn>
                <a:cxn ang="0">
                  <a:pos x="484" y="895"/>
                </a:cxn>
                <a:cxn ang="0">
                  <a:pos x="415" y="866"/>
                </a:cxn>
                <a:cxn ang="0">
                  <a:pos x="414" y="697"/>
                </a:cxn>
                <a:cxn ang="0">
                  <a:pos x="406" y="638"/>
                </a:cxn>
                <a:cxn ang="0">
                  <a:pos x="380" y="597"/>
                </a:cxn>
                <a:cxn ang="0">
                  <a:pos x="380" y="487"/>
                </a:cxn>
                <a:cxn ang="0">
                  <a:pos x="335" y="375"/>
                </a:cxn>
                <a:cxn ang="0">
                  <a:pos x="269" y="317"/>
                </a:cxn>
                <a:cxn ang="0">
                  <a:pos x="153" y="293"/>
                </a:cxn>
                <a:cxn ang="0">
                  <a:pos x="0" y="281"/>
                </a:cxn>
                <a:cxn ang="0">
                  <a:pos x="21" y="9"/>
                </a:cxn>
                <a:cxn ang="0">
                  <a:pos x="42" y="12"/>
                </a:cxn>
                <a:cxn ang="0">
                  <a:pos x="32" y="258"/>
                </a:cxn>
                <a:cxn ang="0">
                  <a:pos x="456" y="279"/>
                </a:cxn>
                <a:cxn ang="0">
                  <a:pos x="456" y="0"/>
                </a:cxn>
                <a:cxn ang="0">
                  <a:pos x="485" y="9"/>
                </a:cxn>
              </a:cxnLst>
              <a:rect l="0" t="0" r="r" b="b"/>
              <a:pathLst>
                <a:path w="485" h="895">
                  <a:moveTo>
                    <a:pt x="485" y="9"/>
                  </a:moveTo>
                  <a:lnTo>
                    <a:pt x="484" y="895"/>
                  </a:lnTo>
                  <a:lnTo>
                    <a:pt x="415" y="866"/>
                  </a:lnTo>
                  <a:lnTo>
                    <a:pt x="414" y="697"/>
                  </a:lnTo>
                  <a:lnTo>
                    <a:pt x="406" y="638"/>
                  </a:lnTo>
                  <a:lnTo>
                    <a:pt x="380" y="597"/>
                  </a:lnTo>
                  <a:lnTo>
                    <a:pt x="380" y="487"/>
                  </a:lnTo>
                  <a:lnTo>
                    <a:pt x="335" y="375"/>
                  </a:lnTo>
                  <a:lnTo>
                    <a:pt x="269" y="317"/>
                  </a:lnTo>
                  <a:lnTo>
                    <a:pt x="153" y="293"/>
                  </a:lnTo>
                  <a:lnTo>
                    <a:pt x="0" y="281"/>
                  </a:lnTo>
                  <a:lnTo>
                    <a:pt x="21" y="9"/>
                  </a:lnTo>
                  <a:lnTo>
                    <a:pt x="42" y="12"/>
                  </a:lnTo>
                  <a:lnTo>
                    <a:pt x="32" y="258"/>
                  </a:lnTo>
                  <a:lnTo>
                    <a:pt x="456" y="279"/>
                  </a:lnTo>
                  <a:lnTo>
                    <a:pt x="456" y="0"/>
                  </a:lnTo>
                  <a:lnTo>
                    <a:pt x="485" y="9"/>
                  </a:lnTo>
                  <a:close/>
                </a:path>
              </a:pathLst>
            </a:custGeom>
            <a:solidFill>
              <a:srgbClr val="8E4700"/>
            </a:solidFill>
            <a:ln w="9525">
              <a:noFill/>
              <a:round/>
              <a:headEnd/>
              <a:tailEnd/>
            </a:ln>
          </p:spPr>
          <p:txBody>
            <a:bodyPr/>
            <a:lstStyle/>
            <a:p>
              <a:endParaRPr lang="en-AU"/>
            </a:p>
          </p:txBody>
        </p:sp>
        <p:sp>
          <p:nvSpPr>
            <p:cNvPr id="2088" name="Freeform 40"/>
            <p:cNvSpPr>
              <a:spLocks/>
            </p:cNvSpPr>
            <p:nvPr/>
          </p:nvSpPr>
          <p:spPr bwMode="auto">
            <a:xfrm>
              <a:off x="414" y="1674"/>
              <a:ext cx="9" cy="110"/>
            </a:xfrm>
            <a:custGeom>
              <a:avLst/>
              <a:gdLst/>
              <a:ahLst/>
              <a:cxnLst>
                <a:cxn ang="0">
                  <a:pos x="13" y="22"/>
                </a:cxn>
                <a:cxn ang="0">
                  <a:pos x="0" y="314"/>
                </a:cxn>
                <a:cxn ang="0">
                  <a:pos x="16" y="330"/>
                </a:cxn>
                <a:cxn ang="0">
                  <a:pos x="27" y="0"/>
                </a:cxn>
                <a:cxn ang="0">
                  <a:pos x="13" y="22"/>
                </a:cxn>
              </a:cxnLst>
              <a:rect l="0" t="0" r="r" b="b"/>
              <a:pathLst>
                <a:path w="27" h="330">
                  <a:moveTo>
                    <a:pt x="13" y="22"/>
                  </a:moveTo>
                  <a:lnTo>
                    <a:pt x="0" y="314"/>
                  </a:lnTo>
                  <a:lnTo>
                    <a:pt x="16" y="330"/>
                  </a:lnTo>
                  <a:lnTo>
                    <a:pt x="27" y="0"/>
                  </a:lnTo>
                  <a:lnTo>
                    <a:pt x="13" y="22"/>
                  </a:lnTo>
                  <a:close/>
                </a:path>
              </a:pathLst>
            </a:custGeom>
            <a:solidFill>
              <a:srgbClr val="8E4700"/>
            </a:solidFill>
            <a:ln w="9525">
              <a:noFill/>
              <a:round/>
              <a:headEnd/>
              <a:tailEnd/>
            </a:ln>
          </p:spPr>
          <p:txBody>
            <a:bodyPr/>
            <a:lstStyle/>
            <a:p>
              <a:endParaRPr lang="en-AU"/>
            </a:p>
          </p:txBody>
        </p:sp>
        <p:sp>
          <p:nvSpPr>
            <p:cNvPr id="2089" name="Freeform 41"/>
            <p:cNvSpPr>
              <a:spLocks/>
            </p:cNvSpPr>
            <p:nvPr/>
          </p:nvSpPr>
          <p:spPr bwMode="auto">
            <a:xfrm>
              <a:off x="474" y="1654"/>
              <a:ext cx="32" cy="24"/>
            </a:xfrm>
            <a:custGeom>
              <a:avLst/>
              <a:gdLst/>
              <a:ahLst/>
              <a:cxnLst>
                <a:cxn ang="0">
                  <a:pos x="93" y="63"/>
                </a:cxn>
                <a:cxn ang="0">
                  <a:pos x="82" y="27"/>
                </a:cxn>
                <a:cxn ang="0">
                  <a:pos x="67" y="8"/>
                </a:cxn>
                <a:cxn ang="0">
                  <a:pos x="38" y="0"/>
                </a:cxn>
                <a:cxn ang="0">
                  <a:pos x="8" y="0"/>
                </a:cxn>
                <a:cxn ang="0">
                  <a:pos x="0" y="4"/>
                </a:cxn>
                <a:cxn ang="0">
                  <a:pos x="33" y="20"/>
                </a:cxn>
                <a:cxn ang="0">
                  <a:pos x="54" y="41"/>
                </a:cxn>
                <a:cxn ang="0">
                  <a:pos x="66" y="69"/>
                </a:cxn>
                <a:cxn ang="0">
                  <a:pos x="95" y="72"/>
                </a:cxn>
                <a:cxn ang="0">
                  <a:pos x="95" y="71"/>
                </a:cxn>
                <a:cxn ang="0">
                  <a:pos x="95" y="68"/>
                </a:cxn>
                <a:cxn ang="0">
                  <a:pos x="94" y="65"/>
                </a:cxn>
                <a:cxn ang="0">
                  <a:pos x="93" y="63"/>
                </a:cxn>
              </a:cxnLst>
              <a:rect l="0" t="0" r="r" b="b"/>
              <a:pathLst>
                <a:path w="95" h="72">
                  <a:moveTo>
                    <a:pt x="93" y="63"/>
                  </a:moveTo>
                  <a:lnTo>
                    <a:pt x="82" y="27"/>
                  </a:lnTo>
                  <a:lnTo>
                    <a:pt x="67" y="8"/>
                  </a:lnTo>
                  <a:lnTo>
                    <a:pt x="38" y="0"/>
                  </a:lnTo>
                  <a:lnTo>
                    <a:pt x="8" y="0"/>
                  </a:lnTo>
                  <a:lnTo>
                    <a:pt x="0" y="4"/>
                  </a:lnTo>
                  <a:lnTo>
                    <a:pt x="33" y="20"/>
                  </a:lnTo>
                  <a:lnTo>
                    <a:pt x="54" y="41"/>
                  </a:lnTo>
                  <a:lnTo>
                    <a:pt x="66" y="69"/>
                  </a:lnTo>
                  <a:lnTo>
                    <a:pt x="95" y="72"/>
                  </a:lnTo>
                  <a:lnTo>
                    <a:pt x="95" y="71"/>
                  </a:lnTo>
                  <a:lnTo>
                    <a:pt x="95" y="68"/>
                  </a:lnTo>
                  <a:lnTo>
                    <a:pt x="94" y="65"/>
                  </a:lnTo>
                  <a:lnTo>
                    <a:pt x="93" y="63"/>
                  </a:lnTo>
                  <a:close/>
                </a:path>
              </a:pathLst>
            </a:custGeom>
            <a:solidFill>
              <a:srgbClr val="FF9900"/>
            </a:solidFill>
            <a:ln w="9525">
              <a:noFill/>
              <a:round/>
              <a:headEnd/>
              <a:tailEnd/>
            </a:ln>
          </p:spPr>
          <p:txBody>
            <a:bodyPr/>
            <a:lstStyle/>
            <a:p>
              <a:endParaRPr lang="en-AU"/>
            </a:p>
          </p:txBody>
        </p:sp>
        <p:sp>
          <p:nvSpPr>
            <p:cNvPr id="2090" name="Freeform 42"/>
            <p:cNvSpPr>
              <a:spLocks/>
            </p:cNvSpPr>
            <p:nvPr/>
          </p:nvSpPr>
          <p:spPr bwMode="auto">
            <a:xfrm>
              <a:off x="504" y="1666"/>
              <a:ext cx="322" cy="64"/>
            </a:xfrm>
            <a:custGeom>
              <a:avLst/>
              <a:gdLst/>
              <a:ahLst/>
              <a:cxnLst>
                <a:cxn ang="0">
                  <a:pos x="964" y="160"/>
                </a:cxn>
                <a:cxn ang="0">
                  <a:pos x="0" y="0"/>
                </a:cxn>
                <a:cxn ang="0">
                  <a:pos x="16" y="40"/>
                </a:cxn>
                <a:cxn ang="0">
                  <a:pos x="967" y="193"/>
                </a:cxn>
                <a:cxn ang="0">
                  <a:pos x="964" y="160"/>
                </a:cxn>
              </a:cxnLst>
              <a:rect l="0" t="0" r="r" b="b"/>
              <a:pathLst>
                <a:path w="967" h="193">
                  <a:moveTo>
                    <a:pt x="964" y="160"/>
                  </a:moveTo>
                  <a:lnTo>
                    <a:pt x="0" y="0"/>
                  </a:lnTo>
                  <a:lnTo>
                    <a:pt x="16" y="40"/>
                  </a:lnTo>
                  <a:lnTo>
                    <a:pt x="967" y="193"/>
                  </a:lnTo>
                  <a:lnTo>
                    <a:pt x="964" y="160"/>
                  </a:lnTo>
                  <a:close/>
                </a:path>
              </a:pathLst>
            </a:custGeom>
            <a:solidFill>
              <a:srgbClr val="3D3A38"/>
            </a:solidFill>
            <a:ln w="9525">
              <a:noFill/>
              <a:round/>
              <a:headEnd/>
              <a:tailEnd/>
            </a:ln>
          </p:spPr>
          <p:txBody>
            <a:bodyPr/>
            <a:lstStyle/>
            <a:p>
              <a:endParaRPr lang="en-AU"/>
            </a:p>
          </p:txBody>
        </p:sp>
        <p:sp>
          <p:nvSpPr>
            <p:cNvPr id="2091" name="Freeform 43"/>
            <p:cNvSpPr>
              <a:spLocks/>
            </p:cNvSpPr>
            <p:nvPr/>
          </p:nvSpPr>
          <p:spPr bwMode="auto">
            <a:xfrm>
              <a:off x="514" y="1788"/>
              <a:ext cx="314" cy="17"/>
            </a:xfrm>
            <a:custGeom>
              <a:avLst/>
              <a:gdLst/>
              <a:ahLst/>
              <a:cxnLst>
                <a:cxn ang="0">
                  <a:pos x="941" y="27"/>
                </a:cxn>
                <a:cxn ang="0">
                  <a:pos x="0" y="0"/>
                </a:cxn>
                <a:cxn ang="0">
                  <a:pos x="0" y="35"/>
                </a:cxn>
                <a:cxn ang="0">
                  <a:pos x="940" y="52"/>
                </a:cxn>
                <a:cxn ang="0">
                  <a:pos x="941" y="27"/>
                </a:cxn>
              </a:cxnLst>
              <a:rect l="0" t="0" r="r" b="b"/>
              <a:pathLst>
                <a:path w="941" h="52">
                  <a:moveTo>
                    <a:pt x="941" y="27"/>
                  </a:moveTo>
                  <a:lnTo>
                    <a:pt x="0" y="0"/>
                  </a:lnTo>
                  <a:lnTo>
                    <a:pt x="0" y="35"/>
                  </a:lnTo>
                  <a:lnTo>
                    <a:pt x="940" y="52"/>
                  </a:lnTo>
                  <a:lnTo>
                    <a:pt x="941" y="27"/>
                  </a:lnTo>
                  <a:close/>
                </a:path>
              </a:pathLst>
            </a:custGeom>
            <a:solidFill>
              <a:srgbClr val="3D3A38"/>
            </a:solidFill>
            <a:ln w="9525">
              <a:noFill/>
              <a:round/>
              <a:headEnd/>
              <a:tailEnd/>
            </a:ln>
          </p:spPr>
          <p:txBody>
            <a:bodyPr/>
            <a:lstStyle/>
            <a:p>
              <a:endParaRPr lang="en-AU"/>
            </a:p>
          </p:txBody>
        </p:sp>
        <p:sp>
          <p:nvSpPr>
            <p:cNvPr id="2092" name="Freeform 44"/>
            <p:cNvSpPr>
              <a:spLocks/>
            </p:cNvSpPr>
            <p:nvPr/>
          </p:nvSpPr>
          <p:spPr bwMode="auto">
            <a:xfrm>
              <a:off x="513" y="1837"/>
              <a:ext cx="318" cy="39"/>
            </a:xfrm>
            <a:custGeom>
              <a:avLst/>
              <a:gdLst/>
              <a:ahLst/>
              <a:cxnLst>
                <a:cxn ang="0">
                  <a:pos x="953" y="0"/>
                </a:cxn>
                <a:cxn ang="0">
                  <a:pos x="0" y="79"/>
                </a:cxn>
                <a:cxn ang="0">
                  <a:pos x="0" y="115"/>
                </a:cxn>
                <a:cxn ang="0">
                  <a:pos x="953" y="17"/>
                </a:cxn>
                <a:cxn ang="0">
                  <a:pos x="953" y="0"/>
                </a:cxn>
              </a:cxnLst>
              <a:rect l="0" t="0" r="r" b="b"/>
              <a:pathLst>
                <a:path w="953" h="115">
                  <a:moveTo>
                    <a:pt x="953" y="0"/>
                  </a:moveTo>
                  <a:lnTo>
                    <a:pt x="0" y="79"/>
                  </a:lnTo>
                  <a:lnTo>
                    <a:pt x="0" y="115"/>
                  </a:lnTo>
                  <a:lnTo>
                    <a:pt x="953" y="17"/>
                  </a:lnTo>
                  <a:lnTo>
                    <a:pt x="953" y="0"/>
                  </a:lnTo>
                  <a:close/>
                </a:path>
              </a:pathLst>
            </a:custGeom>
            <a:solidFill>
              <a:srgbClr val="3D3A38"/>
            </a:solidFill>
            <a:ln w="9525">
              <a:noFill/>
              <a:round/>
              <a:headEnd/>
              <a:tailEnd/>
            </a:ln>
          </p:spPr>
          <p:txBody>
            <a:bodyPr/>
            <a:lstStyle/>
            <a:p>
              <a:endParaRPr lang="en-AU"/>
            </a:p>
          </p:txBody>
        </p:sp>
        <p:sp>
          <p:nvSpPr>
            <p:cNvPr id="2093" name="Freeform 45"/>
            <p:cNvSpPr>
              <a:spLocks/>
            </p:cNvSpPr>
            <p:nvPr/>
          </p:nvSpPr>
          <p:spPr bwMode="auto">
            <a:xfrm>
              <a:off x="650" y="1861"/>
              <a:ext cx="90" cy="59"/>
            </a:xfrm>
            <a:custGeom>
              <a:avLst/>
              <a:gdLst/>
              <a:ahLst/>
              <a:cxnLst>
                <a:cxn ang="0">
                  <a:pos x="270" y="0"/>
                </a:cxn>
                <a:cxn ang="0">
                  <a:pos x="0" y="29"/>
                </a:cxn>
                <a:cxn ang="0">
                  <a:pos x="2" y="178"/>
                </a:cxn>
                <a:cxn ang="0">
                  <a:pos x="14" y="174"/>
                </a:cxn>
                <a:cxn ang="0">
                  <a:pos x="14" y="40"/>
                </a:cxn>
                <a:cxn ang="0">
                  <a:pos x="143" y="21"/>
                </a:cxn>
                <a:cxn ang="0">
                  <a:pos x="143" y="150"/>
                </a:cxn>
                <a:cxn ang="0">
                  <a:pos x="154" y="150"/>
                </a:cxn>
                <a:cxn ang="0">
                  <a:pos x="154" y="23"/>
                </a:cxn>
                <a:cxn ang="0">
                  <a:pos x="261" y="11"/>
                </a:cxn>
                <a:cxn ang="0">
                  <a:pos x="261" y="138"/>
                </a:cxn>
                <a:cxn ang="0">
                  <a:pos x="270" y="133"/>
                </a:cxn>
                <a:cxn ang="0">
                  <a:pos x="270" y="0"/>
                </a:cxn>
              </a:cxnLst>
              <a:rect l="0" t="0" r="r" b="b"/>
              <a:pathLst>
                <a:path w="270" h="178">
                  <a:moveTo>
                    <a:pt x="270" y="0"/>
                  </a:moveTo>
                  <a:lnTo>
                    <a:pt x="0" y="29"/>
                  </a:lnTo>
                  <a:lnTo>
                    <a:pt x="2" y="178"/>
                  </a:lnTo>
                  <a:lnTo>
                    <a:pt x="14" y="174"/>
                  </a:lnTo>
                  <a:lnTo>
                    <a:pt x="14" y="40"/>
                  </a:lnTo>
                  <a:lnTo>
                    <a:pt x="143" y="21"/>
                  </a:lnTo>
                  <a:lnTo>
                    <a:pt x="143" y="150"/>
                  </a:lnTo>
                  <a:lnTo>
                    <a:pt x="154" y="150"/>
                  </a:lnTo>
                  <a:lnTo>
                    <a:pt x="154" y="23"/>
                  </a:lnTo>
                  <a:lnTo>
                    <a:pt x="261" y="11"/>
                  </a:lnTo>
                  <a:lnTo>
                    <a:pt x="261" y="138"/>
                  </a:lnTo>
                  <a:lnTo>
                    <a:pt x="270" y="133"/>
                  </a:lnTo>
                  <a:lnTo>
                    <a:pt x="270" y="0"/>
                  </a:lnTo>
                  <a:close/>
                </a:path>
              </a:pathLst>
            </a:custGeom>
            <a:solidFill>
              <a:srgbClr val="3D3A38"/>
            </a:solidFill>
            <a:ln w="9525">
              <a:noFill/>
              <a:round/>
              <a:headEnd/>
              <a:tailEnd/>
            </a:ln>
          </p:spPr>
          <p:txBody>
            <a:bodyPr/>
            <a:lstStyle/>
            <a:p>
              <a:endParaRPr lang="en-AU"/>
            </a:p>
          </p:txBody>
        </p:sp>
        <p:sp>
          <p:nvSpPr>
            <p:cNvPr id="2094" name="Freeform 46"/>
            <p:cNvSpPr>
              <a:spLocks/>
            </p:cNvSpPr>
            <p:nvPr/>
          </p:nvSpPr>
          <p:spPr bwMode="auto">
            <a:xfrm>
              <a:off x="527" y="1878"/>
              <a:ext cx="97" cy="65"/>
            </a:xfrm>
            <a:custGeom>
              <a:avLst/>
              <a:gdLst/>
              <a:ahLst/>
              <a:cxnLst>
                <a:cxn ang="0">
                  <a:pos x="290" y="0"/>
                </a:cxn>
                <a:cxn ang="0">
                  <a:pos x="0" y="32"/>
                </a:cxn>
                <a:cxn ang="0">
                  <a:pos x="1" y="193"/>
                </a:cxn>
                <a:cxn ang="0">
                  <a:pos x="13" y="188"/>
                </a:cxn>
                <a:cxn ang="0">
                  <a:pos x="13" y="43"/>
                </a:cxn>
                <a:cxn ang="0">
                  <a:pos x="152" y="23"/>
                </a:cxn>
                <a:cxn ang="0">
                  <a:pos x="158" y="176"/>
                </a:cxn>
                <a:cxn ang="0">
                  <a:pos x="170" y="176"/>
                </a:cxn>
                <a:cxn ang="0">
                  <a:pos x="165" y="25"/>
                </a:cxn>
                <a:cxn ang="0">
                  <a:pos x="280" y="12"/>
                </a:cxn>
                <a:cxn ang="0">
                  <a:pos x="280" y="149"/>
                </a:cxn>
                <a:cxn ang="0">
                  <a:pos x="289" y="144"/>
                </a:cxn>
                <a:cxn ang="0">
                  <a:pos x="290" y="0"/>
                </a:cxn>
              </a:cxnLst>
              <a:rect l="0" t="0" r="r" b="b"/>
              <a:pathLst>
                <a:path w="290" h="193">
                  <a:moveTo>
                    <a:pt x="290" y="0"/>
                  </a:moveTo>
                  <a:lnTo>
                    <a:pt x="0" y="32"/>
                  </a:lnTo>
                  <a:lnTo>
                    <a:pt x="1" y="193"/>
                  </a:lnTo>
                  <a:lnTo>
                    <a:pt x="13" y="188"/>
                  </a:lnTo>
                  <a:lnTo>
                    <a:pt x="13" y="43"/>
                  </a:lnTo>
                  <a:lnTo>
                    <a:pt x="152" y="23"/>
                  </a:lnTo>
                  <a:lnTo>
                    <a:pt x="158" y="176"/>
                  </a:lnTo>
                  <a:lnTo>
                    <a:pt x="170" y="176"/>
                  </a:lnTo>
                  <a:lnTo>
                    <a:pt x="165" y="25"/>
                  </a:lnTo>
                  <a:lnTo>
                    <a:pt x="280" y="12"/>
                  </a:lnTo>
                  <a:lnTo>
                    <a:pt x="280" y="149"/>
                  </a:lnTo>
                  <a:lnTo>
                    <a:pt x="289" y="144"/>
                  </a:lnTo>
                  <a:lnTo>
                    <a:pt x="290" y="0"/>
                  </a:lnTo>
                  <a:close/>
                </a:path>
              </a:pathLst>
            </a:custGeom>
            <a:solidFill>
              <a:srgbClr val="3D3A38"/>
            </a:solidFill>
            <a:ln w="9525">
              <a:noFill/>
              <a:round/>
              <a:headEnd/>
              <a:tailEnd/>
            </a:ln>
          </p:spPr>
          <p:txBody>
            <a:bodyPr/>
            <a:lstStyle/>
            <a:p>
              <a:endParaRPr lang="en-AU"/>
            </a:p>
          </p:txBody>
        </p:sp>
        <p:sp>
          <p:nvSpPr>
            <p:cNvPr id="2095" name="Rectangle 47"/>
            <p:cNvSpPr>
              <a:spLocks noChangeArrowheads="1"/>
            </p:cNvSpPr>
            <p:nvPr/>
          </p:nvSpPr>
          <p:spPr bwMode="auto">
            <a:xfrm>
              <a:off x="607" y="1702"/>
              <a:ext cx="10" cy="70"/>
            </a:xfrm>
            <a:prstGeom prst="rect">
              <a:avLst/>
            </a:prstGeom>
            <a:solidFill>
              <a:srgbClr val="FF9900"/>
            </a:solidFill>
            <a:ln w="9525">
              <a:noFill/>
              <a:miter lim="800000"/>
              <a:headEnd/>
              <a:tailEnd/>
            </a:ln>
          </p:spPr>
          <p:txBody>
            <a:bodyPr/>
            <a:lstStyle/>
            <a:p>
              <a:endParaRPr lang="en-AU"/>
            </a:p>
          </p:txBody>
        </p:sp>
        <p:sp>
          <p:nvSpPr>
            <p:cNvPr id="2096" name="Rectangle 48"/>
            <p:cNvSpPr>
              <a:spLocks noChangeArrowheads="1"/>
            </p:cNvSpPr>
            <p:nvPr/>
          </p:nvSpPr>
          <p:spPr bwMode="auto">
            <a:xfrm>
              <a:off x="647" y="1705"/>
              <a:ext cx="10" cy="71"/>
            </a:xfrm>
            <a:prstGeom prst="rect">
              <a:avLst/>
            </a:prstGeom>
            <a:solidFill>
              <a:srgbClr val="FF9900"/>
            </a:solidFill>
            <a:ln w="9525">
              <a:noFill/>
              <a:miter lim="800000"/>
              <a:headEnd/>
              <a:tailEnd/>
            </a:ln>
          </p:spPr>
          <p:txBody>
            <a:bodyPr/>
            <a:lstStyle/>
            <a:p>
              <a:endParaRPr lang="en-AU"/>
            </a:p>
          </p:txBody>
        </p:sp>
        <p:sp>
          <p:nvSpPr>
            <p:cNvPr id="2097" name="Rectangle 49"/>
            <p:cNvSpPr>
              <a:spLocks noChangeArrowheads="1"/>
            </p:cNvSpPr>
            <p:nvPr/>
          </p:nvSpPr>
          <p:spPr bwMode="auto">
            <a:xfrm>
              <a:off x="685" y="1706"/>
              <a:ext cx="10" cy="71"/>
            </a:xfrm>
            <a:prstGeom prst="rect">
              <a:avLst/>
            </a:prstGeom>
            <a:solidFill>
              <a:srgbClr val="FF9900"/>
            </a:solidFill>
            <a:ln w="9525">
              <a:noFill/>
              <a:miter lim="800000"/>
              <a:headEnd/>
              <a:tailEnd/>
            </a:ln>
          </p:spPr>
          <p:txBody>
            <a:bodyPr/>
            <a:lstStyle/>
            <a:p>
              <a:endParaRPr lang="en-AU"/>
            </a:p>
          </p:txBody>
        </p:sp>
        <p:sp>
          <p:nvSpPr>
            <p:cNvPr id="2098" name="Rectangle 50"/>
            <p:cNvSpPr>
              <a:spLocks noChangeArrowheads="1"/>
            </p:cNvSpPr>
            <p:nvPr/>
          </p:nvSpPr>
          <p:spPr bwMode="auto">
            <a:xfrm>
              <a:off x="556" y="1698"/>
              <a:ext cx="10" cy="70"/>
            </a:xfrm>
            <a:prstGeom prst="rect">
              <a:avLst/>
            </a:prstGeom>
            <a:solidFill>
              <a:srgbClr val="FF9900"/>
            </a:solidFill>
            <a:ln w="9525">
              <a:noFill/>
              <a:miter lim="800000"/>
              <a:headEnd/>
              <a:tailEnd/>
            </a:ln>
          </p:spPr>
          <p:txBody>
            <a:bodyPr/>
            <a:lstStyle/>
            <a:p>
              <a:endParaRPr lang="en-AU"/>
            </a:p>
          </p:txBody>
        </p:sp>
        <p:sp>
          <p:nvSpPr>
            <p:cNvPr id="2099" name="Rectangle 51"/>
            <p:cNvSpPr>
              <a:spLocks noChangeArrowheads="1"/>
            </p:cNvSpPr>
            <p:nvPr/>
          </p:nvSpPr>
          <p:spPr bwMode="auto">
            <a:xfrm>
              <a:off x="718" y="1718"/>
              <a:ext cx="9" cy="62"/>
            </a:xfrm>
            <a:prstGeom prst="rect">
              <a:avLst/>
            </a:prstGeom>
            <a:solidFill>
              <a:srgbClr val="FF9900"/>
            </a:solidFill>
            <a:ln w="9525">
              <a:noFill/>
              <a:miter lim="800000"/>
              <a:headEnd/>
              <a:tailEnd/>
            </a:ln>
          </p:spPr>
          <p:txBody>
            <a:bodyPr/>
            <a:lstStyle/>
            <a:p>
              <a:endParaRPr lang="en-AU"/>
            </a:p>
          </p:txBody>
        </p:sp>
        <p:sp>
          <p:nvSpPr>
            <p:cNvPr id="2100" name="Rectangle 52"/>
            <p:cNvSpPr>
              <a:spLocks noChangeArrowheads="1"/>
            </p:cNvSpPr>
            <p:nvPr/>
          </p:nvSpPr>
          <p:spPr bwMode="auto">
            <a:xfrm>
              <a:off x="750" y="1725"/>
              <a:ext cx="9" cy="55"/>
            </a:xfrm>
            <a:prstGeom prst="rect">
              <a:avLst/>
            </a:prstGeom>
            <a:solidFill>
              <a:srgbClr val="FF9900"/>
            </a:solidFill>
            <a:ln w="9525">
              <a:noFill/>
              <a:miter lim="800000"/>
              <a:headEnd/>
              <a:tailEnd/>
            </a:ln>
          </p:spPr>
          <p:txBody>
            <a:bodyPr/>
            <a:lstStyle/>
            <a:p>
              <a:endParaRPr lang="en-AU"/>
            </a:p>
          </p:txBody>
        </p:sp>
        <p:sp>
          <p:nvSpPr>
            <p:cNvPr id="2101" name="Rectangle 53"/>
            <p:cNvSpPr>
              <a:spLocks noChangeArrowheads="1"/>
            </p:cNvSpPr>
            <p:nvPr/>
          </p:nvSpPr>
          <p:spPr bwMode="auto">
            <a:xfrm>
              <a:off x="781" y="1726"/>
              <a:ext cx="8" cy="55"/>
            </a:xfrm>
            <a:prstGeom prst="rect">
              <a:avLst/>
            </a:prstGeom>
            <a:solidFill>
              <a:srgbClr val="FF9900"/>
            </a:solidFill>
            <a:ln w="9525">
              <a:noFill/>
              <a:miter lim="800000"/>
              <a:headEnd/>
              <a:tailEnd/>
            </a:ln>
          </p:spPr>
          <p:txBody>
            <a:bodyPr/>
            <a:lstStyle/>
            <a:p>
              <a:endParaRPr lang="en-AU"/>
            </a:p>
          </p:txBody>
        </p:sp>
        <p:sp>
          <p:nvSpPr>
            <p:cNvPr id="2102" name="Rectangle 54"/>
            <p:cNvSpPr>
              <a:spLocks noChangeArrowheads="1"/>
            </p:cNvSpPr>
            <p:nvPr/>
          </p:nvSpPr>
          <p:spPr bwMode="auto">
            <a:xfrm>
              <a:off x="809" y="1730"/>
              <a:ext cx="6" cy="54"/>
            </a:xfrm>
            <a:prstGeom prst="rect">
              <a:avLst/>
            </a:prstGeom>
            <a:solidFill>
              <a:srgbClr val="FF9900"/>
            </a:solidFill>
            <a:ln w="9525">
              <a:noFill/>
              <a:miter lim="800000"/>
              <a:headEnd/>
              <a:tailEnd/>
            </a:ln>
          </p:spPr>
          <p:txBody>
            <a:bodyPr/>
            <a:lstStyle/>
            <a:p>
              <a:endParaRPr lang="en-AU"/>
            </a:p>
          </p:txBody>
        </p:sp>
        <p:sp>
          <p:nvSpPr>
            <p:cNvPr id="2103" name="Freeform 55"/>
            <p:cNvSpPr>
              <a:spLocks/>
            </p:cNvSpPr>
            <p:nvPr/>
          </p:nvSpPr>
          <p:spPr bwMode="auto">
            <a:xfrm>
              <a:off x="339" y="1849"/>
              <a:ext cx="147" cy="80"/>
            </a:xfrm>
            <a:custGeom>
              <a:avLst/>
              <a:gdLst/>
              <a:ahLst/>
              <a:cxnLst>
                <a:cxn ang="0">
                  <a:pos x="441" y="240"/>
                </a:cxn>
                <a:cxn ang="0">
                  <a:pos x="441" y="203"/>
                </a:cxn>
                <a:cxn ang="0">
                  <a:pos x="426" y="164"/>
                </a:cxn>
                <a:cxn ang="0">
                  <a:pos x="408" y="129"/>
                </a:cxn>
                <a:cxn ang="0">
                  <a:pos x="385" y="98"/>
                </a:cxn>
                <a:cxn ang="0">
                  <a:pos x="361" y="71"/>
                </a:cxn>
                <a:cxn ang="0">
                  <a:pos x="333" y="48"/>
                </a:cxn>
                <a:cxn ang="0">
                  <a:pos x="304" y="30"/>
                </a:cxn>
                <a:cxn ang="0">
                  <a:pos x="273" y="15"/>
                </a:cxn>
                <a:cxn ang="0">
                  <a:pos x="242" y="6"/>
                </a:cxn>
                <a:cxn ang="0">
                  <a:pos x="209" y="0"/>
                </a:cxn>
                <a:cxn ang="0">
                  <a:pos x="176" y="2"/>
                </a:cxn>
                <a:cxn ang="0">
                  <a:pos x="144" y="7"/>
                </a:cxn>
                <a:cxn ang="0">
                  <a:pos x="112" y="18"/>
                </a:cxn>
                <a:cxn ang="0">
                  <a:pos x="82" y="35"/>
                </a:cxn>
                <a:cxn ang="0">
                  <a:pos x="53" y="56"/>
                </a:cxn>
                <a:cxn ang="0">
                  <a:pos x="27" y="84"/>
                </a:cxn>
                <a:cxn ang="0">
                  <a:pos x="3" y="119"/>
                </a:cxn>
                <a:cxn ang="0">
                  <a:pos x="0" y="240"/>
                </a:cxn>
                <a:cxn ang="0">
                  <a:pos x="48" y="232"/>
                </a:cxn>
                <a:cxn ang="0">
                  <a:pos x="69" y="189"/>
                </a:cxn>
                <a:cxn ang="0">
                  <a:pos x="92" y="153"/>
                </a:cxn>
                <a:cxn ang="0">
                  <a:pos x="115" y="124"/>
                </a:cxn>
                <a:cxn ang="0">
                  <a:pos x="141" y="102"/>
                </a:cxn>
                <a:cxn ang="0">
                  <a:pos x="166" y="86"/>
                </a:cxn>
                <a:cxn ang="0">
                  <a:pos x="193" y="74"/>
                </a:cxn>
                <a:cxn ang="0">
                  <a:pos x="220" y="70"/>
                </a:cxn>
                <a:cxn ang="0">
                  <a:pos x="247" y="70"/>
                </a:cxn>
                <a:cxn ang="0">
                  <a:pos x="274" y="75"/>
                </a:cxn>
                <a:cxn ang="0">
                  <a:pos x="301" y="86"/>
                </a:cxn>
                <a:cxn ang="0">
                  <a:pos x="327" y="100"/>
                </a:cxn>
                <a:cxn ang="0">
                  <a:pos x="352" y="120"/>
                </a:cxn>
                <a:cxn ang="0">
                  <a:pos x="376" y="144"/>
                </a:cxn>
                <a:cxn ang="0">
                  <a:pos x="400" y="172"/>
                </a:cxn>
                <a:cxn ang="0">
                  <a:pos x="421" y="204"/>
                </a:cxn>
                <a:cxn ang="0">
                  <a:pos x="441" y="240"/>
                </a:cxn>
              </a:cxnLst>
              <a:rect l="0" t="0" r="r" b="b"/>
              <a:pathLst>
                <a:path w="441" h="240">
                  <a:moveTo>
                    <a:pt x="441" y="240"/>
                  </a:moveTo>
                  <a:lnTo>
                    <a:pt x="441" y="203"/>
                  </a:lnTo>
                  <a:lnTo>
                    <a:pt x="426" y="164"/>
                  </a:lnTo>
                  <a:lnTo>
                    <a:pt x="408" y="129"/>
                  </a:lnTo>
                  <a:lnTo>
                    <a:pt x="385" y="98"/>
                  </a:lnTo>
                  <a:lnTo>
                    <a:pt x="361" y="71"/>
                  </a:lnTo>
                  <a:lnTo>
                    <a:pt x="333" y="48"/>
                  </a:lnTo>
                  <a:lnTo>
                    <a:pt x="304" y="30"/>
                  </a:lnTo>
                  <a:lnTo>
                    <a:pt x="273" y="15"/>
                  </a:lnTo>
                  <a:lnTo>
                    <a:pt x="242" y="6"/>
                  </a:lnTo>
                  <a:lnTo>
                    <a:pt x="209" y="0"/>
                  </a:lnTo>
                  <a:lnTo>
                    <a:pt x="176" y="2"/>
                  </a:lnTo>
                  <a:lnTo>
                    <a:pt x="144" y="7"/>
                  </a:lnTo>
                  <a:lnTo>
                    <a:pt x="112" y="18"/>
                  </a:lnTo>
                  <a:lnTo>
                    <a:pt x="82" y="35"/>
                  </a:lnTo>
                  <a:lnTo>
                    <a:pt x="53" y="56"/>
                  </a:lnTo>
                  <a:lnTo>
                    <a:pt x="27" y="84"/>
                  </a:lnTo>
                  <a:lnTo>
                    <a:pt x="3" y="119"/>
                  </a:lnTo>
                  <a:lnTo>
                    <a:pt x="0" y="240"/>
                  </a:lnTo>
                  <a:lnTo>
                    <a:pt x="48" y="232"/>
                  </a:lnTo>
                  <a:lnTo>
                    <a:pt x="69" y="189"/>
                  </a:lnTo>
                  <a:lnTo>
                    <a:pt x="92" y="153"/>
                  </a:lnTo>
                  <a:lnTo>
                    <a:pt x="115" y="124"/>
                  </a:lnTo>
                  <a:lnTo>
                    <a:pt x="141" y="102"/>
                  </a:lnTo>
                  <a:lnTo>
                    <a:pt x="166" y="86"/>
                  </a:lnTo>
                  <a:lnTo>
                    <a:pt x="193" y="74"/>
                  </a:lnTo>
                  <a:lnTo>
                    <a:pt x="220" y="70"/>
                  </a:lnTo>
                  <a:lnTo>
                    <a:pt x="247" y="70"/>
                  </a:lnTo>
                  <a:lnTo>
                    <a:pt x="274" y="75"/>
                  </a:lnTo>
                  <a:lnTo>
                    <a:pt x="301" y="86"/>
                  </a:lnTo>
                  <a:lnTo>
                    <a:pt x="327" y="100"/>
                  </a:lnTo>
                  <a:lnTo>
                    <a:pt x="352" y="120"/>
                  </a:lnTo>
                  <a:lnTo>
                    <a:pt x="376" y="144"/>
                  </a:lnTo>
                  <a:lnTo>
                    <a:pt x="400" y="172"/>
                  </a:lnTo>
                  <a:lnTo>
                    <a:pt x="421" y="204"/>
                  </a:lnTo>
                  <a:lnTo>
                    <a:pt x="441" y="240"/>
                  </a:lnTo>
                  <a:close/>
                </a:path>
              </a:pathLst>
            </a:custGeom>
            <a:solidFill>
              <a:srgbClr val="FF9900"/>
            </a:solidFill>
            <a:ln w="9525">
              <a:noFill/>
              <a:round/>
              <a:headEnd/>
              <a:tailEnd/>
            </a:ln>
          </p:spPr>
          <p:txBody>
            <a:bodyPr/>
            <a:lstStyle/>
            <a:p>
              <a:endParaRPr lang="en-AU"/>
            </a:p>
          </p:txBody>
        </p:sp>
        <p:sp>
          <p:nvSpPr>
            <p:cNvPr id="2104" name="Freeform 56"/>
            <p:cNvSpPr>
              <a:spLocks/>
            </p:cNvSpPr>
            <p:nvPr/>
          </p:nvSpPr>
          <p:spPr bwMode="auto">
            <a:xfrm>
              <a:off x="291" y="1840"/>
              <a:ext cx="196" cy="74"/>
            </a:xfrm>
            <a:custGeom>
              <a:avLst/>
              <a:gdLst/>
              <a:ahLst/>
              <a:cxnLst>
                <a:cxn ang="0">
                  <a:pos x="589" y="222"/>
                </a:cxn>
                <a:cxn ang="0">
                  <a:pos x="583" y="190"/>
                </a:cxn>
                <a:cxn ang="0">
                  <a:pos x="578" y="163"/>
                </a:cxn>
                <a:cxn ang="0">
                  <a:pos x="571" y="140"/>
                </a:cxn>
                <a:cxn ang="0">
                  <a:pos x="563" y="121"/>
                </a:cxn>
                <a:cxn ang="0">
                  <a:pos x="552" y="102"/>
                </a:cxn>
                <a:cxn ang="0">
                  <a:pos x="537" y="83"/>
                </a:cxn>
                <a:cxn ang="0">
                  <a:pos x="517" y="62"/>
                </a:cxn>
                <a:cxn ang="0">
                  <a:pos x="491" y="38"/>
                </a:cxn>
                <a:cxn ang="0">
                  <a:pos x="463" y="29"/>
                </a:cxn>
                <a:cxn ang="0">
                  <a:pos x="437" y="21"/>
                </a:cxn>
                <a:cxn ang="0">
                  <a:pos x="413" y="14"/>
                </a:cxn>
                <a:cxn ang="0">
                  <a:pos x="390" y="9"/>
                </a:cxn>
                <a:cxn ang="0">
                  <a:pos x="368" y="5"/>
                </a:cxn>
                <a:cxn ang="0">
                  <a:pos x="348" y="2"/>
                </a:cxn>
                <a:cxn ang="0">
                  <a:pos x="327" y="1"/>
                </a:cxn>
                <a:cxn ang="0">
                  <a:pos x="308" y="0"/>
                </a:cxn>
                <a:cxn ang="0">
                  <a:pos x="288" y="1"/>
                </a:cxn>
                <a:cxn ang="0">
                  <a:pos x="267" y="4"/>
                </a:cxn>
                <a:cxn ang="0">
                  <a:pos x="247" y="6"/>
                </a:cxn>
                <a:cxn ang="0">
                  <a:pos x="225" y="10"/>
                </a:cxn>
                <a:cxn ang="0">
                  <a:pos x="202" y="15"/>
                </a:cxn>
                <a:cxn ang="0">
                  <a:pos x="178" y="22"/>
                </a:cxn>
                <a:cxn ang="0">
                  <a:pos x="151" y="30"/>
                </a:cxn>
                <a:cxn ang="0">
                  <a:pos x="123" y="38"/>
                </a:cxn>
                <a:cxn ang="0">
                  <a:pos x="33" y="98"/>
                </a:cxn>
                <a:cxn ang="0">
                  <a:pos x="0" y="148"/>
                </a:cxn>
                <a:cxn ang="0">
                  <a:pos x="165" y="156"/>
                </a:cxn>
                <a:cxn ang="0">
                  <a:pos x="177" y="136"/>
                </a:cxn>
                <a:cxn ang="0">
                  <a:pos x="188" y="121"/>
                </a:cxn>
                <a:cxn ang="0">
                  <a:pos x="200" y="105"/>
                </a:cxn>
                <a:cxn ang="0">
                  <a:pos x="213" y="93"/>
                </a:cxn>
                <a:cxn ang="0">
                  <a:pos x="228" y="81"/>
                </a:cxn>
                <a:cxn ang="0">
                  <a:pos x="242" y="71"/>
                </a:cxn>
                <a:cxn ang="0">
                  <a:pos x="258" y="65"/>
                </a:cxn>
                <a:cxn ang="0">
                  <a:pos x="276" y="58"/>
                </a:cxn>
                <a:cxn ang="0">
                  <a:pos x="294" y="54"/>
                </a:cxn>
                <a:cxn ang="0">
                  <a:pos x="313" y="53"/>
                </a:cxn>
                <a:cxn ang="0">
                  <a:pos x="334" y="51"/>
                </a:cxn>
                <a:cxn ang="0">
                  <a:pos x="356" y="51"/>
                </a:cxn>
                <a:cxn ang="0">
                  <a:pos x="379" y="53"/>
                </a:cxn>
                <a:cxn ang="0">
                  <a:pos x="405" y="55"/>
                </a:cxn>
                <a:cxn ang="0">
                  <a:pos x="431" y="59"/>
                </a:cxn>
                <a:cxn ang="0">
                  <a:pos x="460" y="65"/>
                </a:cxn>
                <a:cxn ang="0">
                  <a:pos x="484" y="82"/>
                </a:cxn>
                <a:cxn ang="0">
                  <a:pos x="504" y="98"/>
                </a:cxn>
                <a:cxn ang="0">
                  <a:pos x="520" y="115"/>
                </a:cxn>
                <a:cxn ang="0">
                  <a:pos x="533" y="131"/>
                </a:cxn>
                <a:cxn ang="0">
                  <a:pos x="546" y="150"/>
                </a:cxn>
                <a:cxn ang="0">
                  <a:pos x="559" y="170"/>
                </a:cxn>
                <a:cxn ang="0">
                  <a:pos x="573" y="194"/>
                </a:cxn>
                <a:cxn ang="0">
                  <a:pos x="589" y="222"/>
                </a:cxn>
              </a:cxnLst>
              <a:rect l="0" t="0" r="r" b="b"/>
              <a:pathLst>
                <a:path w="589" h="222">
                  <a:moveTo>
                    <a:pt x="589" y="222"/>
                  </a:moveTo>
                  <a:lnTo>
                    <a:pt x="583" y="190"/>
                  </a:lnTo>
                  <a:lnTo>
                    <a:pt x="578" y="163"/>
                  </a:lnTo>
                  <a:lnTo>
                    <a:pt x="571" y="140"/>
                  </a:lnTo>
                  <a:lnTo>
                    <a:pt x="563" y="121"/>
                  </a:lnTo>
                  <a:lnTo>
                    <a:pt x="552" y="102"/>
                  </a:lnTo>
                  <a:lnTo>
                    <a:pt x="537" y="83"/>
                  </a:lnTo>
                  <a:lnTo>
                    <a:pt x="517" y="62"/>
                  </a:lnTo>
                  <a:lnTo>
                    <a:pt x="491" y="38"/>
                  </a:lnTo>
                  <a:lnTo>
                    <a:pt x="463" y="29"/>
                  </a:lnTo>
                  <a:lnTo>
                    <a:pt x="437" y="21"/>
                  </a:lnTo>
                  <a:lnTo>
                    <a:pt x="413" y="14"/>
                  </a:lnTo>
                  <a:lnTo>
                    <a:pt x="390" y="9"/>
                  </a:lnTo>
                  <a:lnTo>
                    <a:pt x="368" y="5"/>
                  </a:lnTo>
                  <a:lnTo>
                    <a:pt x="348" y="2"/>
                  </a:lnTo>
                  <a:lnTo>
                    <a:pt x="327" y="1"/>
                  </a:lnTo>
                  <a:lnTo>
                    <a:pt x="308" y="0"/>
                  </a:lnTo>
                  <a:lnTo>
                    <a:pt x="288" y="1"/>
                  </a:lnTo>
                  <a:lnTo>
                    <a:pt x="267" y="4"/>
                  </a:lnTo>
                  <a:lnTo>
                    <a:pt x="247" y="6"/>
                  </a:lnTo>
                  <a:lnTo>
                    <a:pt x="225" y="10"/>
                  </a:lnTo>
                  <a:lnTo>
                    <a:pt x="202" y="15"/>
                  </a:lnTo>
                  <a:lnTo>
                    <a:pt x="178" y="22"/>
                  </a:lnTo>
                  <a:lnTo>
                    <a:pt x="151" y="30"/>
                  </a:lnTo>
                  <a:lnTo>
                    <a:pt x="123" y="38"/>
                  </a:lnTo>
                  <a:lnTo>
                    <a:pt x="33" y="98"/>
                  </a:lnTo>
                  <a:lnTo>
                    <a:pt x="0" y="148"/>
                  </a:lnTo>
                  <a:lnTo>
                    <a:pt x="165" y="156"/>
                  </a:lnTo>
                  <a:lnTo>
                    <a:pt x="177" y="136"/>
                  </a:lnTo>
                  <a:lnTo>
                    <a:pt x="188" y="121"/>
                  </a:lnTo>
                  <a:lnTo>
                    <a:pt x="200" y="105"/>
                  </a:lnTo>
                  <a:lnTo>
                    <a:pt x="213" y="93"/>
                  </a:lnTo>
                  <a:lnTo>
                    <a:pt x="228" y="81"/>
                  </a:lnTo>
                  <a:lnTo>
                    <a:pt x="242" y="71"/>
                  </a:lnTo>
                  <a:lnTo>
                    <a:pt x="258" y="65"/>
                  </a:lnTo>
                  <a:lnTo>
                    <a:pt x="276" y="58"/>
                  </a:lnTo>
                  <a:lnTo>
                    <a:pt x="294" y="54"/>
                  </a:lnTo>
                  <a:lnTo>
                    <a:pt x="313" y="53"/>
                  </a:lnTo>
                  <a:lnTo>
                    <a:pt x="334" y="51"/>
                  </a:lnTo>
                  <a:lnTo>
                    <a:pt x="356" y="51"/>
                  </a:lnTo>
                  <a:lnTo>
                    <a:pt x="379" y="53"/>
                  </a:lnTo>
                  <a:lnTo>
                    <a:pt x="405" y="55"/>
                  </a:lnTo>
                  <a:lnTo>
                    <a:pt x="431" y="59"/>
                  </a:lnTo>
                  <a:lnTo>
                    <a:pt x="460" y="65"/>
                  </a:lnTo>
                  <a:lnTo>
                    <a:pt x="484" y="82"/>
                  </a:lnTo>
                  <a:lnTo>
                    <a:pt x="504" y="98"/>
                  </a:lnTo>
                  <a:lnTo>
                    <a:pt x="520" y="115"/>
                  </a:lnTo>
                  <a:lnTo>
                    <a:pt x="533" y="131"/>
                  </a:lnTo>
                  <a:lnTo>
                    <a:pt x="546" y="150"/>
                  </a:lnTo>
                  <a:lnTo>
                    <a:pt x="559" y="170"/>
                  </a:lnTo>
                  <a:lnTo>
                    <a:pt x="573" y="194"/>
                  </a:lnTo>
                  <a:lnTo>
                    <a:pt x="589" y="222"/>
                  </a:lnTo>
                  <a:close/>
                </a:path>
              </a:pathLst>
            </a:custGeom>
            <a:solidFill>
              <a:srgbClr val="8C592B"/>
            </a:solidFill>
            <a:ln w="9525">
              <a:noFill/>
              <a:round/>
              <a:headEnd/>
              <a:tailEnd/>
            </a:ln>
          </p:spPr>
          <p:txBody>
            <a:bodyPr/>
            <a:lstStyle/>
            <a:p>
              <a:endParaRPr lang="en-AU"/>
            </a:p>
          </p:txBody>
        </p:sp>
        <p:sp>
          <p:nvSpPr>
            <p:cNvPr id="2105" name="Freeform 57"/>
            <p:cNvSpPr>
              <a:spLocks/>
            </p:cNvSpPr>
            <p:nvPr/>
          </p:nvSpPr>
          <p:spPr bwMode="auto">
            <a:xfrm>
              <a:off x="317" y="1959"/>
              <a:ext cx="43" cy="32"/>
            </a:xfrm>
            <a:custGeom>
              <a:avLst/>
              <a:gdLst/>
              <a:ahLst/>
              <a:cxnLst>
                <a:cxn ang="0">
                  <a:pos x="125" y="0"/>
                </a:cxn>
                <a:cxn ang="0">
                  <a:pos x="127" y="93"/>
                </a:cxn>
                <a:cxn ang="0">
                  <a:pos x="43" y="97"/>
                </a:cxn>
                <a:cxn ang="0">
                  <a:pos x="0" y="93"/>
                </a:cxn>
                <a:cxn ang="0">
                  <a:pos x="3" y="3"/>
                </a:cxn>
                <a:cxn ang="0">
                  <a:pos x="48" y="3"/>
                </a:cxn>
                <a:cxn ang="0">
                  <a:pos x="125" y="0"/>
                </a:cxn>
              </a:cxnLst>
              <a:rect l="0" t="0" r="r" b="b"/>
              <a:pathLst>
                <a:path w="127" h="97">
                  <a:moveTo>
                    <a:pt x="125" y="0"/>
                  </a:moveTo>
                  <a:lnTo>
                    <a:pt x="127" y="93"/>
                  </a:lnTo>
                  <a:lnTo>
                    <a:pt x="43" y="97"/>
                  </a:lnTo>
                  <a:lnTo>
                    <a:pt x="0" y="93"/>
                  </a:lnTo>
                  <a:lnTo>
                    <a:pt x="3" y="3"/>
                  </a:lnTo>
                  <a:lnTo>
                    <a:pt x="48" y="3"/>
                  </a:lnTo>
                  <a:lnTo>
                    <a:pt x="125" y="0"/>
                  </a:lnTo>
                  <a:close/>
                </a:path>
              </a:pathLst>
            </a:custGeom>
            <a:solidFill>
              <a:srgbClr val="FF872D"/>
            </a:solidFill>
            <a:ln w="9525">
              <a:noFill/>
              <a:round/>
              <a:headEnd/>
              <a:tailEnd/>
            </a:ln>
          </p:spPr>
          <p:txBody>
            <a:bodyPr/>
            <a:lstStyle/>
            <a:p>
              <a:endParaRPr lang="en-AU"/>
            </a:p>
          </p:txBody>
        </p:sp>
        <p:sp>
          <p:nvSpPr>
            <p:cNvPr id="2106" name="Freeform 58"/>
            <p:cNvSpPr>
              <a:spLocks/>
            </p:cNvSpPr>
            <p:nvPr/>
          </p:nvSpPr>
          <p:spPr bwMode="auto">
            <a:xfrm>
              <a:off x="185" y="1940"/>
              <a:ext cx="134" cy="50"/>
            </a:xfrm>
            <a:custGeom>
              <a:avLst/>
              <a:gdLst/>
              <a:ahLst/>
              <a:cxnLst>
                <a:cxn ang="0">
                  <a:pos x="402" y="60"/>
                </a:cxn>
                <a:cxn ang="0">
                  <a:pos x="402" y="149"/>
                </a:cxn>
                <a:cxn ang="0">
                  <a:pos x="294" y="139"/>
                </a:cxn>
                <a:cxn ang="0">
                  <a:pos x="291" y="109"/>
                </a:cxn>
                <a:cxn ang="0">
                  <a:pos x="44" y="70"/>
                </a:cxn>
                <a:cxn ang="0">
                  <a:pos x="44" y="99"/>
                </a:cxn>
                <a:cxn ang="0">
                  <a:pos x="3" y="88"/>
                </a:cxn>
                <a:cxn ang="0">
                  <a:pos x="0" y="47"/>
                </a:cxn>
                <a:cxn ang="0">
                  <a:pos x="0" y="0"/>
                </a:cxn>
                <a:cxn ang="0">
                  <a:pos x="42" y="0"/>
                </a:cxn>
                <a:cxn ang="0">
                  <a:pos x="310" y="47"/>
                </a:cxn>
                <a:cxn ang="0">
                  <a:pos x="402" y="60"/>
                </a:cxn>
              </a:cxnLst>
              <a:rect l="0" t="0" r="r" b="b"/>
              <a:pathLst>
                <a:path w="402" h="149">
                  <a:moveTo>
                    <a:pt x="402" y="60"/>
                  </a:moveTo>
                  <a:lnTo>
                    <a:pt x="402" y="149"/>
                  </a:lnTo>
                  <a:lnTo>
                    <a:pt x="294" y="139"/>
                  </a:lnTo>
                  <a:lnTo>
                    <a:pt x="291" y="109"/>
                  </a:lnTo>
                  <a:lnTo>
                    <a:pt x="44" y="70"/>
                  </a:lnTo>
                  <a:lnTo>
                    <a:pt x="44" y="99"/>
                  </a:lnTo>
                  <a:lnTo>
                    <a:pt x="3" y="88"/>
                  </a:lnTo>
                  <a:lnTo>
                    <a:pt x="0" y="47"/>
                  </a:lnTo>
                  <a:lnTo>
                    <a:pt x="0" y="0"/>
                  </a:lnTo>
                  <a:lnTo>
                    <a:pt x="42" y="0"/>
                  </a:lnTo>
                  <a:lnTo>
                    <a:pt x="310" y="47"/>
                  </a:lnTo>
                  <a:lnTo>
                    <a:pt x="402" y="60"/>
                  </a:lnTo>
                  <a:close/>
                </a:path>
              </a:pathLst>
            </a:custGeom>
            <a:solidFill>
              <a:srgbClr val="8C592B"/>
            </a:solidFill>
            <a:ln w="9525">
              <a:noFill/>
              <a:round/>
              <a:headEnd/>
              <a:tailEnd/>
            </a:ln>
          </p:spPr>
          <p:txBody>
            <a:bodyPr/>
            <a:lstStyle/>
            <a:p>
              <a:endParaRPr lang="en-AU"/>
            </a:p>
          </p:txBody>
        </p:sp>
        <p:sp>
          <p:nvSpPr>
            <p:cNvPr id="2107" name="Freeform 59"/>
            <p:cNvSpPr>
              <a:spLocks/>
            </p:cNvSpPr>
            <p:nvPr/>
          </p:nvSpPr>
          <p:spPr bwMode="auto">
            <a:xfrm>
              <a:off x="192" y="1814"/>
              <a:ext cx="153" cy="115"/>
            </a:xfrm>
            <a:custGeom>
              <a:avLst/>
              <a:gdLst/>
              <a:ahLst/>
              <a:cxnLst>
                <a:cxn ang="0">
                  <a:pos x="250" y="7"/>
                </a:cxn>
                <a:cxn ang="0">
                  <a:pos x="292" y="11"/>
                </a:cxn>
                <a:cxn ang="0">
                  <a:pos x="318" y="48"/>
                </a:cxn>
                <a:cxn ang="0">
                  <a:pos x="316" y="216"/>
                </a:cxn>
                <a:cxn ang="0">
                  <a:pos x="309" y="300"/>
                </a:cxn>
                <a:cxn ang="0">
                  <a:pos x="348" y="309"/>
                </a:cxn>
                <a:cxn ang="0">
                  <a:pos x="459" y="309"/>
                </a:cxn>
                <a:cxn ang="0">
                  <a:pos x="456" y="346"/>
                </a:cxn>
                <a:cxn ang="0">
                  <a:pos x="304" y="346"/>
                </a:cxn>
                <a:cxn ang="0">
                  <a:pos x="184" y="328"/>
                </a:cxn>
                <a:cxn ang="0">
                  <a:pos x="40" y="313"/>
                </a:cxn>
                <a:cxn ang="0">
                  <a:pos x="0" y="312"/>
                </a:cxn>
                <a:cxn ang="0">
                  <a:pos x="3" y="241"/>
                </a:cxn>
                <a:cxn ang="0">
                  <a:pos x="40" y="245"/>
                </a:cxn>
                <a:cxn ang="0">
                  <a:pos x="40" y="137"/>
                </a:cxn>
                <a:cxn ang="0">
                  <a:pos x="49" y="40"/>
                </a:cxn>
                <a:cxn ang="0">
                  <a:pos x="62" y="11"/>
                </a:cxn>
                <a:cxn ang="0">
                  <a:pos x="116" y="0"/>
                </a:cxn>
                <a:cxn ang="0">
                  <a:pos x="232" y="7"/>
                </a:cxn>
                <a:cxn ang="0">
                  <a:pos x="250" y="7"/>
                </a:cxn>
              </a:cxnLst>
              <a:rect l="0" t="0" r="r" b="b"/>
              <a:pathLst>
                <a:path w="459" h="346">
                  <a:moveTo>
                    <a:pt x="250" y="7"/>
                  </a:moveTo>
                  <a:lnTo>
                    <a:pt x="292" y="11"/>
                  </a:lnTo>
                  <a:lnTo>
                    <a:pt x="318" y="48"/>
                  </a:lnTo>
                  <a:lnTo>
                    <a:pt x="316" y="216"/>
                  </a:lnTo>
                  <a:lnTo>
                    <a:pt x="309" y="300"/>
                  </a:lnTo>
                  <a:lnTo>
                    <a:pt x="348" y="309"/>
                  </a:lnTo>
                  <a:lnTo>
                    <a:pt x="459" y="309"/>
                  </a:lnTo>
                  <a:lnTo>
                    <a:pt x="456" y="346"/>
                  </a:lnTo>
                  <a:lnTo>
                    <a:pt x="304" y="346"/>
                  </a:lnTo>
                  <a:lnTo>
                    <a:pt x="184" y="328"/>
                  </a:lnTo>
                  <a:lnTo>
                    <a:pt x="40" y="313"/>
                  </a:lnTo>
                  <a:lnTo>
                    <a:pt x="0" y="312"/>
                  </a:lnTo>
                  <a:lnTo>
                    <a:pt x="3" y="241"/>
                  </a:lnTo>
                  <a:lnTo>
                    <a:pt x="40" y="245"/>
                  </a:lnTo>
                  <a:lnTo>
                    <a:pt x="40" y="137"/>
                  </a:lnTo>
                  <a:lnTo>
                    <a:pt x="49" y="40"/>
                  </a:lnTo>
                  <a:lnTo>
                    <a:pt x="62" y="11"/>
                  </a:lnTo>
                  <a:lnTo>
                    <a:pt x="116" y="0"/>
                  </a:lnTo>
                  <a:lnTo>
                    <a:pt x="232" y="7"/>
                  </a:lnTo>
                  <a:lnTo>
                    <a:pt x="250" y="7"/>
                  </a:lnTo>
                  <a:close/>
                </a:path>
              </a:pathLst>
            </a:custGeom>
            <a:solidFill>
              <a:srgbClr val="8C592B"/>
            </a:solidFill>
            <a:ln w="9525">
              <a:noFill/>
              <a:round/>
              <a:headEnd/>
              <a:tailEnd/>
            </a:ln>
          </p:spPr>
          <p:txBody>
            <a:bodyPr/>
            <a:lstStyle/>
            <a:p>
              <a:endParaRPr lang="en-AU"/>
            </a:p>
          </p:txBody>
        </p:sp>
        <p:sp>
          <p:nvSpPr>
            <p:cNvPr id="2108" name="Freeform 60"/>
            <p:cNvSpPr>
              <a:spLocks/>
            </p:cNvSpPr>
            <p:nvPr/>
          </p:nvSpPr>
          <p:spPr bwMode="auto">
            <a:xfrm>
              <a:off x="190" y="1821"/>
              <a:ext cx="20" cy="33"/>
            </a:xfrm>
            <a:custGeom>
              <a:avLst/>
              <a:gdLst/>
              <a:ahLst/>
              <a:cxnLst>
                <a:cxn ang="0">
                  <a:pos x="50" y="66"/>
                </a:cxn>
                <a:cxn ang="0">
                  <a:pos x="0" y="0"/>
                </a:cxn>
                <a:cxn ang="0">
                  <a:pos x="2" y="22"/>
                </a:cxn>
                <a:cxn ang="0">
                  <a:pos x="59" y="100"/>
                </a:cxn>
                <a:cxn ang="0">
                  <a:pos x="50" y="66"/>
                </a:cxn>
              </a:cxnLst>
              <a:rect l="0" t="0" r="r" b="b"/>
              <a:pathLst>
                <a:path w="59" h="100">
                  <a:moveTo>
                    <a:pt x="50" y="66"/>
                  </a:moveTo>
                  <a:lnTo>
                    <a:pt x="0" y="0"/>
                  </a:lnTo>
                  <a:lnTo>
                    <a:pt x="2" y="22"/>
                  </a:lnTo>
                  <a:lnTo>
                    <a:pt x="59" y="100"/>
                  </a:lnTo>
                  <a:lnTo>
                    <a:pt x="50" y="66"/>
                  </a:lnTo>
                  <a:close/>
                </a:path>
              </a:pathLst>
            </a:custGeom>
            <a:solidFill>
              <a:srgbClr val="8C592B"/>
            </a:solidFill>
            <a:ln w="9525">
              <a:noFill/>
              <a:round/>
              <a:headEnd/>
              <a:tailEnd/>
            </a:ln>
          </p:spPr>
          <p:txBody>
            <a:bodyPr/>
            <a:lstStyle/>
            <a:p>
              <a:endParaRPr lang="en-AU"/>
            </a:p>
          </p:txBody>
        </p:sp>
        <p:sp>
          <p:nvSpPr>
            <p:cNvPr id="2109" name="Freeform 61"/>
            <p:cNvSpPr>
              <a:spLocks/>
            </p:cNvSpPr>
            <p:nvPr/>
          </p:nvSpPr>
          <p:spPr bwMode="auto">
            <a:xfrm>
              <a:off x="189" y="1806"/>
              <a:ext cx="5" cy="69"/>
            </a:xfrm>
            <a:custGeom>
              <a:avLst/>
              <a:gdLst/>
              <a:ahLst/>
              <a:cxnLst>
                <a:cxn ang="0">
                  <a:pos x="9" y="0"/>
                </a:cxn>
                <a:cxn ang="0">
                  <a:pos x="15" y="204"/>
                </a:cxn>
                <a:cxn ang="0">
                  <a:pos x="4" y="207"/>
                </a:cxn>
                <a:cxn ang="0">
                  <a:pos x="0" y="6"/>
                </a:cxn>
                <a:cxn ang="0">
                  <a:pos x="9" y="0"/>
                </a:cxn>
              </a:cxnLst>
              <a:rect l="0" t="0" r="r" b="b"/>
              <a:pathLst>
                <a:path w="15" h="207">
                  <a:moveTo>
                    <a:pt x="9" y="0"/>
                  </a:moveTo>
                  <a:lnTo>
                    <a:pt x="15" y="204"/>
                  </a:lnTo>
                  <a:lnTo>
                    <a:pt x="4" y="207"/>
                  </a:lnTo>
                  <a:lnTo>
                    <a:pt x="0" y="6"/>
                  </a:lnTo>
                  <a:lnTo>
                    <a:pt x="9" y="0"/>
                  </a:lnTo>
                  <a:close/>
                </a:path>
              </a:pathLst>
            </a:custGeom>
            <a:solidFill>
              <a:srgbClr val="8C592B"/>
            </a:solidFill>
            <a:ln w="9525">
              <a:noFill/>
              <a:round/>
              <a:headEnd/>
              <a:tailEnd/>
            </a:ln>
          </p:spPr>
          <p:txBody>
            <a:bodyPr/>
            <a:lstStyle/>
            <a:p>
              <a:endParaRPr lang="en-AU"/>
            </a:p>
          </p:txBody>
        </p:sp>
        <p:sp>
          <p:nvSpPr>
            <p:cNvPr id="2110" name="Freeform 62"/>
            <p:cNvSpPr>
              <a:spLocks/>
            </p:cNvSpPr>
            <p:nvPr/>
          </p:nvSpPr>
          <p:spPr bwMode="auto">
            <a:xfrm>
              <a:off x="158" y="1768"/>
              <a:ext cx="37" cy="125"/>
            </a:xfrm>
            <a:custGeom>
              <a:avLst/>
              <a:gdLst/>
              <a:ahLst/>
              <a:cxnLst>
                <a:cxn ang="0">
                  <a:pos x="21" y="96"/>
                </a:cxn>
                <a:cxn ang="0">
                  <a:pos x="37" y="72"/>
                </a:cxn>
                <a:cxn ang="0">
                  <a:pos x="37" y="42"/>
                </a:cxn>
                <a:cxn ang="0">
                  <a:pos x="37" y="12"/>
                </a:cxn>
                <a:cxn ang="0">
                  <a:pos x="23" y="0"/>
                </a:cxn>
                <a:cxn ang="0">
                  <a:pos x="9" y="18"/>
                </a:cxn>
                <a:cxn ang="0">
                  <a:pos x="0" y="62"/>
                </a:cxn>
                <a:cxn ang="0">
                  <a:pos x="0" y="94"/>
                </a:cxn>
                <a:cxn ang="0">
                  <a:pos x="5" y="121"/>
                </a:cxn>
                <a:cxn ang="0">
                  <a:pos x="111" y="377"/>
                </a:cxn>
                <a:cxn ang="0">
                  <a:pos x="111" y="353"/>
                </a:cxn>
                <a:cxn ang="0">
                  <a:pos x="18" y="123"/>
                </a:cxn>
                <a:cxn ang="0">
                  <a:pos x="18" y="110"/>
                </a:cxn>
                <a:cxn ang="0">
                  <a:pos x="100" y="135"/>
                </a:cxn>
                <a:cxn ang="0">
                  <a:pos x="100" y="113"/>
                </a:cxn>
                <a:cxn ang="0">
                  <a:pos x="21" y="96"/>
                </a:cxn>
              </a:cxnLst>
              <a:rect l="0" t="0" r="r" b="b"/>
              <a:pathLst>
                <a:path w="111" h="377">
                  <a:moveTo>
                    <a:pt x="21" y="96"/>
                  </a:moveTo>
                  <a:lnTo>
                    <a:pt x="37" y="72"/>
                  </a:lnTo>
                  <a:lnTo>
                    <a:pt x="37" y="42"/>
                  </a:lnTo>
                  <a:lnTo>
                    <a:pt x="37" y="12"/>
                  </a:lnTo>
                  <a:lnTo>
                    <a:pt x="23" y="0"/>
                  </a:lnTo>
                  <a:lnTo>
                    <a:pt x="9" y="18"/>
                  </a:lnTo>
                  <a:lnTo>
                    <a:pt x="0" y="62"/>
                  </a:lnTo>
                  <a:lnTo>
                    <a:pt x="0" y="94"/>
                  </a:lnTo>
                  <a:lnTo>
                    <a:pt x="5" y="121"/>
                  </a:lnTo>
                  <a:lnTo>
                    <a:pt x="111" y="377"/>
                  </a:lnTo>
                  <a:lnTo>
                    <a:pt x="111" y="353"/>
                  </a:lnTo>
                  <a:lnTo>
                    <a:pt x="18" y="123"/>
                  </a:lnTo>
                  <a:lnTo>
                    <a:pt x="18" y="110"/>
                  </a:lnTo>
                  <a:lnTo>
                    <a:pt x="100" y="135"/>
                  </a:lnTo>
                  <a:lnTo>
                    <a:pt x="100" y="113"/>
                  </a:lnTo>
                  <a:lnTo>
                    <a:pt x="21" y="96"/>
                  </a:lnTo>
                  <a:close/>
                </a:path>
              </a:pathLst>
            </a:custGeom>
            <a:solidFill>
              <a:srgbClr val="8C592B"/>
            </a:solidFill>
            <a:ln w="9525">
              <a:noFill/>
              <a:round/>
              <a:headEnd/>
              <a:tailEnd/>
            </a:ln>
          </p:spPr>
          <p:txBody>
            <a:bodyPr/>
            <a:lstStyle/>
            <a:p>
              <a:endParaRPr lang="en-AU"/>
            </a:p>
          </p:txBody>
        </p:sp>
        <p:sp>
          <p:nvSpPr>
            <p:cNvPr id="2111" name="Freeform 63"/>
            <p:cNvSpPr>
              <a:spLocks/>
            </p:cNvSpPr>
            <p:nvPr/>
          </p:nvSpPr>
          <p:spPr bwMode="auto">
            <a:xfrm>
              <a:off x="510" y="1904"/>
              <a:ext cx="235" cy="49"/>
            </a:xfrm>
            <a:custGeom>
              <a:avLst/>
              <a:gdLst/>
              <a:ahLst/>
              <a:cxnLst>
                <a:cxn ang="0">
                  <a:pos x="705" y="0"/>
                </a:cxn>
                <a:cxn ang="0">
                  <a:pos x="0" y="134"/>
                </a:cxn>
                <a:cxn ang="0">
                  <a:pos x="19" y="148"/>
                </a:cxn>
                <a:cxn ang="0">
                  <a:pos x="700" y="17"/>
                </a:cxn>
                <a:cxn ang="0">
                  <a:pos x="705" y="0"/>
                </a:cxn>
              </a:cxnLst>
              <a:rect l="0" t="0" r="r" b="b"/>
              <a:pathLst>
                <a:path w="705" h="148">
                  <a:moveTo>
                    <a:pt x="705" y="0"/>
                  </a:moveTo>
                  <a:lnTo>
                    <a:pt x="0" y="134"/>
                  </a:lnTo>
                  <a:lnTo>
                    <a:pt x="19" y="148"/>
                  </a:lnTo>
                  <a:lnTo>
                    <a:pt x="700" y="17"/>
                  </a:lnTo>
                  <a:lnTo>
                    <a:pt x="705" y="0"/>
                  </a:lnTo>
                  <a:close/>
                </a:path>
              </a:pathLst>
            </a:custGeom>
            <a:solidFill>
              <a:srgbClr val="3D3A38"/>
            </a:solidFill>
            <a:ln w="9525">
              <a:noFill/>
              <a:round/>
              <a:headEnd/>
              <a:tailEnd/>
            </a:ln>
          </p:spPr>
          <p:txBody>
            <a:bodyPr/>
            <a:lstStyle/>
            <a:p>
              <a:endParaRPr lang="en-AU"/>
            </a:p>
          </p:txBody>
        </p:sp>
        <p:sp>
          <p:nvSpPr>
            <p:cNvPr id="2112" name="Freeform 64"/>
            <p:cNvSpPr>
              <a:spLocks/>
            </p:cNvSpPr>
            <p:nvPr/>
          </p:nvSpPr>
          <p:spPr bwMode="auto">
            <a:xfrm>
              <a:off x="356" y="1659"/>
              <a:ext cx="32" cy="21"/>
            </a:xfrm>
            <a:custGeom>
              <a:avLst/>
              <a:gdLst/>
              <a:ahLst/>
              <a:cxnLst>
                <a:cxn ang="0">
                  <a:pos x="95" y="63"/>
                </a:cxn>
                <a:cxn ang="0">
                  <a:pos x="86" y="44"/>
                </a:cxn>
                <a:cxn ang="0">
                  <a:pos x="79" y="28"/>
                </a:cxn>
                <a:cxn ang="0">
                  <a:pos x="72" y="16"/>
                </a:cxn>
                <a:cxn ang="0">
                  <a:pos x="66" y="8"/>
                </a:cxn>
                <a:cxn ang="0">
                  <a:pos x="58" y="2"/>
                </a:cxn>
                <a:cxn ang="0">
                  <a:pos x="48" y="0"/>
                </a:cxn>
                <a:cxn ang="0">
                  <a:pos x="35" y="0"/>
                </a:cxn>
                <a:cxn ang="0">
                  <a:pos x="17" y="1"/>
                </a:cxn>
                <a:cxn ang="0">
                  <a:pos x="0" y="12"/>
                </a:cxn>
                <a:cxn ang="0">
                  <a:pos x="12" y="12"/>
                </a:cxn>
                <a:cxn ang="0">
                  <a:pos x="22" y="13"/>
                </a:cxn>
                <a:cxn ang="0">
                  <a:pos x="30" y="14"/>
                </a:cxn>
                <a:cxn ang="0">
                  <a:pos x="36" y="18"/>
                </a:cxn>
                <a:cxn ang="0">
                  <a:pos x="40" y="25"/>
                </a:cxn>
                <a:cxn ang="0">
                  <a:pos x="44" y="33"/>
                </a:cxn>
                <a:cxn ang="0">
                  <a:pos x="48" y="45"/>
                </a:cxn>
                <a:cxn ang="0">
                  <a:pos x="52" y="61"/>
                </a:cxn>
                <a:cxn ang="0">
                  <a:pos x="95" y="63"/>
                </a:cxn>
              </a:cxnLst>
              <a:rect l="0" t="0" r="r" b="b"/>
              <a:pathLst>
                <a:path w="95" h="63">
                  <a:moveTo>
                    <a:pt x="95" y="63"/>
                  </a:moveTo>
                  <a:lnTo>
                    <a:pt x="86" y="44"/>
                  </a:lnTo>
                  <a:lnTo>
                    <a:pt x="79" y="28"/>
                  </a:lnTo>
                  <a:lnTo>
                    <a:pt x="72" y="16"/>
                  </a:lnTo>
                  <a:lnTo>
                    <a:pt x="66" y="8"/>
                  </a:lnTo>
                  <a:lnTo>
                    <a:pt x="58" y="2"/>
                  </a:lnTo>
                  <a:lnTo>
                    <a:pt x="48" y="0"/>
                  </a:lnTo>
                  <a:lnTo>
                    <a:pt x="35" y="0"/>
                  </a:lnTo>
                  <a:lnTo>
                    <a:pt x="17" y="1"/>
                  </a:lnTo>
                  <a:lnTo>
                    <a:pt x="0" y="12"/>
                  </a:lnTo>
                  <a:lnTo>
                    <a:pt x="12" y="12"/>
                  </a:lnTo>
                  <a:lnTo>
                    <a:pt x="22" y="13"/>
                  </a:lnTo>
                  <a:lnTo>
                    <a:pt x="30" y="14"/>
                  </a:lnTo>
                  <a:lnTo>
                    <a:pt x="36" y="18"/>
                  </a:lnTo>
                  <a:lnTo>
                    <a:pt x="40" y="25"/>
                  </a:lnTo>
                  <a:lnTo>
                    <a:pt x="44" y="33"/>
                  </a:lnTo>
                  <a:lnTo>
                    <a:pt x="48" y="45"/>
                  </a:lnTo>
                  <a:lnTo>
                    <a:pt x="52" y="61"/>
                  </a:lnTo>
                  <a:lnTo>
                    <a:pt x="95" y="63"/>
                  </a:lnTo>
                  <a:close/>
                </a:path>
              </a:pathLst>
            </a:custGeom>
            <a:solidFill>
              <a:srgbClr val="FF9900"/>
            </a:solidFill>
            <a:ln w="9525">
              <a:noFill/>
              <a:round/>
              <a:headEnd/>
              <a:tailEnd/>
            </a:ln>
          </p:spPr>
          <p:txBody>
            <a:bodyPr/>
            <a:lstStyle/>
            <a:p>
              <a:endParaRPr lang="en-AU"/>
            </a:p>
          </p:txBody>
        </p:sp>
        <p:sp>
          <p:nvSpPr>
            <p:cNvPr id="2113" name="Freeform 65"/>
            <p:cNvSpPr>
              <a:spLocks/>
            </p:cNvSpPr>
            <p:nvPr/>
          </p:nvSpPr>
          <p:spPr bwMode="auto">
            <a:xfrm>
              <a:off x="260" y="1832"/>
              <a:ext cx="27" cy="11"/>
            </a:xfrm>
            <a:custGeom>
              <a:avLst/>
              <a:gdLst/>
              <a:ahLst/>
              <a:cxnLst>
                <a:cxn ang="0">
                  <a:pos x="81" y="5"/>
                </a:cxn>
                <a:cxn ang="0">
                  <a:pos x="0" y="0"/>
                </a:cxn>
                <a:cxn ang="0">
                  <a:pos x="0" y="25"/>
                </a:cxn>
                <a:cxn ang="0">
                  <a:pos x="81" y="33"/>
                </a:cxn>
                <a:cxn ang="0">
                  <a:pos x="81" y="5"/>
                </a:cxn>
              </a:cxnLst>
              <a:rect l="0" t="0" r="r" b="b"/>
              <a:pathLst>
                <a:path w="81" h="33">
                  <a:moveTo>
                    <a:pt x="81" y="5"/>
                  </a:moveTo>
                  <a:lnTo>
                    <a:pt x="0" y="0"/>
                  </a:lnTo>
                  <a:lnTo>
                    <a:pt x="0" y="25"/>
                  </a:lnTo>
                  <a:lnTo>
                    <a:pt x="81" y="33"/>
                  </a:lnTo>
                  <a:lnTo>
                    <a:pt x="81" y="5"/>
                  </a:lnTo>
                  <a:close/>
                </a:path>
              </a:pathLst>
            </a:custGeom>
            <a:solidFill>
              <a:srgbClr val="000F28"/>
            </a:solidFill>
            <a:ln w="9525">
              <a:noFill/>
              <a:round/>
              <a:headEnd/>
              <a:tailEnd/>
            </a:ln>
          </p:spPr>
          <p:txBody>
            <a:bodyPr/>
            <a:lstStyle/>
            <a:p>
              <a:endParaRPr lang="en-AU"/>
            </a:p>
          </p:txBody>
        </p:sp>
        <p:sp>
          <p:nvSpPr>
            <p:cNvPr id="2114" name="Freeform 66"/>
            <p:cNvSpPr>
              <a:spLocks/>
            </p:cNvSpPr>
            <p:nvPr/>
          </p:nvSpPr>
          <p:spPr bwMode="auto">
            <a:xfrm>
              <a:off x="215" y="1829"/>
              <a:ext cx="25" cy="10"/>
            </a:xfrm>
            <a:custGeom>
              <a:avLst/>
              <a:gdLst/>
              <a:ahLst/>
              <a:cxnLst>
                <a:cxn ang="0">
                  <a:pos x="76" y="4"/>
                </a:cxn>
                <a:cxn ang="0">
                  <a:pos x="0" y="0"/>
                </a:cxn>
                <a:cxn ang="0">
                  <a:pos x="0" y="23"/>
                </a:cxn>
                <a:cxn ang="0">
                  <a:pos x="76" y="31"/>
                </a:cxn>
                <a:cxn ang="0">
                  <a:pos x="76" y="4"/>
                </a:cxn>
              </a:cxnLst>
              <a:rect l="0" t="0" r="r" b="b"/>
              <a:pathLst>
                <a:path w="76" h="31">
                  <a:moveTo>
                    <a:pt x="76" y="4"/>
                  </a:moveTo>
                  <a:lnTo>
                    <a:pt x="0" y="0"/>
                  </a:lnTo>
                  <a:lnTo>
                    <a:pt x="0" y="23"/>
                  </a:lnTo>
                  <a:lnTo>
                    <a:pt x="76" y="31"/>
                  </a:lnTo>
                  <a:lnTo>
                    <a:pt x="76" y="4"/>
                  </a:lnTo>
                  <a:close/>
                </a:path>
              </a:pathLst>
            </a:custGeom>
            <a:solidFill>
              <a:srgbClr val="000F28"/>
            </a:solidFill>
            <a:ln w="9525">
              <a:noFill/>
              <a:round/>
              <a:headEnd/>
              <a:tailEnd/>
            </a:ln>
          </p:spPr>
          <p:txBody>
            <a:bodyPr/>
            <a:lstStyle/>
            <a:p>
              <a:endParaRPr lang="en-AU"/>
            </a:p>
          </p:txBody>
        </p:sp>
        <p:sp>
          <p:nvSpPr>
            <p:cNvPr id="2115" name="Freeform 67"/>
            <p:cNvSpPr>
              <a:spLocks/>
            </p:cNvSpPr>
            <p:nvPr/>
          </p:nvSpPr>
          <p:spPr bwMode="auto">
            <a:xfrm>
              <a:off x="260" y="1848"/>
              <a:ext cx="27" cy="12"/>
            </a:xfrm>
            <a:custGeom>
              <a:avLst/>
              <a:gdLst/>
              <a:ahLst/>
              <a:cxnLst>
                <a:cxn ang="0">
                  <a:pos x="81" y="8"/>
                </a:cxn>
                <a:cxn ang="0">
                  <a:pos x="0" y="0"/>
                </a:cxn>
                <a:cxn ang="0">
                  <a:pos x="0" y="24"/>
                </a:cxn>
                <a:cxn ang="0">
                  <a:pos x="81" y="36"/>
                </a:cxn>
                <a:cxn ang="0">
                  <a:pos x="81" y="8"/>
                </a:cxn>
              </a:cxnLst>
              <a:rect l="0" t="0" r="r" b="b"/>
              <a:pathLst>
                <a:path w="81" h="36">
                  <a:moveTo>
                    <a:pt x="81" y="8"/>
                  </a:moveTo>
                  <a:lnTo>
                    <a:pt x="0" y="0"/>
                  </a:lnTo>
                  <a:lnTo>
                    <a:pt x="0" y="24"/>
                  </a:lnTo>
                  <a:lnTo>
                    <a:pt x="81" y="36"/>
                  </a:lnTo>
                  <a:lnTo>
                    <a:pt x="81" y="8"/>
                  </a:lnTo>
                  <a:close/>
                </a:path>
              </a:pathLst>
            </a:custGeom>
            <a:solidFill>
              <a:srgbClr val="000F28"/>
            </a:solidFill>
            <a:ln w="9525">
              <a:noFill/>
              <a:round/>
              <a:headEnd/>
              <a:tailEnd/>
            </a:ln>
          </p:spPr>
          <p:txBody>
            <a:bodyPr/>
            <a:lstStyle/>
            <a:p>
              <a:endParaRPr lang="en-AU"/>
            </a:p>
          </p:txBody>
        </p:sp>
        <p:sp>
          <p:nvSpPr>
            <p:cNvPr id="2116" name="Freeform 68"/>
            <p:cNvSpPr>
              <a:spLocks/>
            </p:cNvSpPr>
            <p:nvPr/>
          </p:nvSpPr>
          <p:spPr bwMode="auto">
            <a:xfrm>
              <a:off x="215" y="1844"/>
              <a:ext cx="25" cy="11"/>
            </a:xfrm>
            <a:custGeom>
              <a:avLst/>
              <a:gdLst/>
              <a:ahLst/>
              <a:cxnLst>
                <a:cxn ang="0">
                  <a:pos x="76" y="7"/>
                </a:cxn>
                <a:cxn ang="0">
                  <a:pos x="0" y="0"/>
                </a:cxn>
                <a:cxn ang="0">
                  <a:pos x="0" y="23"/>
                </a:cxn>
                <a:cxn ang="0">
                  <a:pos x="76" y="34"/>
                </a:cxn>
                <a:cxn ang="0">
                  <a:pos x="76" y="7"/>
                </a:cxn>
              </a:cxnLst>
              <a:rect l="0" t="0" r="r" b="b"/>
              <a:pathLst>
                <a:path w="76" h="34">
                  <a:moveTo>
                    <a:pt x="76" y="7"/>
                  </a:moveTo>
                  <a:lnTo>
                    <a:pt x="0" y="0"/>
                  </a:lnTo>
                  <a:lnTo>
                    <a:pt x="0" y="23"/>
                  </a:lnTo>
                  <a:lnTo>
                    <a:pt x="76" y="34"/>
                  </a:lnTo>
                  <a:lnTo>
                    <a:pt x="76" y="7"/>
                  </a:lnTo>
                  <a:close/>
                </a:path>
              </a:pathLst>
            </a:custGeom>
            <a:solidFill>
              <a:srgbClr val="000F28"/>
            </a:solidFill>
            <a:ln w="9525">
              <a:noFill/>
              <a:round/>
              <a:headEnd/>
              <a:tailEnd/>
            </a:ln>
          </p:spPr>
          <p:txBody>
            <a:bodyPr/>
            <a:lstStyle/>
            <a:p>
              <a:endParaRPr lang="en-AU"/>
            </a:p>
          </p:txBody>
        </p:sp>
        <p:sp>
          <p:nvSpPr>
            <p:cNvPr id="2117" name="Freeform 69"/>
            <p:cNvSpPr>
              <a:spLocks/>
            </p:cNvSpPr>
            <p:nvPr/>
          </p:nvSpPr>
          <p:spPr bwMode="auto">
            <a:xfrm>
              <a:off x="260" y="1867"/>
              <a:ext cx="27" cy="13"/>
            </a:xfrm>
            <a:custGeom>
              <a:avLst/>
              <a:gdLst/>
              <a:ahLst/>
              <a:cxnLst>
                <a:cxn ang="0">
                  <a:pos x="81" y="11"/>
                </a:cxn>
                <a:cxn ang="0">
                  <a:pos x="0" y="0"/>
                </a:cxn>
                <a:cxn ang="0">
                  <a:pos x="0" y="24"/>
                </a:cxn>
                <a:cxn ang="0">
                  <a:pos x="81" y="39"/>
                </a:cxn>
                <a:cxn ang="0">
                  <a:pos x="81" y="11"/>
                </a:cxn>
              </a:cxnLst>
              <a:rect l="0" t="0" r="r" b="b"/>
              <a:pathLst>
                <a:path w="81" h="39">
                  <a:moveTo>
                    <a:pt x="81" y="11"/>
                  </a:moveTo>
                  <a:lnTo>
                    <a:pt x="0" y="0"/>
                  </a:lnTo>
                  <a:lnTo>
                    <a:pt x="0" y="24"/>
                  </a:lnTo>
                  <a:lnTo>
                    <a:pt x="81" y="39"/>
                  </a:lnTo>
                  <a:lnTo>
                    <a:pt x="81" y="11"/>
                  </a:lnTo>
                  <a:close/>
                </a:path>
              </a:pathLst>
            </a:custGeom>
            <a:solidFill>
              <a:srgbClr val="000F28"/>
            </a:solidFill>
            <a:ln w="9525">
              <a:noFill/>
              <a:round/>
              <a:headEnd/>
              <a:tailEnd/>
            </a:ln>
          </p:spPr>
          <p:txBody>
            <a:bodyPr/>
            <a:lstStyle/>
            <a:p>
              <a:endParaRPr lang="en-AU"/>
            </a:p>
          </p:txBody>
        </p:sp>
        <p:sp>
          <p:nvSpPr>
            <p:cNvPr id="2118" name="Freeform 70"/>
            <p:cNvSpPr>
              <a:spLocks/>
            </p:cNvSpPr>
            <p:nvPr/>
          </p:nvSpPr>
          <p:spPr bwMode="auto">
            <a:xfrm>
              <a:off x="215" y="1862"/>
              <a:ext cx="25" cy="12"/>
            </a:xfrm>
            <a:custGeom>
              <a:avLst/>
              <a:gdLst/>
              <a:ahLst/>
              <a:cxnLst>
                <a:cxn ang="0">
                  <a:pos x="76" y="10"/>
                </a:cxn>
                <a:cxn ang="0">
                  <a:pos x="0" y="0"/>
                </a:cxn>
                <a:cxn ang="0">
                  <a:pos x="0" y="22"/>
                </a:cxn>
                <a:cxn ang="0">
                  <a:pos x="76" y="37"/>
                </a:cxn>
                <a:cxn ang="0">
                  <a:pos x="76" y="10"/>
                </a:cxn>
              </a:cxnLst>
              <a:rect l="0" t="0" r="r" b="b"/>
              <a:pathLst>
                <a:path w="76" h="37">
                  <a:moveTo>
                    <a:pt x="76" y="10"/>
                  </a:moveTo>
                  <a:lnTo>
                    <a:pt x="0" y="0"/>
                  </a:lnTo>
                  <a:lnTo>
                    <a:pt x="0" y="22"/>
                  </a:lnTo>
                  <a:lnTo>
                    <a:pt x="76" y="37"/>
                  </a:lnTo>
                  <a:lnTo>
                    <a:pt x="76" y="10"/>
                  </a:lnTo>
                  <a:close/>
                </a:path>
              </a:pathLst>
            </a:custGeom>
            <a:solidFill>
              <a:srgbClr val="000F28"/>
            </a:solidFill>
            <a:ln w="9525">
              <a:noFill/>
              <a:round/>
              <a:headEnd/>
              <a:tailEnd/>
            </a:ln>
          </p:spPr>
          <p:txBody>
            <a:bodyPr/>
            <a:lstStyle/>
            <a:p>
              <a:endParaRPr lang="en-AU"/>
            </a:p>
          </p:txBody>
        </p:sp>
        <p:sp>
          <p:nvSpPr>
            <p:cNvPr id="2119" name="Freeform 71"/>
            <p:cNvSpPr>
              <a:spLocks/>
            </p:cNvSpPr>
            <p:nvPr/>
          </p:nvSpPr>
          <p:spPr bwMode="auto">
            <a:xfrm>
              <a:off x="260" y="1887"/>
              <a:ext cx="27" cy="13"/>
            </a:xfrm>
            <a:custGeom>
              <a:avLst/>
              <a:gdLst/>
              <a:ahLst/>
              <a:cxnLst>
                <a:cxn ang="0">
                  <a:pos x="81" y="10"/>
                </a:cxn>
                <a:cxn ang="0">
                  <a:pos x="0" y="0"/>
                </a:cxn>
                <a:cxn ang="0">
                  <a:pos x="0" y="24"/>
                </a:cxn>
                <a:cxn ang="0">
                  <a:pos x="81" y="39"/>
                </a:cxn>
                <a:cxn ang="0">
                  <a:pos x="81" y="10"/>
                </a:cxn>
              </a:cxnLst>
              <a:rect l="0" t="0" r="r" b="b"/>
              <a:pathLst>
                <a:path w="81" h="39">
                  <a:moveTo>
                    <a:pt x="81" y="10"/>
                  </a:moveTo>
                  <a:lnTo>
                    <a:pt x="0" y="0"/>
                  </a:lnTo>
                  <a:lnTo>
                    <a:pt x="0" y="24"/>
                  </a:lnTo>
                  <a:lnTo>
                    <a:pt x="81" y="39"/>
                  </a:lnTo>
                  <a:lnTo>
                    <a:pt x="81" y="10"/>
                  </a:lnTo>
                  <a:close/>
                </a:path>
              </a:pathLst>
            </a:custGeom>
            <a:solidFill>
              <a:srgbClr val="000F28"/>
            </a:solidFill>
            <a:ln w="9525">
              <a:noFill/>
              <a:round/>
              <a:headEnd/>
              <a:tailEnd/>
            </a:ln>
          </p:spPr>
          <p:txBody>
            <a:bodyPr/>
            <a:lstStyle/>
            <a:p>
              <a:endParaRPr lang="en-AU"/>
            </a:p>
          </p:txBody>
        </p:sp>
        <p:sp>
          <p:nvSpPr>
            <p:cNvPr id="2120" name="Freeform 72"/>
            <p:cNvSpPr>
              <a:spLocks/>
            </p:cNvSpPr>
            <p:nvPr/>
          </p:nvSpPr>
          <p:spPr bwMode="auto">
            <a:xfrm>
              <a:off x="215" y="1880"/>
              <a:ext cx="25" cy="12"/>
            </a:xfrm>
            <a:custGeom>
              <a:avLst/>
              <a:gdLst/>
              <a:ahLst/>
              <a:cxnLst>
                <a:cxn ang="0">
                  <a:pos x="76" y="11"/>
                </a:cxn>
                <a:cxn ang="0">
                  <a:pos x="0" y="0"/>
                </a:cxn>
                <a:cxn ang="0">
                  <a:pos x="0" y="23"/>
                </a:cxn>
                <a:cxn ang="0">
                  <a:pos x="76" y="36"/>
                </a:cxn>
                <a:cxn ang="0">
                  <a:pos x="76" y="11"/>
                </a:cxn>
              </a:cxnLst>
              <a:rect l="0" t="0" r="r" b="b"/>
              <a:pathLst>
                <a:path w="76" h="36">
                  <a:moveTo>
                    <a:pt x="76" y="11"/>
                  </a:moveTo>
                  <a:lnTo>
                    <a:pt x="0" y="0"/>
                  </a:lnTo>
                  <a:lnTo>
                    <a:pt x="0" y="23"/>
                  </a:lnTo>
                  <a:lnTo>
                    <a:pt x="76" y="36"/>
                  </a:lnTo>
                  <a:lnTo>
                    <a:pt x="76" y="11"/>
                  </a:lnTo>
                  <a:close/>
                </a:path>
              </a:pathLst>
            </a:custGeom>
            <a:solidFill>
              <a:srgbClr val="000F28"/>
            </a:solidFill>
            <a:ln w="9525">
              <a:noFill/>
              <a:round/>
              <a:headEnd/>
              <a:tailEnd/>
            </a:ln>
          </p:spPr>
          <p:txBody>
            <a:bodyPr/>
            <a:lstStyle/>
            <a:p>
              <a:endParaRPr lang="en-AU"/>
            </a:p>
          </p:txBody>
        </p:sp>
        <p:sp>
          <p:nvSpPr>
            <p:cNvPr id="2121" name="Freeform 73"/>
            <p:cNvSpPr>
              <a:spLocks/>
            </p:cNvSpPr>
            <p:nvPr/>
          </p:nvSpPr>
          <p:spPr bwMode="auto">
            <a:xfrm>
              <a:off x="476" y="1625"/>
              <a:ext cx="339" cy="76"/>
            </a:xfrm>
            <a:custGeom>
              <a:avLst/>
              <a:gdLst/>
              <a:ahLst/>
              <a:cxnLst>
                <a:cxn ang="0">
                  <a:pos x="932" y="178"/>
                </a:cxn>
                <a:cxn ang="0">
                  <a:pos x="983" y="202"/>
                </a:cxn>
                <a:cxn ang="0">
                  <a:pos x="1017" y="227"/>
                </a:cxn>
                <a:cxn ang="0">
                  <a:pos x="200" y="61"/>
                </a:cxn>
                <a:cxn ang="0">
                  <a:pos x="55" y="42"/>
                </a:cxn>
                <a:cxn ang="0">
                  <a:pos x="48" y="37"/>
                </a:cxn>
                <a:cxn ang="0">
                  <a:pos x="42" y="32"/>
                </a:cxn>
                <a:cxn ang="0">
                  <a:pos x="34" y="27"/>
                </a:cxn>
                <a:cxn ang="0">
                  <a:pos x="27" y="21"/>
                </a:cxn>
                <a:cxn ang="0">
                  <a:pos x="20" y="16"/>
                </a:cxn>
                <a:cxn ang="0">
                  <a:pos x="14" y="11"/>
                </a:cxn>
                <a:cxn ang="0">
                  <a:pos x="7" y="5"/>
                </a:cxn>
                <a:cxn ang="0">
                  <a:pos x="0" y="0"/>
                </a:cxn>
                <a:cxn ang="0">
                  <a:pos x="932" y="178"/>
                </a:cxn>
              </a:cxnLst>
              <a:rect l="0" t="0" r="r" b="b"/>
              <a:pathLst>
                <a:path w="1017" h="227">
                  <a:moveTo>
                    <a:pt x="932" y="178"/>
                  </a:moveTo>
                  <a:lnTo>
                    <a:pt x="983" y="202"/>
                  </a:lnTo>
                  <a:lnTo>
                    <a:pt x="1017" y="227"/>
                  </a:lnTo>
                  <a:lnTo>
                    <a:pt x="200" y="61"/>
                  </a:lnTo>
                  <a:lnTo>
                    <a:pt x="55" y="42"/>
                  </a:lnTo>
                  <a:lnTo>
                    <a:pt x="48" y="37"/>
                  </a:lnTo>
                  <a:lnTo>
                    <a:pt x="42" y="32"/>
                  </a:lnTo>
                  <a:lnTo>
                    <a:pt x="34" y="27"/>
                  </a:lnTo>
                  <a:lnTo>
                    <a:pt x="27" y="21"/>
                  </a:lnTo>
                  <a:lnTo>
                    <a:pt x="20" y="16"/>
                  </a:lnTo>
                  <a:lnTo>
                    <a:pt x="14" y="11"/>
                  </a:lnTo>
                  <a:lnTo>
                    <a:pt x="7" y="5"/>
                  </a:lnTo>
                  <a:lnTo>
                    <a:pt x="0" y="0"/>
                  </a:lnTo>
                  <a:lnTo>
                    <a:pt x="932" y="178"/>
                  </a:lnTo>
                  <a:close/>
                </a:path>
              </a:pathLst>
            </a:custGeom>
            <a:solidFill>
              <a:srgbClr val="AA770A"/>
            </a:solidFill>
            <a:ln w="9525">
              <a:noFill/>
              <a:round/>
              <a:headEnd/>
              <a:tailEnd/>
            </a:ln>
          </p:spPr>
          <p:txBody>
            <a:bodyPr/>
            <a:lstStyle/>
            <a:p>
              <a:endParaRPr lang="en-AU"/>
            </a:p>
          </p:txBody>
        </p:sp>
        <p:sp>
          <p:nvSpPr>
            <p:cNvPr id="2122" name="Freeform 74"/>
            <p:cNvSpPr>
              <a:spLocks/>
            </p:cNvSpPr>
            <p:nvPr/>
          </p:nvSpPr>
          <p:spPr bwMode="auto">
            <a:xfrm>
              <a:off x="362" y="1890"/>
              <a:ext cx="116" cy="169"/>
            </a:xfrm>
            <a:custGeom>
              <a:avLst/>
              <a:gdLst/>
              <a:ahLst/>
              <a:cxnLst>
                <a:cxn ang="0">
                  <a:pos x="86" y="13"/>
                </a:cxn>
                <a:cxn ang="0">
                  <a:pos x="222" y="0"/>
                </a:cxn>
                <a:cxn ang="0">
                  <a:pos x="296" y="40"/>
                </a:cxn>
                <a:cxn ang="0">
                  <a:pos x="347" y="145"/>
                </a:cxn>
                <a:cxn ang="0">
                  <a:pos x="348" y="259"/>
                </a:cxn>
                <a:cxn ang="0">
                  <a:pos x="326" y="379"/>
                </a:cxn>
                <a:cxn ang="0">
                  <a:pos x="315" y="404"/>
                </a:cxn>
                <a:cxn ang="0">
                  <a:pos x="303" y="426"/>
                </a:cxn>
                <a:cxn ang="0">
                  <a:pos x="289" y="446"/>
                </a:cxn>
                <a:cxn ang="0">
                  <a:pos x="274" y="462"/>
                </a:cxn>
                <a:cxn ang="0">
                  <a:pos x="259" y="476"/>
                </a:cxn>
                <a:cxn ang="0">
                  <a:pos x="243" y="487"/>
                </a:cxn>
                <a:cxn ang="0">
                  <a:pos x="226" y="496"/>
                </a:cxn>
                <a:cxn ang="0">
                  <a:pos x="208" y="501"/>
                </a:cxn>
                <a:cxn ang="0">
                  <a:pos x="191" y="505"/>
                </a:cxn>
                <a:cxn ang="0">
                  <a:pos x="174" y="507"/>
                </a:cxn>
                <a:cxn ang="0">
                  <a:pos x="155" y="507"/>
                </a:cxn>
                <a:cxn ang="0">
                  <a:pos x="138" y="503"/>
                </a:cxn>
                <a:cxn ang="0">
                  <a:pos x="120" y="497"/>
                </a:cxn>
                <a:cxn ang="0">
                  <a:pos x="102" y="491"/>
                </a:cxn>
                <a:cxn ang="0">
                  <a:pos x="85" y="481"/>
                </a:cxn>
                <a:cxn ang="0">
                  <a:pos x="69" y="470"/>
                </a:cxn>
                <a:cxn ang="0">
                  <a:pos x="33" y="412"/>
                </a:cxn>
                <a:cxn ang="0">
                  <a:pos x="12" y="352"/>
                </a:cxn>
                <a:cxn ang="0">
                  <a:pos x="1" y="290"/>
                </a:cxn>
                <a:cxn ang="0">
                  <a:pos x="0" y="231"/>
                </a:cxn>
                <a:cxn ang="0">
                  <a:pos x="7" y="178"/>
                </a:cxn>
                <a:cxn ang="0">
                  <a:pos x="16" y="133"/>
                </a:cxn>
                <a:cxn ang="0">
                  <a:pos x="26" y="101"/>
                </a:cxn>
                <a:cxn ang="0">
                  <a:pos x="35" y="84"/>
                </a:cxn>
                <a:cxn ang="0">
                  <a:pos x="37" y="81"/>
                </a:cxn>
                <a:cxn ang="0">
                  <a:pos x="42" y="73"/>
                </a:cxn>
                <a:cxn ang="0">
                  <a:pos x="49" y="61"/>
                </a:cxn>
                <a:cxn ang="0">
                  <a:pos x="58" y="48"/>
                </a:cxn>
                <a:cxn ang="0">
                  <a:pos x="68" y="35"/>
                </a:cxn>
                <a:cxn ang="0">
                  <a:pos x="76" y="24"/>
                </a:cxn>
                <a:cxn ang="0">
                  <a:pos x="82" y="16"/>
                </a:cxn>
                <a:cxn ang="0">
                  <a:pos x="86" y="13"/>
                </a:cxn>
              </a:cxnLst>
              <a:rect l="0" t="0" r="r" b="b"/>
              <a:pathLst>
                <a:path w="348" h="507">
                  <a:moveTo>
                    <a:pt x="86" y="13"/>
                  </a:moveTo>
                  <a:lnTo>
                    <a:pt x="222" y="0"/>
                  </a:lnTo>
                  <a:lnTo>
                    <a:pt x="296" y="40"/>
                  </a:lnTo>
                  <a:lnTo>
                    <a:pt x="347" y="145"/>
                  </a:lnTo>
                  <a:lnTo>
                    <a:pt x="348" y="259"/>
                  </a:lnTo>
                  <a:lnTo>
                    <a:pt x="326" y="379"/>
                  </a:lnTo>
                  <a:lnTo>
                    <a:pt x="315" y="404"/>
                  </a:lnTo>
                  <a:lnTo>
                    <a:pt x="303" y="426"/>
                  </a:lnTo>
                  <a:lnTo>
                    <a:pt x="289" y="446"/>
                  </a:lnTo>
                  <a:lnTo>
                    <a:pt x="274" y="462"/>
                  </a:lnTo>
                  <a:lnTo>
                    <a:pt x="259" y="476"/>
                  </a:lnTo>
                  <a:lnTo>
                    <a:pt x="243" y="487"/>
                  </a:lnTo>
                  <a:lnTo>
                    <a:pt x="226" y="496"/>
                  </a:lnTo>
                  <a:lnTo>
                    <a:pt x="208" y="501"/>
                  </a:lnTo>
                  <a:lnTo>
                    <a:pt x="191" y="505"/>
                  </a:lnTo>
                  <a:lnTo>
                    <a:pt x="174" y="507"/>
                  </a:lnTo>
                  <a:lnTo>
                    <a:pt x="155" y="507"/>
                  </a:lnTo>
                  <a:lnTo>
                    <a:pt x="138" y="503"/>
                  </a:lnTo>
                  <a:lnTo>
                    <a:pt x="120" y="497"/>
                  </a:lnTo>
                  <a:lnTo>
                    <a:pt x="102" y="491"/>
                  </a:lnTo>
                  <a:lnTo>
                    <a:pt x="85" y="481"/>
                  </a:lnTo>
                  <a:lnTo>
                    <a:pt x="69" y="470"/>
                  </a:lnTo>
                  <a:lnTo>
                    <a:pt x="33" y="412"/>
                  </a:lnTo>
                  <a:lnTo>
                    <a:pt x="12" y="352"/>
                  </a:lnTo>
                  <a:lnTo>
                    <a:pt x="1" y="290"/>
                  </a:lnTo>
                  <a:lnTo>
                    <a:pt x="0" y="231"/>
                  </a:lnTo>
                  <a:lnTo>
                    <a:pt x="7" y="178"/>
                  </a:lnTo>
                  <a:lnTo>
                    <a:pt x="16" y="133"/>
                  </a:lnTo>
                  <a:lnTo>
                    <a:pt x="26" y="101"/>
                  </a:lnTo>
                  <a:lnTo>
                    <a:pt x="35" y="84"/>
                  </a:lnTo>
                  <a:lnTo>
                    <a:pt x="37" y="81"/>
                  </a:lnTo>
                  <a:lnTo>
                    <a:pt x="42" y="73"/>
                  </a:lnTo>
                  <a:lnTo>
                    <a:pt x="49" y="61"/>
                  </a:lnTo>
                  <a:lnTo>
                    <a:pt x="58" y="48"/>
                  </a:lnTo>
                  <a:lnTo>
                    <a:pt x="68" y="35"/>
                  </a:lnTo>
                  <a:lnTo>
                    <a:pt x="76" y="24"/>
                  </a:lnTo>
                  <a:lnTo>
                    <a:pt x="82" y="16"/>
                  </a:lnTo>
                  <a:lnTo>
                    <a:pt x="86" y="13"/>
                  </a:lnTo>
                  <a:close/>
                </a:path>
              </a:pathLst>
            </a:custGeom>
            <a:solidFill>
              <a:srgbClr val="00000F"/>
            </a:solidFill>
            <a:ln w="9525">
              <a:noFill/>
              <a:round/>
              <a:headEnd/>
              <a:tailEnd/>
            </a:ln>
          </p:spPr>
          <p:txBody>
            <a:bodyPr/>
            <a:lstStyle/>
            <a:p>
              <a:endParaRPr lang="en-AU"/>
            </a:p>
          </p:txBody>
        </p:sp>
        <p:sp>
          <p:nvSpPr>
            <p:cNvPr id="2123" name="Freeform 75"/>
            <p:cNvSpPr>
              <a:spLocks/>
            </p:cNvSpPr>
            <p:nvPr/>
          </p:nvSpPr>
          <p:spPr bwMode="auto">
            <a:xfrm>
              <a:off x="393" y="1893"/>
              <a:ext cx="83" cy="158"/>
            </a:xfrm>
            <a:custGeom>
              <a:avLst/>
              <a:gdLst/>
              <a:ahLst/>
              <a:cxnLst>
                <a:cxn ang="0">
                  <a:pos x="141" y="0"/>
                </a:cxn>
                <a:cxn ang="0">
                  <a:pos x="165" y="10"/>
                </a:cxn>
                <a:cxn ang="0">
                  <a:pos x="188" y="27"/>
                </a:cxn>
                <a:cxn ang="0">
                  <a:pos x="207" y="52"/>
                </a:cxn>
                <a:cxn ang="0">
                  <a:pos x="223" y="84"/>
                </a:cxn>
                <a:cxn ang="0">
                  <a:pos x="236" y="121"/>
                </a:cxn>
                <a:cxn ang="0">
                  <a:pos x="244" y="164"/>
                </a:cxn>
                <a:cxn ang="0">
                  <a:pos x="248" y="209"/>
                </a:cxn>
                <a:cxn ang="0">
                  <a:pos x="247" y="257"/>
                </a:cxn>
                <a:cxn ang="0">
                  <a:pos x="241" y="304"/>
                </a:cxn>
                <a:cxn ang="0">
                  <a:pos x="230" y="347"/>
                </a:cxn>
                <a:cxn ang="0">
                  <a:pos x="216" y="386"/>
                </a:cxn>
                <a:cxn ang="0">
                  <a:pos x="199" y="418"/>
                </a:cxn>
                <a:cxn ang="0">
                  <a:pos x="178" y="445"/>
                </a:cxn>
                <a:cxn ang="0">
                  <a:pos x="156" y="462"/>
                </a:cxn>
                <a:cxn ang="0">
                  <a:pos x="133" y="472"/>
                </a:cxn>
                <a:cxn ang="0">
                  <a:pos x="107" y="472"/>
                </a:cxn>
                <a:cxn ang="0">
                  <a:pos x="83" y="463"/>
                </a:cxn>
                <a:cxn ang="0">
                  <a:pos x="61" y="446"/>
                </a:cxn>
                <a:cxn ang="0">
                  <a:pos x="42" y="421"/>
                </a:cxn>
                <a:cxn ang="0">
                  <a:pos x="26" y="387"/>
                </a:cxn>
                <a:cxn ang="0">
                  <a:pos x="13" y="350"/>
                </a:cxn>
                <a:cxn ang="0">
                  <a:pos x="4" y="309"/>
                </a:cxn>
                <a:cxn ang="0">
                  <a:pos x="0" y="264"/>
                </a:cxn>
                <a:cxn ang="0">
                  <a:pos x="1" y="216"/>
                </a:cxn>
                <a:cxn ang="0">
                  <a:pos x="7" y="169"/>
                </a:cxn>
                <a:cxn ang="0">
                  <a:pos x="17" y="125"/>
                </a:cxn>
                <a:cxn ang="0">
                  <a:pos x="32" y="87"/>
                </a:cxn>
                <a:cxn ang="0">
                  <a:pos x="50" y="55"/>
                </a:cxn>
                <a:cxn ang="0">
                  <a:pos x="69" y="28"/>
                </a:cxn>
                <a:cxn ang="0">
                  <a:pos x="92" y="11"/>
                </a:cxn>
                <a:cxn ang="0">
                  <a:pos x="116" y="0"/>
                </a:cxn>
                <a:cxn ang="0">
                  <a:pos x="141" y="0"/>
                </a:cxn>
              </a:cxnLst>
              <a:rect l="0" t="0" r="r" b="b"/>
              <a:pathLst>
                <a:path w="248" h="472">
                  <a:moveTo>
                    <a:pt x="141" y="0"/>
                  </a:moveTo>
                  <a:lnTo>
                    <a:pt x="165" y="10"/>
                  </a:lnTo>
                  <a:lnTo>
                    <a:pt x="188" y="27"/>
                  </a:lnTo>
                  <a:lnTo>
                    <a:pt x="207" y="52"/>
                  </a:lnTo>
                  <a:lnTo>
                    <a:pt x="223" y="84"/>
                  </a:lnTo>
                  <a:lnTo>
                    <a:pt x="236" y="121"/>
                  </a:lnTo>
                  <a:lnTo>
                    <a:pt x="244" y="164"/>
                  </a:lnTo>
                  <a:lnTo>
                    <a:pt x="248" y="209"/>
                  </a:lnTo>
                  <a:lnTo>
                    <a:pt x="247" y="257"/>
                  </a:lnTo>
                  <a:lnTo>
                    <a:pt x="241" y="304"/>
                  </a:lnTo>
                  <a:lnTo>
                    <a:pt x="230" y="347"/>
                  </a:lnTo>
                  <a:lnTo>
                    <a:pt x="216" y="386"/>
                  </a:lnTo>
                  <a:lnTo>
                    <a:pt x="199" y="418"/>
                  </a:lnTo>
                  <a:lnTo>
                    <a:pt x="178" y="445"/>
                  </a:lnTo>
                  <a:lnTo>
                    <a:pt x="156" y="462"/>
                  </a:lnTo>
                  <a:lnTo>
                    <a:pt x="133" y="472"/>
                  </a:lnTo>
                  <a:lnTo>
                    <a:pt x="107" y="472"/>
                  </a:lnTo>
                  <a:lnTo>
                    <a:pt x="83" y="463"/>
                  </a:lnTo>
                  <a:lnTo>
                    <a:pt x="61" y="446"/>
                  </a:lnTo>
                  <a:lnTo>
                    <a:pt x="42" y="421"/>
                  </a:lnTo>
                  <a:lnTo>
                    <a:pt x="26" y="387"/>
                  </a:lnTo>
                  <a:lnTo>
                    <a:pt x="13" y="350"/>
                  </a:lnTo>
                  <a:lnTo>
                    <a:pt x="4" y="309"/>
                  </a:lnTo>
                  <a:lnTo>
                    <a:pt x="0" y="264"/>
                  </a:lnTo>
                  <a:lnTo>
                    <a:pt x="1" y="216"/>
                  </a:lnTo>
                  <a:lnTo>
                    <a:pt x="7" y="169"/>
                  </a:lnTo>
                  <a:lnTo>
                    <a:pt x="17" y="125"/>
                  </a:lnTo>
                  <a:lnTo>
                    <a:pt x="32" y="87"/>
                  </a:lnTo>
                  <a:lnTo>
                    <a:pt x="50" y="55"/>
                  </a:lnTo>
                  <a:lnTo>
                    <a:pt x="69" y="28"/>
                  </a:lnTo>
                  <a:lnTo>
                    <a:pt x="92" y="11"/>
                  </a:lnTo>
                  <a:lnTo>
                    <a:pt x="116" y="0"/>
                  </a:lnTo>
                  <a:lnTo>
                    <a:pt x="141" y="0"/>
                  </a:lnTo>
                  <a:close/>
                </a:path>
              </a:pathLst>
            </a:custGeom>
            <a:solidFill>
              <a:srgbClr val="333D56"/>
            </a:solidFill>
            <a:ln w="9525">
              <a:noFill/>
              <a:round/>
              <a:headEnd/>
              <a:tailEnd/>
            </a:ln>
          </p:spPr>
          <p:txBody>
            <a:bodyPr/>
            <a:lstStyle/>
            <a:p>
              <a:endParaRPr lang="en-AU"/>
            </a:p>
          </p:txBody>
        </p:sp>
        <p:sp>
          <p:nvSpPr>
            <p:cNvPr id="2124" name="Freeform 76"/>
            <p:cNvSpPr>
              <a:spLocks/>
            </p:cNvSpPr>
            <p:nvPr/>
          </p:nvSpPr>
          <p:spPr bwMode="auto">
            <a:xfrm>
              <a:off x="396" y="1894"/>
              <a:ext cx="47" cy="60"/>
            </a:xfrm>
            <a:custGeom>
              <a:avLst/>
              <a:gdLst/>
              <a:ahLst/>
              <a:cxnLst>
                <a:cxn ang="0">
                  <a:pos x="140" y="28"/>
                </a:cxn>
                <a:cxn ang="0">
                  <a:pos x="131" y="0"/>
                </a:cxn>
                <a:cxn ang="0">
                  <a:pos x="98" y="3"/>
                </a:cxn>
                <a:cxn ang="0">
                  <a:pos x="72" y="13"/>
                </a:cxn>
                <a:cxn ang="0">
                  <a:pos x="50" y="31"/>
                </a:cxn>
                <a:cxn ang="0">
                  <a:pos x="33" y="53"/>
                </a:cxn>
                <a:cxn ang="0">
                  <a:pos x="20" y="81"/>
                </a:cxn>
                <a:cxn ang="0">
                  <a:pos x="10" y="112"/>
                </a:cxn>
                <a:cxn ang="0">
                  <a:pos x="4" y="145"/>
                </a:cxn>
                <a:cxn ang="0">
                  <a:pos x="0" y="180"/>
                </a:cxn>
                <a:cxn ang="0">
                  <a:pos x="14" y="157"/>
                </a:cxn>
                <a:cxn ang="0">
                  <a:pos x="27" y="133"/>
                </a:cxn>
                <a:cxn ang="0">
                  <a:pos x="41" y="109"/>
                </a:cxn>
                <a:cxn ang="0">
                  <a:pos x="56" y="85"/>
                </a:cxn>
                <a:cxn ang="0">
                  <a:pos x="74" y="65"/>
                </a:cxn>
                <a:cxn ang="0">
                  <a:pos x="93" y="48"/>
                </a:cxn>
                <a:cxn ang="0">
                  <a:pos x="115" y="35"/>
                </a:cxn>
                <a:cxn ang="0">
                  <a:pos x="140" y="28"/>
                </a:cxn>
              </a:cxnLst>
              <a:rect l="0" t="0" r="r" b="b"/>
              <a:pathLst>
                <a:path w="140" h="180">
                  <a:moveTo>
                    <a:pt x="140" y="28"/>
                  </a:moveTo>
                  <a:lnTo>
                    <a:pt x="131" y="0"/>
                  </a:lnTo>
                  <a:lnTo>
                    <a:pt x="98" y="3"/>
                  </a:lnTo>
                  <a:lnTo>
                    <a:pt x="72" y="13"/>
                  </a:lnTo>
                  <a:lnTo>
                    <a:pt x="50" y="31"/>
                  </a:lnTo>
                  <a:lnTo>
                    <a:pt x="33" y="53"/>
                  </a:lnTo>
                  <a:lnTo>
                    <a:pt x="20" y="81"/>
                  </a:lnTo>
                  <a:lnTo>
                    <a:pt x="10" y="112"/>
                  </a:lnTo>
                  <a:lnTo>
                    <a:pt x="4" y="145"/>
                  </a:lnTo>
                  <a:lnTo>
                    <a:pt x="0" y="180"/>
                  </a:lnTo>
                  <a:lnTo>
                    <a:pt x="14" y="157"/>
                  </a:lnTo>
                  <a:lnTo>
                    <a:pt x="27" y="133"/>
                  </a:lnTo>
                  <a:lnTo>
                    <a:pt x="41" y="109"/>
                  </a:lnTo>
                  <a:lnTo>
                    <a:pt x="56" y="85"/>
                  </a:lnTo>
                  <a:lnTo>
                    <a:pt x="74" y="65"/>
                  </a:lnTo>
                  <a:lnTo>
                    <a:pt x="93" y="48"/>
                  </a:lnTo>
                  <a:lnTo>
                    <a:pt x="115" y="35"/>
                  </a:lnTo>
                  <a:lnTo>
                    <a:pt x="140" y="28"/>
                  </a:lnTo>
                  <a:close/>
                </a:path>
              </a:pathLst>
            </a:custGeom>
            <a:solidFill>
              <a:srgbClr val="59637C"/>
            </a:solidFill>
            <a:ln w="9525">
              <a:noFill/>
              <a:round/>
              <a:headEnd/>
              <a:tailEnd/>
            </a:ln>
          </p:spPr>
          <p:txBody>
            <a:bodyPr/>
            <a:lstStyle/>
            <a:p>
              <a:endParaRPr lang="en-AU"/>
            </a:p>
          </p:txBody>
        </p:sp>
        <p:sp>
          <p:nvSpPr>
            <p:cNvPr id="2125" name="Freeform 77"/>
            <p:cNvSpPr>
              <a:spLocks/>
            </p:cNvSpPr>
            <p:nvPr/>
          </p:nvSpPr>
          <p:spPr bwMode="auto">
            <a:xfrm>
              <a:off x="406" y="1902"/>
              <a:ext cx="22" cy="25"/>
            </a:xfrm>
            <a:custGeom>
              <a:avLst/>
              <a:gdLst/>
              <a:ahLst/>
              <a:cxnLst>
                <a:cxn ang="0">
                  <a:pos x="66" y="0"/>
                </a:cxn>
                <a:cxn ang="0">
                  <a:pos x="43" y="11"/>
                </a:cxn>
                <a:cxn ang="0">
                  <a:pos x="14" y="43"/>
                </a:cxn>
                <a:cxn ang="0">
                  <a:pos x="0" y="73"/>
                </a:cxn>
                <a:cxn ang="0">
                  <a:pos x="38" y="32"/>
                </a:cxn>
                <a:cxn ang="0">
                  <a:pos x="43" y="25"/>
                </a:cxn>
                <a:cxn ang="0">
                  <a:pos x="52" y="12"/>
                </a:cxn>
                <a:cxn ang="0">
                  <a:pos x="62" y="1"/>
                </a:cxn>
                <a:cxn ang="0">
                  <a:pos x="66" y="0"/>
                </a:cxn>
              </a:cxnLst>
              <a:rect l="0" t="0" r="r" b="b"/>
              <a:pathLst>
                <a:path w="66" h="73">
                  <a:moveTo>
                    <a:pt x="66" y="0"/>
                  </a:moveTo>
                  <a:lnTo>
                    <a:pt x="43" y="11"/>
                  </a:lnTo>
                  <a:lnTo>
                    <a:pt x="14" y="43"/>
                  </a:lnTo>
                  <a:lnTo>
                    <a:pt x="0" y="73"/>
                  </a:lnTo>
                  <a:lnTo>
                    <a:pt x="38" y="32"/>
                  </a:lnTo>
                  <a:lnTo>
                    <a:pt x="43" y="25"/>
                  </a:lnTo>
                  <a:lnTo>
                    <a:pt x="52" y="12"/>
                  </a:lnTo>
                  <a:lnTo>
                    <a:pt x="62" y="1"/>
                  </a:lnTo>
                  <a:lnTo>
                    <a:pt x="66" y="0"/>
                  </a:lnTo>
                  <a:close/>
                </a:path>
              </a:pathLst>
            </a:custGeom>
            <a:solidFill>
              <a:srgbClr val="91AFC1"/>
            </a:solidFill>
            <a:ln w="9525">
              <a:noFill/>
              <a:round/>
              <a:headEnd/>
              <a:tailEnd/>
            </a:ln>
          </p:spPr>
          <p:txBody>
            <a:bodyPr/>
            <a:lstStyle/>
            <a:p>
              <a:endParaRPr lang="en-AU"/>
            </a:p>
          </p:txBody>
        </p:sp>
        <p:sp>
          <p:nvSpPr>
            <p:cNvPr id="2126" name="Freeform 78"/>
            <p:cNvSpPr>
              <a:spLocks/>
            </p:cNvSpPr>
            <p:nvPr/>
          </p:nvSpPr>
          <p:spPr bwMode="auto">
            <a:xfrm>
              <a:off x="408" y="1924"/>
              <a:ext cx="53" cy="99"/>
            </a:xfrm>
            <a:custGeom>
              <a:avLst/>
              <a:gdLst/>
              <a:ahLst/>
              <a:cxnLst>
                <a:cxn ang="0">
                  <a:pos x="90" y="0"/>
                </a:cxn>
                <a:cxn ang="0">
                  <a:pos x="105" y="5"/>
                </a:cxn>
                <a:cxn ang="0">
                  <a:pos x="119" y="17"/>
                </a:cxn>
                <a:cxn ang="0">
                  <a:pos x="131" y="33"/>
                </a:cxn>
                <a:cxn ang="0">
                  <a:pos x="142" y="53"/>
                </a:cxn>
                <a:cxn ang="0">
                  <a:pos x="150" y="77"/>
                </a:cxn>
                <a:cxn ang="0">
                  <a:pos x="155" y="104"/>
                </a:cxn>
                <a:cxn ang="0">
                  <a:pos x="158" y="133"/>
                </a:cxn>
                <a:cxn ang="0">
                  <a:pos x="158" y="163"/>
                </a:cxn>
                <a:cxn ang="0">
                  <a:pos x="154" y="193"/>
                </a:cxn>
                <a:cxn ang="0">
                  <a:pos x="147" y="221"/>
                </a:cxn>
                <a:cxn ang="0">
                  <a:pos x="138" y="245"/>
                </a:cxn>
                <a:cxn ang="0">
                  <a:pos x="126" y="264"/>
                </a:cxn>
                <a:cxn ang="0">
                  <a:pos x="113" y="280"/>
                </a:cxn>
                <a:cxn ang="0">
                  <a:pos x="99" y="292"/>
                </a:cxn>
                <a:cxn ang="0">
                  <a:pos x="85" y="299"/>
                </a:cxn>
                <a:cxn ang="0">
                  <a:pos x="68" y="299"/>
                </a:cxn>
                <a:cxn ang="0">
                  <a:pos x="53" y="294"/>
                </a:cxn>
                <a:cxn ang="0">
                  <a:pos x="39" y="283"/>
                </a:cxn>
                <a:cxn ang="0">
                  <a:pos x="26" y="267"/>
                </a:cxn>
                <a:cxn ang="0">
                  <a:pos x="16" y="246"/>
                </a:cxn>
                <a:cxn ang="0">
                  <a:pos x="8" y="223"/>
                </a:cxn>
                <a:cxn ang="0">
                  <a:pos x="3" y="197"/>
                </a:cxn>
                <a:cxn ang="0">
                  <a:pos x="0" y="167"/>
                </a:cxn>
                <a:cxn ang="0">
                  <a:pos x="1" y="137"/>
                </a:cxn>
                <a:cxn ang="0">
                  <a:pos x="5" y="108"/>
                </a:cxn>
                <a:cxn ang="0">
                  <a:pos x="11" y="80"/>
                </a:cxn>
                <a:cxn ang="0">
                  <a:pos x="20" y="56"/>
                </a:cxn>
                <a:cxn ang="0">
                  <a:pos x="32" y="34"/>
                </a:cxn>
                <a:cxn ang="0">
                  <a:pos x="45" y="18"/>
                </a:cxn>
                <a:cxn ang="0">
                  <a:pos x="59" y="6"/>
                </a:cxn>
                <a:cxn ang="0">
                  <a:pos x="73" y="0"/>
                </a:cxn>
                <a:cxn ang="0">
                  <a:pos x="90" y="0"/>
                </a:cxn>
              </a:cxnLst>
              <a:rect l="0" t="0" r="r" b="b"/>
              <a:pathLst>
                <a:path w="158" h="299">
                  <a:moveTo>
                    <a:pt x="90" y="0"/>
                  </a:moveTo>
                  <a:lnTo>
                    <a:pt x="105" y="5"/>
                  </a:lnTo>
                  <a:lnTo>
                    <a:pt x="119" y="17"/>
                  </a:lnTo>
                  <a:lnTo>
                    <a:pt x="131" y="33"/>
                  </a:lnTo>
                  <a:lnTo>
                    <a:pt x="142" y="53"/>
                  </a:lnTo>
                  <a:lnTo>
                    <a:pt x="150" y="77"/>
                  </a:lnTo>
                  <a:lnTo>
                    <a:pt x="155" y="104"/>
                  </a:lnTo>
                  <a:lnTo>
                    <a:pt x="158" y="133"/>
                  </a:lnTo>
                  <a:lnTo>
                    <a:pt x="158" y="163"/>
                  </a:lnTo>
                  <a:lnTo>
                    <a:pt x="154" y="193"/>
                  </a:lnTo>
                  <a:lnTo>
                    <a:pt x="147" y="221"/>
                  </a:lnTo>
                  <a:lnTo>
                    <a:pt x="138" y="245"/>
                  </a:lnTo>
                  <a:lnTo>
                    <a:pt x="126" y="264"/>
                  </a:lnTo>
                  <a:lnTo>
                    <a:pt x="113" y="280"/>
                  </a:lnTo>
                  <a:lnTo>
                    <a:pt x="99" y="292"/>
                  </a:lnTo>
                  <a:lnTo>
                    <a:pt x="85" y="299"/>
                  </a:lnTo>
                  <a:lnTo>
                    <a:pt x="68" y="299"/>
                  </a:lnTo>
                  <a:lnTo>
                    <a:pt x="53" y="294"/>
                  </a:lnTo>
                  <a:lnTo>
                    <a:pt x="39" y="283"/>
                  </a:lnTo>
                  <a:lnTo>
                    <a:pt x="26" y="267"/>
                  </a:lnTo>
                  <a:lnTo>
                    <a:pt x="16" y="246"/>
                  </a:lnTo>
                  <a:lnTo>
                    <a:pt x="8" y="223"/>
                  </a:lnTo>
                  <a:lnTo>
                    <a:pt x="3" y="197"/>
                  </a:lnTo>
                  <a:lnTo>
                    <a:pt x="0" y="167"/>
                  </a:lnTo>
                  <a:lnTo>
                    <a:pt x="1" y="137"/>
                  </a:lnTo>
                  <a:lnTo>
                    <a:pt x="5" y="108"/>
                  </a:lnTo>
                  <a:lnTo>
                    <a:pt x="11" y="80"/>
                  </a:lnTo>
                  <a:lnTo>
                    <a:pt x="20" y="56"/>
                  </a:lnTo>
                  <a:lnTo>
                    <a:pt x="32" y="34"/>
                  </a:lnTo>
                  <a:lnTo>
                    <a:pt x="45" y="18"/>
                  </a:lnTo>
                  <a:lnTo>
                    <a:pt x="59" y="6"/>
                  </a:lnTo>
                  <a:lnTo>
                    <a:pt x="73" y="0"/>
                  </a:lnTo>
                  <a:lnTo>
                    <a:pt x="90" y="0"/>
                  </a:lnTo>
                  <a:close/>
                </a:path>
              </a:pathLst>
            </a:custGeom>
            <a:solidFill>
              <a:srgbClr val="1C263F"/>
            </a:solidFill>
            <a:ln w="9525">
              <a:noFill/>
              <a:round/>
              <a:headEnd/>
              <a:tailEnd/>
            </a:ln>
          </p:spPr>
          <p:txBody>
            <a:bodyPr/>
            <a:lstStyle/>
            <a:p>
              <a:endParaRPr lang="en-AU"/>
            </a:p>
          </p:txBody>
        </p:sp>
        <p:sp>
          <p:nvSpPr>
            <p:cNvPr id="2127" name="Freeform 79"/>
            <p:cNvSpPr>
              <a:spLocks/>
            </p:cNvSpPr>
            <p:nvPr/>
          </p:nvSpPr>
          <p:spPr bwMode="auto">
            <a:xfrm>
              <a:off x="411" y="1930"/>
              <a:ext cx="45" cy="85"/>
            </a:xfrm>
            <a:custGeom>
              <a:avLst/>
              <a:gdLst/>
              <a:ahLst/>
              <a:cxnLst>
                <a:cxn ang="0">
                  <a:pos x="77" y="0"/>
                </a:cxn>
                <a:cxn ang="0">
                  <a:pos x="90" y="6"/>
                </a:cxn>
                <a:cxn ang="0">
                  <a:pos x="102" y="15"/>
                </a:cxn>
                <a:cxn ang="0">
                  <a:pos x="112" y="28"/>
                </a:cxn>
                <a:cxn ang="0">
                  <a:pos x="120" y="46"/>
                </a:cxn>
                <a:cxn ang="0">
                  <a:pos x="128" y="67"/>
                </a:cxn>
                <a:cxn ang="0">
                  <a:pos x="132" y="90"/>
                </a:cxn>
                <a:cxn ang="0">
                  <a:pos x="135" y="113"/>
                </a:cxn>
                <a:cxn ang="0">
                  <a:pos x="134" y="140"/>
                </a:cxn>
                <a:cxn ang="0">
                  <a:pos x="131" y="165"/>
                </a:cxn>
                <a:cxn ang="0">
                  <a:pos x="124" y="188"/>
                </a:cxn>
                <a:cxn ang="0">
                  <a:pos x="117" y="209"/>
                </a:cxn>
                <a:cxn ang="0">
                  <a:pos x="108" y="227"/>
                </a:cxn>
                <a:cxn ang="0">
                  <a:pos x="97" y="240"/>
                </a:cxn>
                <a:cxn ang="0">
                  <a:pos x="85" y="250"/>
                </a:cxn>
                <a:cxn ang="0">
                  <a:pos x="71" y="256"/>
                </a:cxn>
                <a:cxn ang="0">
                  <a:pos x="58" y="256"/>
                </a:cxn>
                <a:cxn ang="0">
                  <a:pos x="45" y="250"/>
                </a:cxn>
                <a:cxn ang="0">
                  <a:pos x="33" y="241"/>
                </a:cxn>
                <a:cxn ang="0">
                  <a:pos x="23" y="228"/>
                </a:cxn>
                <a:cxn ang="0">
                  <a:pos x="14" y="211"/>
                </a:cxn>
                <a:cxn ang="0">
                  <a:pos x="7" y="191"/>
                </a:cxn>
                <a:cxn ang="0">
                  <a:pos x="3" y="167"/>
                </a:cxn>
                <a:cxn ang="0">
                  <a:pos x="0" y="143"/>
                </a:cxn>
                <a:cxn ang="0">
                  <a:pos x="1" y="116"/>
                </a:cxn>
                <a:cxn ang="0">
                  <a:pos x="4" y="91"/>
                </a:cxn>
                <a:cxn ang="0">
                  <a:pos x="10" y="68"/>
                </a:cxn>
                <a:cxn ang="0">
                  <a:pos x="17" y="48"/>
                </a:cxn>
                <a:cxn ang="0">
                  <a:pos x="27" y="30"/>
                </a:cxn>
                <a:cxn ang="0">
                  <a:pos x="38" y="16"/>
                </a:cxn>
                <a:cxn ang="0">
                  <a:pos x="50" y="7"/>
                </a:cxn>
                <a:cxn ang="0">
                  <a:pos x="63" y="0"/>
                </a:cxn>
                <a:cxn ang="0">
                  <a:pos x="77" y="0"/>
                </a:cxn>
              </a:cxnLst>
              <a:rect l="0" t="0" r="r" b="b"/>
              <a:pathLst>
                <a:path w="135" h="256">
                  <a:moveTo>
                    <a:pt x="77" y="0"/>
                  </a:moveTo>
                  <a:lnTo>
                    <a:pt x="90" y="6"/>
                  </a:lnTo>
                  <a:lnTo>
                    <a:pt x="102" y="15"/>
                  </a:lnTo>
                  <a:lnTo>
                    <a:pt x="112" y="28"/>
                  </a:lnTo>
                  <a:lnTo>
                    <a:pt x="120" y="46"/>
                  </a:lnTo>
                  <a:lnTo>
                    <a:pt x="128" y="67"/>
                  </a:lnTo>
                  <a:lnTo>
                    <a:pt x="132" y="90"/>
                  </a:lnTo>
                  <a:lnTo>
                    <a:pt x="135" y="113"/>
                  </a:lnTo>
                  <a:lnTo>
                    <a:pt x="134" y="140"/>
                  </a:lnTo>
                  <a:lnTo>
                    <a:pt x="131" y="165"/>
                  </a:lnTo>
                  <a:lnTo>
                    <a:pt x="124" y="188"/>
                  </a:lnTo>
                  <a:lnTo>
                    <a:pt x="117" y="209"/>
                  </a:lnTo>
                  <a:lnTo>
                    <a:pt x="108" y="227"/>
                  </a:lnTo>
                  <a:lnTo>
                    <a:pt x="97" y="240"/>
                  </a:lnTo>
                  <a:lnTo>
                    <a:pt x="85" y="250"/>
                  </a:lnTo>
                  <a:lnTo>
                    <a:pt x="71" y="256"/>
                  </a:lnTo>
                  <a:lnTo>
                    <a:pt x="58" y="256"/>
                  </a:lnTo>
                  <a:lnTo>
                    <a:pt x="45" y="250"/>
                  </a:lnTo>
                  <a:lnTo>
                    <a:pt x="33" y="241"/>
                  </a:lnTo>
                  <a:lnTo>
                    <a:pt x="23" y="228"/>
                  </a:lnTo>
                  <a:lnTo>
                    <a:pt x="14" y="211"/>
                  </a:lnTo>
                  <a:lnTo>
                    <a:pt x="7" y="191"/>
                  </a:lnTo>
                  <a:lnTo>
                    <a:pt x="3" y="167"/>
                  </a:lnTo>
                  <a:lnTo>
                    <a:pt x="0" y="143"/>
                  </a:lnTo>
                  <a:lnTo>
                    <a:pt x="1" y="116"/>
                  </a:lnTo>
                  <a:lnTo>
                    <a:pt x="4" y="91"/>
                  </a:lnTo>
                  <a:lnTo>
                    <a:pt x="10" y="68"/>
                  </a:lnTo>
                  <a:lnTo>
                    <a:pt x="17" y="48"/>
                  </a:lnTo>
                  <a:lnTo>
                    <a:pt x="27" y="30"/>
                  </a:lnTo>
                  <a:lnTo>
                    <a:pt x="38" y="16"/>
                  </a:lnTo>
                  <a:lnTo>
                    <a:pt x="50" y="7"/>
                  </a:lnTo>
                  <a:lnTo>
                    <a:pt x="63" y="0"/>
                  </a:lnTo>
                  <a:lnTo>
                    <a:pt x="77" y="0"/>
                  </a:lnTo>
                  <a:close/>
                </a:path>
              </a:pathLst>
            </a:custGeom>
            <a:solidFill>
              <a:srgbClr val="FF9900"/>
            </a:solidFill>
            <a:ln w="9525">
              <a:noFill/>
              <a:round/>
              <a:headEnd/>
              <a:tailEnd/>
            </a:ln>
          </p:spPr>
          <p:txBody>
            <a:bodyPr/>
            <a:lstStyle/>
            <a:p>
              <a:endParaRPr lang="en-AU"/>
            </a:p>
          </p:txBody>
        </p:sp>
        <p:sp>
          <p:nvSpPr>
            <p:cNvPr id="2128" name="Freeform 80"/>
            <p:cNvSpPr>
              <a:spLocks/>
            </p:cNvSpPr>
            <p:nvPr/>
          </p:nvSpPr>
          <p:spPr bwMode="auto">
            <a:xfrm>
              <a:off x="419" y="1933"/>
              <a:ext cx="34" cy="76"/>
            </a:xfrm>
            <a:custGeom>
              <a:avLst/>
              <a:gdLst/>
              <a:ahLst/>
              <a:cxnLst>
                <a:cxn ang="0">
                  <a:pos x="35" y="0"/>
                </a:cxn>
                <a:cxn ang="0">
                  <a:pos x="22" y="10"/>
                </a:cxn>
                <a:cxn ang="0">
                  <a:pos x="8" y="45"/>
                </a:cxn>
                <a:cxn ang="0">
                  <a:pos x="5" y="65"/>
                </a:cxn>
                <a:cxn ang="0">
                  <a:pos x="29" y="69"/>
                </a:cxn>
                <a:cxn ang="0">
                  <a:pos x="42" y="88"/>
                </a:cxn>
                <a:cxn ang="0">
                  <a:pos x="45" y="118"/>
                </a:cxn>
                <a:cxn ang="0">
                  <a:pos x="45" y="146"/>
                </a:cxn>
                <a:cxn ang="0">
                  <a:pos x="48" y="161"/>
                </a:cxn>
                <a:cxn ang="0">
                  <a:pos x="2" y="154"/>
                </a:cxn>
                <a:cxn ang="0">
                  <a:pos x="0" y="178"/>
                </a:cxn>
                <a:cxn ang="0">
                  <a:pos x="9" y="207"/>
                </a:cxn>
                <a:cxn ang="0">
                  <a:pos x="28" y="226"/>
                </a:cxn>
                <a:cxn ang="0">
                  <a:pos x="52" y="228"/>
                </a:cxn>
                <a:cxn ang="0">
                  <a:pos x="62" y="223"/>
                </a:cxn>
                <a:cxn ang="0">
                  <a:pos x="39" y="215"/>
                </a:cxn>
                <a:cxn ang="0">
                  <a:pos x="23" y="197"/>
                </a:cxn>
                <a:cxn ang="0">
                  <a:pos x="26" y="174"/>
                </a:cxn>
                <a:cxn ang="0">
                  <a:pos x="51" y="175"/>
                </a:cxn>
                <a:cxn ang="0">
                  <a:pos x="66" y="171"/>
                </a:cxn>
                <a:cxn ang="0">
                  <a:pos x="75" y="162"/>
                </a:cxn>
                <a:cxn ang="0">
                  <a:pos x="79" y="151"/>
                </a:cxn>
                <a:cxn ang="0">
                  <a:pos x="82" y="141"/>
                </a:cxn>
                <a:cxn ang="0">
                  <a:pos x="84" y="133"/>
                </a:cxn>
                <a:cxn ang="0">
                  <a:pos x="89" y="127"/>
                </a:cxn>
                <a:cxn ang="0">
                  <a:pos x="99" y="129"/>
                </a:cxn>
                <a:cxn ang="0">
                  <a:pos x="102" y="88"/>
                </a:cxn>
                <a:cxn ang="0">
                  <a:pos x="98" y="46"/>
                </a:cxn>
                <a:cxn ang="0">
                  <a:pos x="76" y="14"/>
                </a:cxn>
                <a:cxn ang="0">
                  <a:pos x="55" y="4"/>
                </a:cxn>
                <a:cxn ang="0">
                  <a:pos x="52" y="2"/>
                </a:cxn>
                <a:cxn ang="0">
                  <a:pos x="45" y="1"/>
                </a:cxn>
                <a:cxn ang="0">
                  <a:pos x="38" y="0"/>
                </a:cxn>
                <a:cxn ang="0">
                  <a:pos x="35" y="0"/>
                </a:cxn>
              </a:cxnLst>
              <a:rect l="0" t="0" r="r" b="b"/>
              <a:pathLst>
                <a:path w="102" h="228">
                  <a:moveTo>
                    <a:pt x="35" y="0"/>
                  </a:moveTo>
                  <a:lnTo>
                    <a:pt x="22" y="10"/>
                  </a:lnTo>
                  <a:lnTo>
                    <a:pt x="8" y="45"/>
                  </a:lnTo>
                  <a:lnTo>
                    <a:pt x="5" y="65"/>
                  </a:lnTo>
                  <a:lnTo>
                    <a:pt x="29" y="69"/>
                  </a:lnTo>
                  <a:lnTo>
                    <a:pt x="42" y="88"/>
                  </a:lnTo>
                  <a:lnTo>
                    <a:pt x="45" y="118"/>
                  </a:lnTo>
                  <a:lnTo>
                    <a:pt x="45" y="146"/>
                  </a:lnTo>
                  <a:lnTo>
                    <a:pt x="48" y="161"/>
                  </a:lnTo>
                  <a:lnTo>
                    <a:pt x="2" y="154"/>
                  </a:lnTo>
                  <a:lnTo>
                    <a:pt x="0" y="178"/>
                  </a:lnTo>
                  <a:lnTo>
                    <a:pt x="9" y="207"/>
                  </a:lnTo>
                  <a:lnTo>
                    <a:pt x="28" y="226"/>
                  </a:lnTo>
                  <a:lnTo>
                    <a:pt x="52" y="228"/>
                  </a:lnTo>
                  <a:lnTo>
                    <a:pt x="62" y="223"/>
                  </a:lnTo>
                  <a:lnTo>
                    <a:pt x="39" y="215"/>
                  </a:lnTo>
                  <a:lnTo>
                    <a:pt x="23" y="197"/>
                  </a:lnTo>
                  <a:lnTo>
                    <a:pt x="26" y="174"/>
                  </a:lnTo>
                  <a:lnTo>
                    <a:pt x="51" y="175"/>
                  </a:lnTo>
                  <a:lnTo>
                    <a:pt x="66" y="171"/>
                  </a:lnTo>
                  <a:lnTo>
                    <a:pt x="75" y="162"/>
                  </a:lnTo>
                  <a:lnTo>
                    <a:pt x="79" y="151"/>
                  </a:lnTo>
                  <a:lnTo>
                    <a:pt x="82" y="141"/>
                  </a:lnTo>
                  <a:lnTo>
                    <a:pt x="84" y="133"/>
                  </a:lnTo>
                  <a:lnTo>
                    <a:pt x="89" y="127"/>
                  </a:lnTo>
                  <a:lnTo>
                    <a:pt x="99" y="129"/>
                  </a:lnTo>
                  <a:lnTo>
                    <a:pt x="102" y="88"/>
                  </a:lnTo>
                  <a:lnTo>
                    <a:pt x="98" y="46"/>
                  </a:lnTo>
                  <a:lnTo>
                    <a:pt x="76" y="14"/>
                  </a:lnTo>
                  <a:lnTo>
                    <a:pt x="55" y="4"/>
                  </a:lnTo>
                  <a:lnTo>
                    <a:pt x="52" y="2"/>
                  </a:lnTo>
                  <a:lnTo>
                    <a:pt x="45" y="1"/>
                  </a:lnTo>
                  <a:lnTo>
                    <a:pt x="38" y="0"/>
                  </a:lnTo>
                  <a:lnTo>
                    <a:pt x="35" y="0"/>
                  </a:lnTo>
                  <a:close/>
                </a:path>
              </a:pathLst>
            </a:custGeom>
            <a:solidFill>
              <a:srgbClr val="A54F0F"/>
            </a:solidFill>
            <a:ln w="9525">
              <a:noFill/>
              <a:round/>
              <a:headEnd/>
              <a:tailEnd/>
            </a:ln>
          </p:spPr>
          <p:txBody>
            <a:bodyPr/>
            <a:lstStyle/>
            <a:p>
              <a:endParaRPr lang="en-AU"/>
            </a:p>
          </p:txBody>
        </p:sp>
        <p:sp>
          <p:nvSpPr>
            <p:cNvPr id="2129" name="Freeform 81"/>
            <p:cNvSpPr>
              <a:spLocks/>
            </p:cNvSpPr>
            <p:nvPr/>
          </p:nvSpPr>
          <p:spPr bwMode="auto">
            <a:xfrm>
              <a:off x="427" y="1936"/>
              <a:ext cx="10" cy="19"/>
            </a:xfrm>
            <a:custGeom>
              <a:avLst/>
              <a:gdLst/>
              <a:ahLst/>
              <a:cxnLst>
                <a:cxn ang="0">
                  <a:pos x="0" y="13"/>
                </a:cxn>
                <a:cxn ang="0">
                  <a:pos x="4" y="54"/>
                </a:cxn>
                <a:cxn ang="0">
                  <a:pos x="21" y="58"/>
                </a:cxn>
                <a:cxn ang="0">
                  <a:pos x="24" y="34"/>
                </a:cxn>
                <a:cxn ang="0">
                  <a:pos x="30" y="2"/>
                </a:cxn>
                <a:cxn ang="0">
                  <a:pos x="15" y="0"/>
                </a:cxn>
                <a:cxn ang="0">
                  <a:pos x="0" y="13"/>
                </a:cxn>
              </a:cxnLst>
              <a:rect l="0" t="0" r="r" b="b"/>
              <a:pathLst>
                <a:path w="30" h="58">
                  <a:moveTo>
                    <a:pt x="0" y="13"/>
                  </a:moveTo>
                  <a:lnTo>
                    <a:pt x="4" y="54"/>
                  </a:lnTo>
                  <a:lnTo>
                    <a:pt x="21" y="58"/>
                  </a:lnTo>
                  <a:lnTo>
                    <a:pt x="24" y="34"/>
                  </a:lnTo>
                  <a:lnTo>
                    <a:pt x="30" y="2"/>
                  </a:lnTo>
                  <a:lnTo>
                    <a:pt x="15" y="0"/>
                  </a:lnTo>
                  <a:lnTo>
                    <a:pt x="0" y="13"/>
                  </a:lnTo>
                  <a:close/>
                </a:path>
              </a:pathLst>
            </a:custGeom>
            <a:solidFill>
              <a:srgbClr val="000F28"/>
            </a:solidFill>
            <a:ln w="9525">
              <a:noFill/>
              <a:round/>
              <a:headEnd/>
              <a:tailEnd/>
            </a:ln>
          </p:spPr>
          <p:txBody>
            <a:bodyPr/>
            <a:lstStyle/>
            <a:p>
              <a:endParaRPr lang="en-AU"/>
            </a:p>
          </p:txBody>
        </p:sp>
        <p:sp>
          <p:nvSpPr>
            <p:cNvPr id="2130" name="Freeform 82"/>
            <p:cNvSpPr>
              <a:spLocks/>
            </p:cNvSpPr>
            <p:nvPr/>
          </p:nvSpPr>
          <p:spPr bwMode="auto">
            <a:xfrm>
              <a:off x="442" y="1958"/>
              <a:ext cx="7" cy="16"/>
            </a:xfrm>
            <a:custGeom>
              <a:avLst/>
              <a:gdLst/>
              <a:ahLst/>
              <a:cxnLst>
                <a:cxn ang="0">
                  <a:pos x="0" y="14"/>
                </a:cxn>
                <a:cxn ang="0">
                  <a:pos x="10" y="0"/>
                </a:cxn>
                <a:cxn ang="0">
                  <a:pos x="19" y="25"/>
                </a:cxn>
                <a:cxn ang="0">
                  <a:pos x="16" y="48"/>
                </a:cxn>
                <a:cxn ang="0">
                  <a:pos x="6" y="49"/>
                </a:cxn>
                <a:cxn ang="0">
                  <a:pos x="2" y="36"/>
                </a:cxn>
                <a:cxn ang="0">
                  <a:pos x="0" y="14"/>
                </a:cxn>
              </a:cxnLst>
              <a:rect l="0" t="0" r="r" b="b"/>
              <a:pathLst>
                <a:path w="19" h="49">
                  <a:moveTo>
                    <a:pt x="0" y="14"/>
                  </a:moveTo>
                  <a:lnTo>
                    <a:pt x="10" y="0"/>
                  </a:lnTo>
                  <a:lnTo>
                    <a:pt x="19" y="25"/>
                  </a:lnTo>
                  <a:lnTo>
                    <a:pt x="16" y="48"/>
                  </a:lnTo>
                  <a:lnTo>
                    <a:pt x="6" y="49"/>
                  </a:lnTo>
                  <a:lnTo>
                    <a:pt x="2" y="36"/>
                  </a:lnTo>
                  <a:lnTo>
                    <a:pt x="0" y="14"/>
                  </a:lnTo>
                  <a:close/>
                </a:path>
              </a:pathLst>
            </a:custGeom>
            <a:solidFill>
              <a:srgbClr val="000F28"/>
            </a:solidFill>
            <a:ln w="9525">
              <a:noFill/>
              <a:round/>
              <a:headEnd/>
              <a:tailEnd/>
            </a:ln>
          </p:spPr>
          <p:txBody>
            <a:bodyPr/>
            <a:lstStyle/>
            <a:p>
              <a:endParaRPr lang="en-AU"/>
            </a:p>
          </p:txBody>
        </p:sp>
        <p:sp>
          <p:nvSpPr>
            <p:cNvPr id="2131" name="Freeform 83"/>
            <p:cNvSpPr>
              <a:spLocks/>
            </p:cNvSpPr>
            <p:nvPr/>
          </p:nvSpPr>
          <p:spPr bwMode="auto">
            <a:xfrm>
              <a:off x="422" y="1987"/>
              <a:ext cx="12" cy="15"/>
            </a:xfrm>
            <a:custGeom>
              <a:avLst/>
              <a:gdLst/>
              <a:ahLst/>
              <a:cxnLst>
                <a:cxn ang="0">
                  <a:pos x="19" y="0"/>
                </a:cxn>
                <a:cxn ang="0">
                  <a:pos x="36" y="3"/>
                </a:cxn>
                <a:cxn ang="0">
                  <a:pos x="36" y="44"/>
                </a:cxn>
                <a:cxn ang="0">
                  <a:pos x="10" y="36"/>
                </a:cxn>
                <a:cxn ang="0">
                  <a:pos x="0" y="12"/>
                </a:cxn>
                <a:cxn ang="0">
                  <a:pos x="19" y="0"/>
                </a:cxn>
              </a:cxnLst>
              <a:rect l="0" t="0" r="r" b="b"/>
              <a:pathLst>
                <a:path w="36" h="44">
                  <a:moveTo>
                    <a:pt x="19" y="0"/>
                  </a:moveTo>
                  <a:lnTo>
                    <a:pt x="36" y="3"/>
                  </a:lnTo>
                  <a:lnTo>
                    <a:pt x="36" y="44"/>
                  </a:lnTo>
                  <a:lnTo>
                    <a:pt x="10" y="36"/>
                  </a:lnTo>
                  <a:lnTo>
                    <a:pt x="0" y="12"/>
                  </a:lnTo>
                  <a:lnTo>
                    <a:pt x="19" y="0"/>
                  </a:lnTo>
                  <a:close/>
                </a:path>
              </a:pathLst>
            </a:custGeom>
            <a:solidFill>
              <a:srgbClr val="000F28"/>
            </a:solidFill>
            <a:ln w="9525">
              <a:noFill/>
              <a:round/>
              <a:headEnd/>
              <a:tailEnd/>
            </a:ln>
          </p:spPr>
          <p:txBody>
            <a:bodyPr/>
            <a:lstStyle/>
            <a:p>
              <a:endParaRPr lang="en-AU"/>
            </a:p>
          </p:txBody>
        </p:sp>
        <p:sp>
          <p:nvSpPr>
            <p:cNvPr id="2132" name="Freeform 84"/>
            <p:cNvSpPr>
              <a:spLocks/>
            </p:cNvSpPr>
            <p:nvPr/>
          </p:nvSpPr>
          <p:spPr bwMode="auto">
            <a:xfrm>
              <a:off x="439" y="1983"/>
              <a:ext cx="14" cy="25"/>
            </a:xfrm>
            <a:custGeom>
              <a:avLst/>
              <a:gdLst/>
              <a:ahLst/>
              <a:cxnLst>
                <a:cxn ang="0">
                  <a:pos x="3" y="51"/>
                </a:cxn>
                <a:cxn ang="0">
                  <a:pos x="20" y="37"/>
                </a:cxn>
                <a:cxn ang="0">
                  <a:pos x="32" y="0"/>
                </a:cxn>
                <a:cxn ang="0">
                  <a:pos x="42" y="7"/>
                </a:cxn>
                <a:cxn ang="0">
                  <a:pos x="37" y="32"/>
                </a:cxn>
                <a:cxn ang="0">
                  <a:pos x="15" y="67"/>
                </a:cxn>
                <a:cxn ang="0">
                  <a:pos x="0" y="74"/>
                </a:cxn>
                <a:cxn ang="0">
                  <a:pos x="1" y="71"/>
                </a:cxn>
                <a:cxn ang="0">
                  <a:pos x="3" y="63"/>
                </a:cxn>
                <a:cxn ang="0">
                  <a:pos x="4" y="53"/>
                </a:cxn>
                <a:cxn ang="0">
                  <a:pos x="3" y="51"/>
                </a:cxn>
              </a:cxnLst>
              <a:rect l="0" t="0" r="r" b="b"/>
              <a:pathLst>
                <a:path w="42" h="74">
                  <a:moveTo>
                    <a:pt x="3" y="51"/>
                  </a:moveTo>
                  <a:lnTo>
                    <a:pt x="20" y="37"/>
                  </a:lnTo>
                  <a:lnTo>
                    <a:pt x="32" y="0"/>
                  </a:lnTo>
                  <a:lnTo>
                    <a:pt x="42" y="7"/>
                  </a:lnTo>
                  <a:lnTo>
                    <a:pt x="37" y="32"/>
                  </a:lnTo>
                  <a:lnTo>
                    <a:pt x="15" y="67"/>
                  </a:lnTo>
                  <a:lnTo>
                    <a:pt x="0" y="74"/>
                  </a:lnTo>
                  <a:lnTo>
                    <a:pt x="1" y="71"/>
                  </a:lnTo>
                  <a:lnTo>
                    <a:pt x="3" y="63"/>
                  </a:lnTo>
                  <a:lnTo>
                    <a:pt x="4" y="53"/>
                  </a:lnTo>
                  <a:lnTo>
                    <a:pt x="3" y="51"/>
                  </a:lnTo>
                  <a:close/>
                </a:path>
              </a:pathLst>
            </a:custGeom>
            <a:solidFill>
              <a:srgbClr val="FFAD00"/>
            </a:solidFill>
            <a:ln w="9525">
              <a:noFill/>
              <a:round/>
              <a:headEnd/>
              <a:tailEnd/>
            </a:ln>
          </p:spPr>
          <p:txBody>
            <a:bodyPr/>
            <a:lstStyle/>
            <a:p>
              <a:endParaRPr lang="en-AU"/>
            </a:p>
          </p:txBody>
        </p:sp>
        <p:sp>
          <p:nvSpPr>
            <p:cNvPr id="2133" name="Freeform 85"/>
            <p:cNvSpPr>
              <a:spLocks/>
            </p:cNvSpPr>
            <p:nvPr/>
          </p:nvSpPr>
          <p:spPr bwMode="auto">
            <a:xfrm>
              <a:off x="321" y="1894"/>
              <a:ext cx="16" cy="19"/>
            </a:xfrm>
            <a:custGeom>
              <a:avLst/>
              <a:gdLst/>
              <a:ahLst/>
              <a:cxnLst>
                <a:cxn ang="0">
                  <a:pos x="49" y="4"/>
                </a:cxn>
                <a:cxn ang="0">
                  <a:pos x="49" y="56"/>
                </a:cxn>
                <a:cxn ang="0">
                  <a:pos x="0" y="56"/>
                </a:cxn>
                <a:cxn ang="0">
                  <a:pos x="0" y="0"/>
                </a:cxn>
                <a:cxn ang="0">
                  <a:pos x="49" y="4"/>
                </a:cxn>
              </a:cxnLst>
              <a:rect l="0" t="0" r="r" b="b"/>
              <a:pathLst>
                <a:path w="49" h="56">
                  <a:moveTo>
                    <a:pt x="49" y="4"/>
                  </a:moveTo>
                  <a:lnTo>
                    <a:pt x="49" y="56"/>
                  </a:lnTo>
                  <a:lnTo>
                    <a:pt x="0" y="56"/>
                  </a:lnTo>
                  <a:lnTo>
                    <a:pt x="0" y="0"/>
                  </a:lnTo>
                  <a:lnTo>
                    <a:pt x="49" y="4"/>
                  </a:lnTo>
                  <a:close/>
                </a:path>
              </a:pathLst>
            </a:custGeom>
            <a:solidFill>
              <a:srgbClr val="C9E8E8"/>
            </a:solidFill>
            <a:ln w="9525">
              <a:noFill/>
              <a:round/>
              <a:headEnd/>
              <a:tailEnd/>
            </a:ln>
          </p:spPr>
          <p:txBody>
            <a:bodyPr/>
            <a:lstStyle/>
            <a:p>
              <a:endParaRPr lang="en-AU"/>
            </a:p>
          </p:txBody>
        </p:sp>
        <p:sp>
          <p:nvSpPr>
            <p:cNvPr id="2134" name="Freeform 86"/>
            <p:cNvSpPr>
              <a:spLocks/>
            </p:cNvSpPr>
            <p:nvPr/>
          </p:nvSpPr>
          <p:spPr bwMode="auto">
            <a:xfrm>
              <a:off x="301" y="1896"/>
              <a:ext cx="17" cy="16"/>
            </a:xfrm>
            <a:custGeom>
              <a:avLst/>
              <a:gdLst/>
              <a:ahLst/>
              <a:cxnLst>
                <a:cxn ang="0">
                  <a:pos x="51" y="47"/>
                </a:cxn>
                <a:cxn ang="0">
                  <a:pos x="0" y="49"/>
                </a:cxn>
                <a:cxn ang="0">
                  <a:pos x="0" y="0"/>
                </a:cxn>
                <a:cxn ang="0">
                  <a:pos x="46" y="0"/>
                </a:cxn>
                <a:cxn ang="0">
                  <a:pos x="47" y="5"/>
                </a:cxn>
                <a:cxn ang="0">
                  <a:pos x="50" y="17"/>
                </a:cxn>
                <a:cxn ang="0">
                  <a:pos x="52" y="33"/>
                </a:cxn>
                <a:cxn ang="0">
                  <a:pos x="51" y="47"/>
                </a:cxn>
              </a:cxnLst>
              <a:rect l="0" t="0" r="r" b="b"/>
              <a:pathLst>
                <a:path w="52" h="49">
                  <a:moveTo>
                    <a:pt x="51" y="47"/>
                  </a:moveTo>
                  <a:lnTo>
                    <a:pt x="0" y="49"/>
                  </a:lnTo>
                  <a:lnTo>
                    <a:pt x="0" y="0"/>
                  </a:lnTo>
                  <a:lnTo>
                    <a:pt x="46" y="0"/>
                  </a:lnTo>
                  <a:lnTo>
                    <a:pt x="47" y="5"/>
                  </a:lnTo>
                  <a:lnTo>
                    <a:pt x="50" y="17"/>
                  </a:lnTo>
                  <a:lnTo>
                    <a:pt x="52" y="33"/>
                  </a:lnTo>
                  <a:lnTo>
                    <a:pt x="51" y="47"/>
                  </a:lnTo>
                  <a:close/>
                </a:path>
              </a:pathLst>
            </a:custGeom>
            <a:solidFill>
              <a:srgbClr val="FFC999"/>
            </a:solidFill>
            <a:ln w="9525">
              <a:noFill/>
              <a:round/>
              <a:headEnd/>
              <a:tailEnd/>
            </a:ln>
          </p:spPr>
          <p:txBody>
            <a:bodyPr/>
            <a:lstStyle/>
            <a:p>
              <a:endParaRPr lang="en-AU"/>
            </a:p>
          </p:txBody>
        </p:sp>
        <p:sp>
          <p:nvSpPr>
            <p:cNvPr id="2135" name="Freeform 87"/>
            <p:cNvSpPr>
              <a:spLocks/>
            </p:cNvSpPr>
            <p:nvPr/>
          </p:nvSpPr>
          <p:spPr bwMode="auto">
            <a:xfrm>
              <a:off x="192" y="1886"/>
              <a:ext cx="14" cy="21"/>
            </a:xfrm>
            <a:custGeom>
              <a:avLst/>
              <a:gdLst/>
              <a:ahLst/>
              <a:cxnLst>
                <a:cxn ang="0">
                  <a:pos x="41" y="0"/>
                </a:cxn>
                <a:cxn ang="0">
                  <a:pos x="0" y="0"/>
                </a:cxn>
                <a:cxn ang="0">
                  <a:pos x="0" y="64"/>
                </a:cxn>
                <a:cxn ang="0">
                  <a:pos x="36" y="64"/>
                </a:cxn>
                <a:cxn ang="0">
                  <a:pos x="37" y="56"/>
                </a:cxn>
                <a:cxn ang="0">
                  <a:pos x="40" y="36"/>
                </a:cxn>
                <a:cxn ang="0">
                  <a:pos x="41" y="14"/>
                </a:cxn>
                <a:cxn ang="0">
                  <a:pos x="41" y="0"/>
                </a:cxn>
              </a:cxnLst>
              <a:rect l="0" t="0" r="r" b="b"/>
              <a:pathLst>
                <a:path w="41" h="64">
                  <a:moveTo>
                    <a:pt x="41" y="0"/>
                  </a:moveTo>
                  <a:lnTo>
                    <a:pt x="0" y="0"/>
                  </a:lnTo>
                  <a:lnTo>
                    <a:pt x="0" y="64"/>
                  </a:lnTo>
                  <a:lnTo>
                    <a:pt x="36" y="64"/>
                  </a:lnTo>
                  <a:lnTo>
                    <a:pt x="37" y="56"/>
                  </a:lnTo>
                  <a:lnTo>
                    <a:pt x="40" y="36"/>
                  </a:lnTo>
                  <a:lnTo>
                    <a:pt x="41" y="14"/>
                  </a:lnTo>
                  <a:lnTo>
                    <a:pt x="41" y="0"/>
                  </a:lnTo>
                  <a:close/>
                </a:path>
              </a:pathLst>
            </a:custGeom>
            <a:solidFill>
              <a:srgbClr val="000F28"/>
            </a:solidFill>
            <a:ln w="9525">
              <a:noFill/>
              <a:round/>
              <a:headEnd/>
              <a:tailEnd/>
            </a:ln>
          </p:spPr>
          <p:txBody>
            <a:bodyPr/>
            <a:lstStyle/>
            <a:p>
              <a:endParaRPr lang="en-AU"/>
            </a:p>
          </p:txBody>
        </p:sp>
        <p:sp>
          <p:nvSpPr>
            <p:cNvPr id="2136" name="Freeform 88"/>
            <p:cNvSpPr>
              <a:spLocks/>
            </p:cNvSpPr>
            <p:nvPr/>
          </p:nvSpPr>
          <p:spPr bwMode="auto">
            <a:xfrm>
              <a:off x="196" y="1889"/>
              <a:ext cx="6" cy="15"/>
            </a:xfrm>
            <a:custGeom>
              <a:avLst/>
              <a:gdLst/>
              <a:ahLst/>
              <a:cxnLst>
                <a:cxn ang="0">
                  <a:pos x="18" y="4"/>
                </a:cxn>
                <a:cxn ang="0">
                  <a:pos x="18" y="43"/>
                </a:cxn>
                <a:cxn ang="0">
                  <a:pos x="0" y="40"/>
                </a:cxn>
                <a:cxn ang="0">
                  <a:pos x="0" y="0"/>
                </a:cxn>
                <a:cxn ang="0">
                  <a:pos x="18" y="4"/>
                </a:cxn>
              </a:cxnLst>
              <a:rect l="0" t="0" r="r" b="b"/>
              <a:pathLst>
                <a:path w="18" h="43">
                  <a:moveTo>
                    <a:pt x="18" y="4"/>
                  </a:moveTo>
                  <a:lnTo>
                    <a:pt x="18" y="43"/>
                  </a:lnTo>
                  <a:lnTo>
                    <a:pt x="0" y="40"/>
                  </a:lnTo>
                  <a:lnTo>
                    <a:pt x="0" y="0"/>
                  </a:lnTo>
                  <a:lnTo>
                    <a:pt x="18" y="4"/>
                  </a:lnTo>
                  <a:close/>
                </a:path>
              </a:pathLst>
            </a:custGeom>
            <a:solidFill>
              <a:srgbClr val="FFEACE"/>
            </a:solidFill>
            <a:ln w="9525">
              <a:noFill/>
              <a:round/>
              <a:headEnd/>
              <a:tailEnd/>
            </a:ln>
          </p:spPr>
          <p:txBody>
            <a:bodyPr/>
            <a:lstStyle/>
            <a:p>
              <a:endParaRPr lang="en-AU"/>
            </a:p>
          </p:txBody>
        </p:sp>
        <p:sp>
          <p:nvSpPr>
            <p:cNvPr id="2137" name="Freeform 89"/>
            <p:cNvSpPr>
              <a:spLocks/>
            </p:cNvSpPr>
            <p:nvPr/>
          </p:nvSpPr>
          <p:spPr bwMode="auto">
            <a:xfrm>
              <a:off x="390" y="1645"/>
              <a:ext cx="60" cy="11"/>
            </a:xfrm>
            <a:custGeom>
              <a:avLst/>
              <a:gdLst/>
              <a:ahLst/>
              <a:cxnLst>
                <a:cxn ang="0">
                  <a:pos x="181" y="0"/>
                </a:cxn>
                <a:cxn ang="0">
                  <a:pos x="9" y="18"/>
                </a:cxn>
                <a:cxn ang="0">
                  <a:pos x="0" y="33"/>
                </a:cxn>
                <a:cxn ang="0">
                  <a:pos x="12" y="33"/>
                </a:cxn>
                <a:cxn ang="0">
                  <a:pos x="179" y="14"/>
                </a:cxn>
                <a:cxn ang="0">
                  <a:pos x="181" y="0"/>
                </a:cxn>
              </a:cxnLst>
              <a:rect l="0" t="0" r="r" b="b"/>
              <a:pathLst>
                <a:path w="181" h="33">
                  <a:moveTo>
                    <a:pt x="181" y="0"/>
                  </a:moveTo>
                  <a:lnTo>
                    <a:pt x="9" y="18"/>
                  </a:lnTo>
                  <a:lnTo>
                    <a:pt x="0" y="33"/>
                  </a:lnTo>
                  <a:lnTo>
                    <a:pt x="12" y="33"/>
                  </a:lnTo>
                  <a:lnTo>
                    <a:pt x="179" y="14"/>
                  </a:lnTo>
                  <a:lnTo>
                    <a:pt x="181" y="0"/>
                  </a:lnTo>
                  <a:close/>
                </a:path>
              </a:pathLst>
            </a:custGeom>
            <a:solidFill>
              <a:srgbClr val="000F28"/>
            </a:solidFill>
            <a:ln w="9525">
              <a:noFill/>
              <a:round/>
              <a:headEnd/>
              <a:tailEnd/>
            </a:ln>
          </p:spPr>
          <p:txBody>
            <a:bodyPr/>
            <a:lstStyle/>
            <a:p>
              <a:endParaRPr lang="en-AU"/>
            </a:p>
          </p:txBody>
        </p:sp>
        <p:sp>
          <p:nvSpPr>
            <p:cNvPr id="2138" name="Freeform 90"/>
            <p:cNvSpPr>
              <a:spLocks/>
            </p:cNvSpPr>
            <p:nvPr/>
          </p:nvSpPr>
          <p:spPr bwMode="auto">
            <a:xfrm>
              <a:off x="390" y="1671"/>
              <a:ext cx="60" cy="8"/>
            </a:xfrm>
            <a:custGeom>
              <a:avLst/>
              <a:gdLst/>
              <a:ahLst/>
              <a:cxnLst>
                <a:cxn ang="0">
                  <a:pos x="178" y="6"/>
                </a:cxn>
                <a:cxn ang="0">
                  <a:pos x="176" y="3"/>
                </a:cxn>
                <a:cxn ang="0">
                  <a:pos x="171" y="2"/>
                </a:cxn>
                <a:cxn ang="0">
                  <a:pos x="162" y="2"/>
                </a:cxn>
                <a:cxn ang="0">
                  <a:pos x="151" y="0"/>
                </a:cxn>
                <a:cxn ang="0">
                  <a:pos x="138" y="2"/>
                </a:cxn>
                <a:cxn ang="0">
                  <a:pos x="122" y="2"/>
                </a:cxn>
                <a:cxn ang="0">
                  <a:pos x="106" y="3"/>
                </a:cxn>
                <a:cxn ang="0">
                  <a:pos x="90" y="4"/>
                </a:cxn>
                <a:cxn ang="0">
                  <a:pos x="73" y="7"/>
                </a:cxn>
                <a:cxn ang="0">
                  <a:pos x="57" y="8"/>
                </a:cxn>
                <a:cxn ang="0">
                  <a:pos x="42" y="10"/>
                </a:cxn>
                <a:cxn ang="0">
                  <a:pos x="28" y="11"/>
                </a:cxn>
                <a:cxn ang="0">
                  <a:pos x="17" y="12"/>
                </a:cxn>
                <a:cxn ang="0">
                  <a:pos x="8" y="14"/>
                </a:cxn>
                <a:cxn ang="0">
                  <a:pos x="3" y="15"/>
                </a:cxn>
                <a:cxn ang="0">
                  <a:pos x="1" y="15"/>
                </a:cxn>
                <a:cxn ang="0">
                  <a:pos x="0" y="24"/>
                </a:cxn>
                <a:cxn ang="0">
                  <a:pos x="178" y="14"/>
                </a:cxn>
                <a:cxn ang="0">
                  <a:pos x="178" y="6"/>
                </a:cxn>
              </a:cxnLst>
              <a:rect l="0" t="0" r="r" b="b"/>
              <a:pathLst>
                <a:path w="178" h="24">
                  <a:moveTo>
                    <a:pt x="178" y="6"/>
                  </a:moveTo>
                  <a:lnTo>
                    <a:pt x="176" y="3"/>
                  </a:lnTo>
                  <a:lnTo>
                    <a:pt x="171" y="2"/>
                  </a:lnTo>
                  <a:lnTo>
                    <a:pt x="162" y="2"/>
                  </a:lnTo>
                  <a:lnTo>
                    <a:pt x="151" y="0"/>
                  </a:lnTo>
                  <a:lnTo>
                    <a:pt x="138" y="2"/>
                  </a:lnTo>
                  <a:lnTo>
                    <a:pt x="122" y="2"/>
                  </a:lnTo>
                  <a:lnTo>
                    <a:pt x="106" y="3"/>
                  </a:lnTo>
                  <a:lnTo>
                    <a:pt x="90" y="4"/>
                  </a:lnTo>
                  <a:lnTo>
                    <a:pt x="73" y="7"/>
                  </a:lnTo>
                  <a:lnTo>
                    <a:pt x="57" y="8"/>
                  </a:lnTo>
                  <a:lnTo>
                    <a:pt x="42" y="10"/>
                  </a:lnTo>
                  <a:lnTo>
                    <a:pt x="28" y="11"/>
                  </a:lnTo>
                  <a:lnTo>
                    <a:pt x="17" y="12"/>
                  </a:lnTo>
                  <a:lnTo>
                    <a:pt x="8" y="14"/>
                  </a:lnTo>
                  <a:lnTo>
                    <a:pt x="3" y="15"/>
                  </a:lnTo>
                  <a:lnTo>
                    <a:pt x="1" y="15"/>
                  </a:lnTo>
                  <a:lnTo>
                    <a:pt x="0" y="24"/>
                  </a:lnTo>
                  <a:lnTo>
                    <a:pt x="178" y="14"/>
                  </a:lnTo>
                  <a:lnTo>
                    <a:pt x="178" y="6"/>
                  </a:lnTo>
                  <a:close/>
                </a:path>
              </a:pathLst>
            </a:custGeom>
            <a:solidFill>
              <a:srgbClr val="B76602"/>
            </a:solidFill>
            <a:ln w="9525">
              <a:noFill/>
              <a:round/>
              <a:headEnd/>
              <a:tailEnd/>
            </a:ln>
          </p:spPr>
          <p:txBody>
            <a:bodyPr/>
            <a:lstStyle/>
            <a:p>
              <a:endParaRPr lang="en-AU"/>
            </a:p>
          </p:txBody>
        </p:sp>
        <p:sp>
          <p:nvSpPr>
            <p:cNvPr id="2139" name="Freeform 91"/>
            <p:cNvSpPr>
              <a:spLocks/>
            </p:cNvSpPr>
            <p:nvPr/>
          </p:nvSpPr>
          <p:spPr bwMode="auto">
            <a:xfrm>
              <a:off x="448" y="1645"/>
              <a:ext cx="3" cy="30"/>
            </a:xfrm>
            <a:custGeom>
              <a:avLst/>
              <a:gdLst/>
              <a:ahLst/>
              <a:cxnLst>
                <a:cxn ang="0">
                  <a:pos x="3" y="0"/>
                </a:cxn>
                <a:cxn ang="0">
                  <a:pos x="10" y="12"/>
                </a:cxn>
                <a:cxn ang="0">
                  <a:pos x="10" y="89"/>
                </a:cxn>
                <a:cxn ang="0">
                  <a:pos x="0" y="89"/>
                </a:cxn>
                <a:cxn ang="0">
                  <a:pos x="0" y="13"/>
                </a:cxn>
                <a:cxn ang="0">
                  <a:pos x="3" y="0"/>
                </a:cxn>
              </a:cxnLst>
              <a:rect l="0" t="0" r="r" b="b"/>
              <a:pathLst>
                <a:path w="10" h="89">
                  <a:moveTo>
                    <a:pt x="3" y="0"/>
                  </a:moveTo>
                  <a:lnTo>
                    <a:pt x="10" y="12"/>
                  </a:lnTo>
                  <a:lnTo>
                    <a:pt x="10" y="89"/>
                  </a:lnTo>
                  <a:lnTo>
                    <a:pt x="0" y="89"/>
                  </a:lnTo>
                  <a:lnTo>
                    <a:pt x="0" y="13"/>
                  </a:lnTo>
                  <a:lnTo>
                    <a:pt x="3" y="0"/>
                  </a:lnTo>
                  <a:close/>
                </a:path>
              </a:pathLst>
            </a:custGeom>
            <a:solidFill>
              <a:srgbClr val="000F28"/>
            </a:solidFill>
            <a:ln w="9525">
              <a:noFill/>
              <a:round/>
              <a:headEnd/>
              <a:tailEnd/>
            </a:ln>
          </p:spPr>
          <p:txBody>
            <a:bodyPr/>
            <a:lstStyle/>
            <a:p>
              <a:endParaRPr lang="en-AU"/>
            </a:p>
          </p:txBody>
        </p:sp>
        <p:sp>
          <p:nvSpPr>
            <p:cNvPr id="2140" name="Freeform 92"/>
            <p:cNvSpPr>
              <a:spLocks/>
            </p:cNvSpPr>
            <p:nvPr/>
          </p:nvSpPr>
          <p:spPr bwMode="auto">
            <a:xfrm>
              <a:off x="391" y="1657"/>
              <a:ext cx="3" cy="22"/>
            </a:xfrm>
            <a:custGeom>
              <a:avLst/>
              <a:gdLst/>
              <a:ahLst/>
              <a:cxnLst>
                <a:cxn ang="0">
                  <a:pos x="11" y="0"/>
                </a:cxn>
                <a:cxn ang="0">
                  <a:pos x="11" y="58"/>
                </a:cxn>
                <a:cxn ang="0">
                  <a:pos x="0" y="68"/>
                </a:cxn>
                <a:cxn ang="0">
                  <a:pos x="0" y="0"/>
                </a:cxn>
                <a:cxn ang="0">
                  <a:pos x="11" y="0"/>
                </a:cxn>
              </a:cxnLst>
              <a:rect l="0" t="0" r="r" b="b"/>
              <a:pathLst>
                <a:path w="11" h="68">
                  <a:moveTo>
                    <a:pt x="11" y="0"/>
                  </a:moveTo>
                  <a:lnTo>
                    <a:pt x="11" y="58"/>
                  </a:lnTo>
                  <a:lnTo>
                    <a:pt x="0" y="68"/>
                  </a:lnTo>
                  <a:lnTo>
                    <a:pt x="0" y="0"/>
                  </a:lnTo>
                  <a:lnTo>
                    <a:pt x="11" y="0"/>
                  </a:lnTo>
                  <a:close/>
                </a:path>
              </a:pathLst>
            </a:custGeom>
            <a:solidFill>
              <a:srgbClr val="B56826"/>
            </a:solidFill>
            <a:ln w="9525">
              <a:noFill/>
              <a:round/>
              <a:headEnd/>
              <a:tailEnd/>
            </a:ln>
          </p:spPr>
          <p:txBody>
            <a:bodyPr/>
            <a:lstStyle/>
            <a:p>
              <a:endParaRPr lang="en-AU"/>
            </a:p>
          </p:txBody>
        </p:sp>
        <p:sp>
          <p:nvSpPr>
            <p:cNvPr id="2141" name="Freeform 93"/>
            <p:cNvSpPr>
              <a:spLocks/>
            </p:cNvSpPr>
            <p:nvPr/>
          </p:nvSpPr>
          <p:spPr bwMode="auto">
            <a:xfrm>
              <a:off x="443" y="1630"/>
              <a:ext cx="8" cy="10"/>
            </a:xfrm>
            <a:custGeom>
              <a:avLst/>
              <a:gdLst/>
              <a:ahLst/>
              <a:cxnLst>
                <a:cxn ang="0">
                  <a:pos x="11" y="0"/>
                </a:cxn>
                <a:cxn ang="0">
                  <a:pos x="6" y="1"/>
                </a:cxn>
                <a:cxn ang="0">
                  <a:pos x="3" y="4"/>
                </a:cxn>
                <a:cxn ang="0">
                  <a:pos x="1" y="9"/>
                </a:cxn>
                <a:cxn ang="0">
                  <a:pos x="0" y="14"/>
                </a:cxn>
                <a:cxn ang="0">
                  <a:pos x="1" y="19"/>
                </a:cxn>
                <a:cxn ang="0">
                  <a:pos x="3" y="23"/>
                </a:cxn>
                <a:cxn ang="0">
                  <a:pos x="6" y="27"/>
                </a:cxn>
                <a:cxn ang="0">
                  <a:pos x="11" y="29"/>
                </a:cxn>
                <a:cxn ang="0">
                  <a:pos x="16" y="27"/>
                </a:cxn>
                <a:cxn ang="0">
                  <a:pos x="20" y="23"/>
                </a:cxn>
                <a:cxn ang="0">
                  <a:pos x="22" y="19"/>
                </a:cxn>
                <a:cxn ang="0">
                  <a:pos x="23" y="14"/>
                </a:cxn>
                <a:cxn ang="0">
                  <a:pos x="22" y="9"/>
                </a:cxn>
                <a:cxn ang="0">
                  <a:pos x="20" y="4"/>
                </a:cxn>
                <a:cxn ang="0">
                  <a:pos x="16" y="1"/>
                </a:cxn>
                <a:cxn ang="0">
                  <a:pos x="11" y="0"/>
                </a:cxn>
              </a:cxnLst>
              <a:rect l="0" t="0" r="r" b="b"/>
              <a:pathLst>
                <a:path w="23" h="29">
                  <a:moveTo>
                    <a:pt x="11" y="0"/>
                  </a:moveTo>
                  <a:lnTo>
                    <a:pt x="6" y="1"/>
                  </a:lnTo>
                  <a:lnTo>
                    <a:pt x="3" y="4"/>
                  </a:lnTo>
                  <a:lnTo>
                    <a:pt x="1" y="9"/>
                  </a:lnTo>
                  <a:lnTo>
                    <a:pt x="0" y="14"/>
                  </a:lnTo>
                  <a:lnTo>
                    <a:pt x="1" y="19"/>
                  </a:lnTo>
                  <a:lnTo>
                    <a:pt x="3" y="23"/>
                  </a:lnTo>
                  <a:lnTo>
                    <a:pt x="6" y="27"/>
                  </a:lnTo>
                  <a:lnTo>
                    <a:pt x="11" y="29"/>
                  </a:lnTo>
                  <a:lnTo>
                    <a:pt x="16" y="27"/>
                  </a:lnTo>
                  <a:lnTo>
                    <a:pt x="20" y="23"/>
                  </a:lnTo>
                  <a:lnTo>
                    <a:pt x="22" y="19"/>
                  </a:lnTo>
                  <a:lnTo>
                    <a:pt x="23" y="14"/>
                  </a:lnTo>
                  <a:lnTo>
                    <a:pt x="22" y="9"/>
                  </a:lnTo>
                  <a:lnTo>
                    <a:pt x="20" y="4"/>
                  </a:lnTo>
                  <a:lnTo>
                    <a:pt x="16" y="1"/>
                  </a:lnTo>
                  <a:lnTo>
                    <a:pt x="11" y="0"/>
                  </a:lnTo>
                  <a:close/>
                </a:path>
              </a:pathLst>
            </a:custGeom>
            <a:solidFill>
              <a:srgbClr val="000F28"/>
            </a:solidFill>
            <a:ln w="9525">
              <a:noFill/>
              <a:round/>
              <a:headEnd/>
              <a:tailEnd/>
            </a:ln>
          </p:spPr>
          <p:txBody>
            <a:bodyPr/>
            <a:lstStyle/>
            <a:p>
              <a:endParaRPr lang="en-AU"/>
            </a:p>
          </p:txBody>
        </p:sp>
        <p:sp>
          <p:nvSpPr>
            <p:cNvPr id="2142" name="Freeform 94"/>
            <p:cNvSpPr>
              <a:spLocks/>
            </p:cNvSpPr>
            <p:nvPr/>
          </p:nvSpPr>
          <p:spPr bwMode="auto">
            <a:xfrm>
              <a:off x="415" y="1633"/>
              <a:ext cx="9" cy="10"/>
            </a:xfrm>
            <a:custGeom>
              <a:avLst/>
              <a:gdLst/>
              <a:ahLst/>
              <a:cxnLst>
                <a:cxn ang="0">
                  <a:pos x="14" y="0"/>
                </a:cxn>
                <a:cxn ang="0">
                  <a:pos x="8" y="1"/>
                </a:cxn>
                <a:cxn ang="0">
                  <a:pos x="4" y="4"/>
                </a:cxn>
                <a:cxn ang="0">
                  <a:pos x="1" y="8"/>
                </a:cxn>
                <a:cxn ang="0">
                  <a:pos x="0" y="13"/>
                </a:cxn>
                <a:cxn ang="0">
                  <a:pos x="1" y="19"/>
                </a:cxn>
                <a:cxn ang="0">
                  <a:pos x="4" y="25"/>
                </a:cxn>
                <a:cxn ang="0">
                  <a:pos x="8" y="27"/>
                </a:cxn>
                <a:cxn ang="0">
                  <a:pos x="14" y="29"/>
                </a:cxn>
                <a:cxn ang="0">
                  <a:pos x="18" y="27"/>
                </a:cxn>
                <a:cxn ang="0">
                  <a:pos x="22" y="25"/>
                </a:cxn>
                <a:cxn ang="0">
                  <a:pos x="25" y="19"/>
                </a:cxn>
                <a:cxn ang="0">
                  <a:pos x="26" y="13"/>
                </a:cxn>
                <a:cxn ang="0">
                  <a:pos x="25" y="8"/>
                </a:cxn>
                <a:cxn ang="0">
                  <a:pos x="22" y="4"/>
                </a:cxn>
                <a:cxn ang="0">
                  <a:pos x="18" y="1"/>
                </a:cxn>
                <a:cxn ang="0">
                  <a:pos x="14" y="0"/>
                </a:cxn>
              </a:cxnLst>
              <a:rect l="0" t="0" r="r" b="b"/>
              <a:pathLst>
                <a:path w="26" h="29">
                  <a:moveTo>
                    <a:pt x="14" y="0"/>
                  </a:moveTo>
                  <a:lnTo>
                    <a:pt x="8" y="1"/>
                  </a:lnTo>
                  <a:lnTo>
                    <a:pt x="4" y="4"/>
                  </a:lnTo>
                  <a:lnTo>
                    <a:pt x="1" y="8"/>
                  </a:lnTo>
                  <a:lnTo>
                    <a:pt x="0" y="13"/>
                  </a:lnTo>
                  <a:lnTo>
                    <a:pt x="1" y="19"/>
                  </a:lnTo>
                  <a:lnTo>
                    <a:pt x="4" y="25"/>
                  </a:lnTo>
                  <a:lnTo>
                    <a:pt x="8" y="27"/>
                  </a:lnTo>
                  <a:lnTo>
                    <a:pt x="14" y="29"/>
                  </a:lnTo>
                  <a:lnTo>
                    <a:pt x="18" y="27"/>
                  </a:lnTo>
                  <a:lnTo>
                    <a:pt x="22" y="25"/>
                  </a:lnTo>
                  <a:lnTo>
                    <a:pt x="25" y="19"/>
                  </a:lnTo>
                  <a:lnTo>
                    <a:pt x="26" y="13"/>
                  </a:lnTo>
                  <a:lnTo>
                    <a:pt x="25" y="8"/>
                  </a:lnTo>
                  <a:lnTo>
                    <a:pt x="22" y="4"/>
                  </a:lnTo>
                  <a:lnTo>
                    <a:pt x="18" y="1"/>
                  </a:lnTo>
                  <a:lnTo>
                    <a:pt x="14" y="0"/>
                  </a:lnTo>
                  <a:close/>
                </a:path>
              </a:pathLst>
            </a:custGeom>
            <a:solidFill>
              <a:srgbClr val="000F28"/>
            </a:solidFill>
            <a:ln w="9525">
              <a:noFill/>
              <a:round/>
              <a:headEnd/>
              <a:tailEnd/>
            </a:ln>
          </p:spPr>
          <p:txBody>
            <a:bodyPr/>
            <a:lstStyle/>
            <a:p>
              <a:endParaRPr lang="en-AU"/>
            </a:p>
          </p:txBody>
        </p:sp>
        <p:sp>
          <p:nvSpPr>
            <p:cNvPr id="2143" name="Freeform 95"/>
            <p:cNvSpPr>
              <a:spLocks/>
            </p:cNvSpPr>
            <p:nvPr/>
          </p:nvSpPr>
          <p:spPr bwMode="auto">
            <a:xfrm>
              <a:off x="393" y="1637"/>
              <a:ext cx="9" cy="10"/>
            </a:xfrm>
            <a:custGeom>
              <a:avLst/>
              <a:gdLst/>
              <a:ahLst/>
              <a:cxnLst>
                <a:cxn ang="0">
                  <a:pos x="13" y="0"/>
                </a:cxn>
                <a:cxn ang="0">
                  <a:pos x="8" y="2"/>
                </a:cxn>
                <a:cxn ang="0">
                  <a:pos x="4" y="4"/>
                </a:cxn>
                <a:cxn ang="0">
                  <a:pos x="1" y="10"/>
                </a:cxn>
                <a:cxn ang="0">
                  <a:pos x="0" y="15"/>
                </a:cxn>
                <a:cxn ang="0">
                  <a:pos x="1" y="20"/>
                </a:cxn>
                <a:cxn ang="0">
                  <a:pos x="4" y="26"/>
                </a:cxn>
                <a:cxn ang="0">
                  <a:pos x="8" y="28"/>
                </a:cxn>
                <a:cxn ang="0">
                  <a:pos x="13" y="30"/>
                </a:cxn>
                <a:cxn ang="0">
                  <a:pos x="18" y="28"/>
                </a:cxn>
                <a:cxn ang="0">
                  <a:pos x="23" y="26"/>
                </a:cxn>
                <a:cxn ang="0">
                  <a:pos x="25" y="20"/>
                </a:cxn>
                <a:cxn ang="0">
                  <a:pos x="26" y="15"/>
                </a:cxn>
                <a:cxn ang="0">
                  <a:pos x="25" y="10"/>
                </a:cxn>
                <a:cxn ang="0">
                  <a:pos x="23" y="4"/>
                </a:cxn>
                <a:cxn ang="0">
                  <a:pos x="18" y="2"/>
                </a:cxn>
                <a:cxn ang="0">
                  <a:pos x="13" y="0"/>
                </a:cxn>
              </a:cxnLst>
              <a:rect l="0" t="0" r="r" b="b"/>
              <a:pathLst>
                <a:path w="26" h="30">
                  <a:moveTo>
                    <a:pt x="13" y="0"/>
                  </a:moveTo>
                  <a:lnTo>
                    <a:pt x="8" y="2"/>
                  </a:lnTo>
                  <a:lnTo>
                    <a:pt x="4" y="4"/>
                  </a:lnTo>
                  <a:lnTo>
                    <a:pt x="1" y="10"/>
                  </a:lnTo>
                  <a:lnTo>
                    <a:pt x="0" y="15"/>
                  </a:lnTo>
                  <a:lnTo>
                    <a:pt x="1" y="20"/>
                  </a:lnTo>
                  <a:lnTo>
                    <a:pt x="4" y="26"/>
                  </a:lnTo>
                  <a:lnTo>
                    <a:pt x="8" y="28"/>
                  </a:lnTo>
                  <a:lnTo>
                    <a:pt x="13" y="30"/>
                  </a:lnTo>
                  <a:lnTo>
                    <a:pt x="18" y="28"/>
                  </a:lnTo>
                  <a:lnTo>
                    <a:pt x="23" y="26"/>
                  </a:lnTo>
                  <a:lnTo>
                    <a:pt x="25" y="20"/>
                  </a:lnTo>
                  <a:lnTo>
                    <a:pt x="26" y="15"/>
                  </a:lnTo>
                  <a:lnTo>
                    <a:pt x="25" y="10"/>
                  </a:lnTo>
                  <a:lnTo>
                    <a:pt x="23" y="4"/>
                  </a:lnTo>
                  <a:lnTo>
                    <a:pt x="18" y="2"/>
                  </a:lnTo>
                  <a:lnTo>
                    <a:pt x="13" y="0"/>
                  </a:lnTo>
                  <a:close/>
                </a:path>
              </a:pathLst>
            </a:custGeom>
            <a:solidFill>
              <a:srgbClr val="000F28"/>
            </a:solidFill>
            <a:ln w="9525">
              <a:noFill/>
              <a:round/>
              <a:headEnd/>
              <a:tailEnd/>
            </a:ln>
          </p:spPr>
          <p:txBody>
            <a:bodyPr/>
            <a:lstStyle/>
            <a:p>
              <a:endParaRPr lang="en-AU"/>
            </a:p>
          </p:txBody>
        </p:sp>
        <p:sp>
          <p:nvSpPr>
            <p:cNvPr id="2144" name="Freeform 96"/>
            <p:cNvSpPr>
              <a:spLocks/>
            </p:cNvSpPr>
            <p:nvPr/>
          </p:nvSpPr>
          <p:spPr bwMode="auto">
            <a:xfrm>
              <a:off x="444" y="1632"/>
              <a:ext cx="5" cy="6"/>
            </a:xfrm>
            <a:custGeom>
              <a:avLst/>
              <a:gdLst/>
              <a:ahLst/>
              <a:cxnLst>
                <a:cxn ang="0">
                  <a:pos x="7" y="0"/>
                </a:cxn>
                <a:cxn ang="0">
                  <a:pos x="4" y="2"/>
                </a:cxn>
                <a:cxn ang="0">
                  <a:pos x="2" y="3"/>
                </a:cxn>
                <a:cxn ang="0">
                  <a:pos x="1" y="6"/>
                </a:cxn>
                <a:cxn ang="0">
                  <a:pos x="0" y="8"/>
                </a:cxn>
                <a:cxn ang="0">
                  <a:pos x="1" y="12"/>
                </a:cxn>
                <a:cxn ang="0">
                  <a:pos x="2" y="15"/>
                </a:cxn>
                <a:cxn ang="0">
                  <a:pos x="4" y="16"/>
                </a:cxn>
                <a:cxn ang="0">
                  <a:pos x="7" y="17"/>
                </a:cxn>
                <a:cxn ang="0">
                  <a:pos x="10" y="16"/>
                </a:cxn>
                <a:cxn ang="0">
                  <a:pos x="13" y="15"/>
                </a:cxn>
                <a:cxn ang="0">
                  <a:pos x="14" y="12"/>
                </a:cxn>
                <a:cxn ang="0">
                  <a:pos x="15" y="8"/>
                </a:cxn>
                <a:cxn ang="0">
                  <a:pos x="14" y="6"/>
                </a:cxn>
                <a:cxn ang="0">
                  <a:pos x="13" y="3"/>
                </a:cxn>
                <a:cxn ang="0">
                  <a:pos x="10" y="2"/>
                </a:cxn>
                <a:cxn ang="0">
                  <a:pos x="7" y="0"/>
                </a:cxn>
              </a:cxnLst>
              <a:rect l="0" t="0" r="r" b="b"/>
              <a:pathLst>
                <a:path w="15" h="17">
                  <a:moveTo>
                    <a:pt x="7" y="0"/>
                  </a:moveTo>
                  <a:lnTo>
                    <a:pt x="4" y="2"/>
                  </a:lnTo>
                  <a:lnTo>
                    <a:pt x="2" y="3"/>
                  </a:lnTo>
                  <a:lnTo>
                    <a:pt x="1" y="6"/>
                  </a:lnTo>
                  <a:lnTo>
                    <a:pt x="0" y="8"/>
                  </a:lnTo>
                  <a:lnTo>
                    <a:pt x="1" y="12"/>
                  </a:lnTo>
                  <a:lnTo>
                    <a:pt x="2" y="15"/>
                  </a:lnTo>
                  <a:lnTo>
                    <a:pt x="4" y="16"/>
                  </a:lnTo>
                  <a:lnTo>
                    <a:pt x="7" y="17"/>
                  </a:lnTo>
                  <a:lnTo>
                    <a:pt x="10" y="16"/>
                  </a:lnTo>
                  <a:lnTo>
                    <a:pt x="13" y="15"/>
                  </a:lnTo>
                  <a:lnTo>
                    <a:pt x="14" y="12"/>
                  </a:lnTo>
                  <a:lnTo>
                    <a:pt x="15" y="8"/>
                  </a:lnTo>
                  <a:lnTo>
                    <a:pt x="14" y="6"/>
                  </a:lnTo>
                  <a:lnTo>
                    <a:pt x="13" y="3"/>
                  </a:lnTo>
                  <a:lnTo>
                    <a:pt x="10" y="2"/>
                  </a:lnTo>
                  <a:lnTo>
                    <a:pt x="7" y="0"/>
                  </a:lnTo>
                  <a:close/>
                </a:path>
              </a:pathLst>
            </a:custGeom>
            <a:solidFill>
              <a:srgbClr val="FF4900"/>
            </a:solidFill>
            <a:ln w="9525">
              <a:noFill/>
              <a:round/>
              <a:headEnd/>
              <a:tailEnd/>
            </a:ln>
          </p:spPr>
          <p:txBody>
            <a:bodyPr/>
            <a:lstStyle/>
            <a:p>
              <a:endParaRPr lang="en-AU"/>
            </a:p>
          </p:txBody>
        </p:sp>
        <p:sp>
          <p:nvSpPr>
            <p:cNvPr id="2145" name="Freeform 97"/>
            <p:cNvSpPr>
              <a:spLocks/>
            </p:cNvSpPr>
            <p:nvPr/>
          </p:nvSpPr>
          <p:spPr bwMode="auto">
            <a:xfrm>
              <a:off x="417" y="1635"/>
              <a:ext cx="5" cy="6"/>
            </a:xfrm>
            <a:custGeom>
              <a:avLst/>
              <a:gdLst/>
              <a:ahLst/>
              <a:cxnLst>
                <a:cxn ang="0">
                  <a:pos x="8" y="0"/>
                </a:cxn>
                <a:cxn ang="0">
                  <a:pos x="5" y="0"/>
                </a:cxn>
                <a:cxn ang="0">
                  <a:pos x="2" y="3"/>
                </a:cxn>
                <a:cxn ang="0">
                  <a:pos x="1" y="4"/>
                </a:cxn>
                <a:cxn ang="0">
                  <a:pos x="0" y="7"/>
                </a:cxn>
                <a:cxn ang="0">
                  <a:pos x="1" y="11"/>
                </a:cxn>
                <a:cxn ang="0">
                  <a:pos x="2" y="15"/>
                </a:cxn>
                <a:cxn ang="0">
                  <a:pos x="5" y="16"/>
                </a:cxn>
                <a:cxn ang="0">
                  <a:pos x="8" y="17"/>
                </a:cxn>
                <a:cxn ang="0">
                  <a:pos x="11" y="16"/>
                </a:cxn>
                <a:cxn ang="0">
                  <a:pos x="13" y="15"/>
                </a:cxn>
                <a:cxn ang="0">
                  <a:pos x="14" y="11"/>
                </a:cxn>
                <a:cxn ang="0">
                  <a:pos x="15" y="7"/>
                </a:cxn>
                <a:cxn ang="0">
                  <a:pos x="14" y="4"/>
                </a:cxn>
                <a:cxn ang="0">
                  <a:pos x="13" y="3"/>
                </a:cxn>
                <a:cxn ang="0">
                  <a:pos x="11" y="0"/>
                </a:cxn>
                <a:cxn ang="0">
                  <a:pos x="8" y="0"/>
                </a:cxn>
              </a:cxnLst>
              <a:rect l="0" t="0" r="r" b="b"/>
              <a:pathLst>
                <a:path w="15" h="17">
                  <a:moveTo>
                    <a:pt x="8" y="0"/>
                  </a:moveTo>
                  <a:lnTo>
                    <a:pt x="5" y="0"/>
                  </a:lnTo>
                  <a:lnTo>
                    <a:pt x="2" y="3"/>
                  </a:lnTo>
                  <a:lnTo>
                    <a:pt x="1" y="4"/>
                  </a:lnTo>
                  <a:lnTo>
                    <a:pt x="0" y="7"/>
                  </a:lnTo>
                  <a:lnTo>
                    <a:pt x="1" y="11"/>
                  </a:lnTo>
                  <a:lnTo>
                    <a:pt x="2" y="15"/>
                  </a:lnTo>
                  <a:lnTo>
                    <a:pt x="5" y="16"/>
                  </a:lnTo>
                  <a:lnTo>
                    <a:pt x="8" y="17"/>
                  </a:lnTo>
                  <a:lnTo>
                    <a:pt x="11" y="16"/>
                  </a:lnTo>
                  <a:lnTo>
                    <a:pt x="13" y="15"/>
                  </a:lnTo>
                  <a:lnTo>
                    <a:pt x="14" y="11"/>
                  </a:lnTo>
                  <a:lnTo>
                    <a:pt x="15" y="7"/>
                  </a:lnTo>
                  <a:lnTo>
                    <a:pt x="14" y="4"/>
                  </a:lnTo>
                  <a:lnTo>
                    <a:pt x="13" y="3"/>
                  </a:lnTo>
                  <a:lnTo>
                    <a:pt x="11" y="0"/>
                  </a:lnTo>
                  <a:lnTo>
                    <a:pt x="8" y="0"/>
                  </a:lnTo>
                  <a:close/>
                </a:path>
              </a:pathLst>
            </a:custGeom>
            <a:solidFill>
              <a:srgbClr val="FF4900"/>
            </a:solidFill>
            <a:ln w="9525">
              <a:noFill/>
              <a:round/>
              <a:headEnd/>
              <a:tailEnd/>
            </a:ln>
          </p:spPr>
          <p:txBody>
            <a:bodyPr/>
            <a:lstStyle/>
            <a:p>
              <a:endParaRPr lang="en-AU"/>
            </a:p>
          </p:txBody>
        </p:sp>
        <p:sp>
          <p:nvSpPr>
            <p:cNvPr id="2146" name="Freeform 98"/>
            <p:cNvSpPr>
              <a:spLocks/>
            </p:cNvSpPr>
            <p:nvPr/>
          </p:nvSpPr>
          <p:spPr bwMode="auto">
            <a:xfrm>
              <a:off x="395" y="1639"/>
              <a:ext cx="5" cy="6"/>
            </a:xfrm>
            <a:custGeom>
              <a:avLst/>
              <a:gdLst/>
              <a:ahLst/>
              <a:cxnLst>
                <a:cxn ang="0">
                  <a:pos x="7" y="0"/>
                </a:cxn>
                <a:cxn ang="0">
                  <a:pos x="4" y="1"/>
                </a:cxn>
                <a:cxn ang="0">
                  <a:pos x="2" y="3"/>
                </a:cxn>
                <a:cxn ang="0">
                  <a:pos x="1" y="5"/>
                </a:cxn>
                <a:cxn ang="0">
                  <a:pos x="0" y="9"/>
                </a:cxn>
                <a:cxn ang="0">
                  <a:pos x="1" y="12"/>
                </a:cxn>
                <a:cxn ang="0">
                  <a:pos x="2" y="15"/>
                </a:cxn>
                <a:cxn ang="0">
                  <a:pos x="4" y="16"/>
                </a:cxn>
                <a:cxn ang="0">
                  <a:pos x="7" y="17"/>
                </a:cxn>
                <a:cxn ang="0">
                  <a:pos x="10" y="16"/>
                </a:cxn>
                <a:cxn ang="0">
                  <a:pos x="12" y="15"/>
                </a:cxn>
                <a:cxn ang="0">
                  <a:pos x="13" y="12"/>
                </a:cxn>
                <a:cxn ang="0">
                  <a:pos x="14" y="9"/>
                </a:cxn>
                <a:cxn ang="0">
                  <a:pos x="13" y="5"/>
                </a:cxn>
                <a:cxn ang="0">
                  <a:pos x="12" y="3"/>
                </a:cxn>
                <a:cxn ang="0">
                  <a:pos x="10" y="1"/>
                </a:cxn>
                <a:cxn ang="0">
                  <a:pos x="7" y="0"/>
                </a:cxn>
              </a:cxnLst>
              <a:rect l="0" t="0" r="r" b="b"/>
              <a:pathLst>
                <a:path w="14" h="17">
                  <a:moveTo>
                    <a:pt x="7" y="0"/>
                  </a:moveTo>
                  <a:lnTo>
                    <a:pt x="4" y="1"/>
                  </a:lnTo>
                  <a:lnTo>
                    <a:pt x="2" y="3"/>
                  </a:lnTo>
                  <a:lnTo>
                    <a:pt x="1" y="5"/>
                  </a:lnTo>
                  <a:lnTo>
                    <a:pt x="0" y="9"/>
                  </a:lnTo>
                  <a:lnTo>
                    <a:pt x="1" y="12"/>
                  </a:lnTo>
                  <a:lnTo>
                    <a:pt x="2" y="15"/>
                  </a:lnTo>
                  <a:lnTo>
                    <a:pt x="4" y="16"/>
                  </a:lnTo>
                  <a:lnTo>
                    <a:pt x="7" y="17"/>
                  </a:lnTo>
                  <a:lnTo>
                    <a:pt x="10" y="16"/>
                  </a:lnTo>
                  <a:lnTo>
                    <a:pt x="12" y="15"/>
                  </a:lnTo>
                  <a:lnTo>
                    <a:pt x="13" y="12"/>
                  </a:lnTo>
                  <a:lnTo>
                    <a:pt x="14" y="9"/>
                  </a:lnTo>
                  <a:lnTo>
                    <a:pt x="13" y="5"/>
                  </a:lnTo>
                  <a:lnTo>
                    <a:pt x="12" y="3"/>
                  </a:lnTo>
                  <a:lnTo>
                    <a:pt x="10" y="1"/>
                  </a:lnTo>
                  <a:lnTo>
                    <a:pt x="7" y="0"/>
                  </a:lnTo>
                  <a:close/>
                </a:path>
              </a:pathLst>
            </a:custGeom>
            <a:solidFill>
              <a:srgbClr val="FF4900"/>
            </a:solidFill>
            <a:ln w="9525">
              <a:noFill/>
              <a:round/>
              <a:headEnd/>
              <a:tailEnd/>
            </a:ln>
          </p:spPr>
          <p:txBody>
            <a:bodyPr/>
            <a:lstStyle/>
            <a:p>
              <a:endParaRPr lang="en-AU"/>
            </a:p>
          </p:txBody>
        </p:sp>
        <p:sp>
          <p:nvSpPr>
            <p:cNvPr id="2147" name="Freeform 99"/>
            <p:cNvSpPr>
              <a:spLocks/>
            </p:cNvSpPr>
            <p:nvPr/>
          </p:nvSpPr>
          <p:spPr bwMode="auto">
            <a:xfrm>
              <a:off x="817" y="1750"/>
              <a:ext cx="9" cy="25"/>
            </a:xfrm>
            <a:custGeom>
              <a:avLst/>
              <a:gdLst/>
              <a:ahLst/>
              <a:cxnLst>
                <a:cxn ang="0">
                  <a:pos x="26" y="2"/>
                </a:cxn>
                <a:cxn ang="0">
                  <a:pos x="29" y="74"/>
                </a:cxn>
                <a:cxn ang="0">
                  <a:pos x="16" y="71"/>
                </a:cxn>
                <a:cxn ang="0">
                  <a:pos x="16" y="50"/>
                </a:cxn>
                <a:cxn ang="0">
                  <a:pos x="7" y="62"/>
                </a:cxn>
                <a:cxn ang="0">
                  <a:pos x="2" y="50"/>
                </a:cxn>
                <a:cxn ang="0">
                  <a:pos x="0" y="1"/>
                </a:cxn>
                <a:cxn ang="0">
                  <a:pos x="8" y="4"/>
                </a:cxn>
                <a:cxn ang="0">
                  <a:pos x="9" y="16"/>
                </a:cxn>
                <a:cxn ang="0">
                  <a:pos x="14" y="18"/>
                </a:cxn>
                <a:cxn ang="0">
                  <a:pos x="15" y="0"/>
                </a:cxn>
                <a:cxn ang="0">
                  <a:pos x="16" y="0"/>
                </a:cxn>
                <a:cxn ang="0">
                  <a:pos x="19" y="1"/>
                </a:cxn>
                <a:cxn ang="0">
                  <a:pos x="23" y="2"/>
                </a:cxn>
                <a:cxn ang="0">
                  <a:pos x="26" y="2"/>
                </a:cxn>
              </a:cxnLst>
              <a:rect l="0" t="0" r="r" b="b"/>
              <a:pathLst>
                <a:path w="29" h="74">
                  <a:moveTo>
                    <a:pt x="26" y="2"/>
                  </a:moveTo>
                  <a:lnTo>
                    <a:pt x="29" y="74"/>
                  </a:lnTo>
                  <a:lnTo>
                    <a:pt x="16" y="71"/>
                  </a:lnTo>
                  <a:lnTo>
                    <a:pt x="16" y="50"/>
                  </a:lnTo>
                  <a:lnTo>
                    <a:pt x="7" y="62"/>
                  </a:lnTo>
                  <a:lnTo>
                    <a:pt x="2" y="50"/>
                  </a:lnTo>
                  <a:lnTo>
                    <a:pt x="0" y="1"/>
                  </a:lnTo>
                  <a:lnTo>
                    <a:pt x="8" y="4"/>
                  </a:lnTo>
                  <a:lnTo>
                    <a:pt x="9" y="16"/>
                  </a:lnTo>
                  <a:lnTo>
                    <a:pt x="14" y="18"/>
                  </a:lnTo>
                  <a:lnTo>
                    <a:pt x="15" y="0"/>
                  </a:lnTo>
                  <a:lnTo>
                    <a:pt x="16" y="0"/>
                  </a:lnTo>
                  <a:lnTo>
                    <a:pt x="19" y="1"/>
                  </a:lnTo>
                  <a:lnTo>
                    <a:pt x="23" y="2"/>
                  </a:lnTo>
                  <a:lnTo>
                    <a:pt x="26" y="2"/>
                  </a:lnTo>
                  <a:close/>
                </a:path>
              </a:pathLst>
            </a:custGeom>
            <a:solidFill>
              <a:srgbClr val="005151"/>
            </a:solidFill>
            <a:ln w="9525">
              <a:noFill/>
              <a:round/>
              <a:headEnd/>
              <a:tailEnd/>
            </a:ln>
          </p:spPr>
          <p:txBody>
            <a:bodyPr/>
            <a:lstStyle/>
            <a:p>
              <a:endParaRPr lang="en-AU"/>
            </a:p>
          </p:txBody>
        </p:sp>
        <p:sp>
          <p:nvSpPr>
            <p:cNvPr id="2148" name="Freeform 100"/>
            <p:cNvSpPr>
              <a:spLocks/>
            </p:cNvSpPr>
            <p:nvPr/>
          </p:nvSpPr>
          <p:spPr bwMode="auto">
            <a:xfrm>
              <a:off x="792" y="1745"/>
              <a:ext cx="15" cy="15"/>
            </a:xfrm>
            <a:custGeom>
              <a:avLst/>
              <a:gdLst/>
              <a:ahLst/>
              <a:cxnLst>
                <a:cxn ang="0">
                  <a:pos x="45" y="8"/>
                </a:cxn>
                <a:cxn ang="0">
                  <a:pos x="0" y="0"/>
                </a:cxn>
                <a:cxn ang="0">
                  <a:pos x="0" y="13"/>
                </a:cxn>
                <a:cxn ang="0">
                  <a:pos x="15" y="17"/>
                </a:cxn>
                <a:cxn ang="0">
                  <a:pos x="20" y="33"/>
                </a:cxn>
                <a:cxn ang="0">
                  <a:pos x="31" y="46"/>
                </a:cxn>
                <a:cxn ang="0">
                  <a:pos x="31" y="27"/>
                </a:cxn>
                <a:cxn ang="0">
                  <a:pos x="46" y="29"/>
                </a:cxn>
                <a:cxn ang="0">
                  <a:pos x="45" y="8"/>
                </a:cxn>
              </a:cxnLst>
              <a:rect l="0" t="0" r="r" b="b"/>
              <a:pathLst>
                <a:path w="46" h="46">
                  <a:moveTo>
                    <a:pt x="45" y="8"/>
                  </a:moveTo>
                  <a:lnTo>
                    <a:pt x="0" y="0"/>
                  </a:lnTo>
                  <a:lnTo>
                    <a:pt x="0" y="13"/>
                  </a:lnTo>
                  <a:lnTo>
                    <a:pt x="15" y="17"/>
                  </a:lnTo>
                  <a:lnTo>
                    <a:pt x="20" y="33"/>
                  </a:lnTo>
                  <a:lnTo>
                    <a:pt x="31" y="46"/>
                  </a:lnTo>
                  <a:lnTo>
                    <a:pt x="31" y="27"/>
                  </a:lnTo>
                  <a:lnTo>
                    <a:pt x="46" y="29"/>
                  </a:lnTo>
                  <a:lnTo>
                    <a:pt x="45" y="8"/>
                  </a:lnTo>
                  <a:close/>
                </a:path>
              </a:pathLst>
            </a:custGeom>
            <a:solidFill>
              <a:srgbClr val="005151"/>
            </a:solidFill>
            <a:ln w="9525">
              <a:noFill/>
              <a:round/>
              <a:headEnd/>
              <a:tailEnd/>
            </a:ln>
          </p:spPr>
          <p:txBody>
            <a:bodyPr/>
            <a:lstStyle/>
            <a:p>
              <a:endParaRPr lang="en-AU"/>
            </a:p>
          </p:txBody>
        </p:sp>
        <p:sp>
          <p:nvSpPr>
            <p:cNvPr id="2149" name="Freeform 101"/>
            <p:cNvSpPr>
              <a:spLocks/>
            </p:cNvSpPr>
            <p:nvPr/>
          </p:nvSpPr>
          <p:spPr bwMode="auto">
            <a:xfrm>
              <a:off x="765" y="1743"/>
              <a:ext cx="13" cy="12"/>
            </a:xfrm>
            <a:custGeom>
              <a:avLst/>
              <a:gdLst/>
              <a:ahLst/>
              <a:cxnLst>
                <a:cxn ang="0">
                  <a:pos x="39" y="0"/>
                </a:cxn>
                <a:cxn ang="0">
                  <a:pos x="39" y="36"/>
                </a:cxn>
                <a:cxn ang="0">
                  <a:pos x="13" y="36"/>
                </a:cxn>
                <a:cxn ang="0">
                  <a:pos x="11" y="11"/>
                </a:cxn>
                <a:cxn ang="0">
                  <a:pos x="0" y="4"/>
                </a:cxn>
                <a:cxn ang="0">
                  <a:pos x="39" y="0"/>
                </a:cxn>
              </a:cxnLst>
              <a:rect l="0" t="0" r="r" b="b"/>
              <a:pathLst>
                <a:path w="39" h="36">
                  <a:moveTo>
                    <a:pt x="39" y="0"/>
                  </a:moveTo>
                  <a:lnTo>
                    <a:pt x="39" y="36"/>
                  </a:lnTo>
                  <a:lnTo>
                    <a:pt x="13" y="36"/>
                  </a:lnTo>
                  <a:lnTo>
                    <a:pt x="11" y="11"/>
                  </a:lnTo>
                  <a:lnTo>
                    <a:pt x="0" y="4"/>
                  </a:lnTo>
                  <a:lnTo>
                    <a:pt x="39" y="0"/>
                  </a:lnTo>
                  <a:close/>
                </a:path>
              </a:pathLst>
            </a:custGeom>
            <a:solidFill>
              <a:srgbClr val="005151"/>
            </a:solidFill>
            <a:ln w="9525">
              <a:noFill/>
              <a:round/>
              <a:headEnd/>
              <a:tailEnd/>
            </a:ln>
          </p:spPr>
          <p:txBody>
            <a:bodyPr/>
            <a:lstStyle/>
            <a:p>
              <a:endParaRPr lang="en-AU"/>
            </a:p>
          </p:txBody>
        </p:sp>
        <p:sp>
          <p:nvSpPr>
            <p:cNvPr id="2150" name="Freeform 102"/>
            <p:cNvSpPr>
              <a:spLocks/>
            </p:cNvSpPr>
            <p:nvPr/>
          </p:nvSpPr>
          <p:spPr bwMode="auto">
            <a:xfrm>
              <a:off x="732" y="1743"/>
              <a:ext cx="16" cy="23"/>
            </a:xfrm>
            <a:custGeom>
              <a:avLst/>
              <a:gdLst/>
              <a:ahLst/>
              <a:cxnLst>
                <a:cxn ang="0">
                  <a:pos x="47" y="0"/>
                </a:cxn>
                <a:cxn ang="0">
                  <a:pos x="48" y="69"/>
                </a:cxn>
                <a:cxn ang="0">
                  <a:pos x="8" y="69"/>
                </a:cxn>
                <a:cxn ang="0">
                  <a:pos x="0" y="2"/>
                </a:cxn>
                <a:cxn ang="0">
                  <a:pos x="7" y="10"/>
                </a:cxn>
                <a:cxn ang="0">
                  <a:pos x="16" y="40"/>
                </a:cxn>
                <a:cxn ang="0">
                  <a:pos x="32" y="55"/>
                </a:cxn>
                <a:cxn ang="0">
                  <a:pos x="31" y="30"/>
                </a:cxn>
                <a:cxn ang="0">
                  <a:pos x="31" y="2"/>
                </a:cxn>
                <a:cxn ang="0">
                  <a:pos x="47" y="0"/>
                </a:cxn>
              </a:cxnLst>
              <a:rect l="0" t="0" r="r" b="b"/>
              <a:pathLst>
                <a:path w="48" h="69">
                  <a:moveTo>
                    <a:pt x="47" y="0"/>
                  </a:moveTo>
                  <a:lnTo>
                    <a:pt x="48" y="69"/>
                  </a:lnTo>
                  <a:lnTo>
                    <a:pt x="8" y="69"/>
                  </a:lnTo>
                  <a:lnTo>
                    <a:pt x="0" y="2"/>
                  </a:lnTo>
                  <a:lnTo>
                    <a:pt x="7" y="10"/>
                  </a:lnTo>
                  <a:lnTo>
                    <a:pt x="16" y="40"/>
                  </a:lnTo>
                  <a:lnTo>
                    <a:pt x="32" y="55"/>
                  </a:lnTo>
                  <a:lnTo>
                    <a:pt x="31" y="30"/>
                  </a:lnTo>
                  <a:lnTo>
                    <a:pt x="31" y="2"/>
                  </a:lnTo>
                  <a:lnTo>
                    <a:pt x="47" y="0"/>
                  </a:lnTo>
                  <a:close/>
                </a:path>
              </a:pathLst>
            </a:custGeom>
            <a:solidFill>
              <a:srgbClr val="005151"/>
            </a:solidFill>
            <a:ln w="9525">
              <a:noFill/>
              <a:round/>
              <a:headEnd/>
              <a:tailEnd/>
            </a:ln>
          </p:spPr>
          <p:txBody>
            <a:bodyPr/>
            <a:lstStyle/>
            <a:p>
              <a:endParaRPr lang="en-AU"/>
            </a:p>
          </p:txBody>
        </p:sp>
        <p:sp>
          <p:nvSpPr>
            <p:cNvPr id="2151" name="Freeform 103"/>
            <p:cNvSpPr>
              <a:spLocks/>
            </p:cNvSpPr>
            <p:nvPr/>
          </p:nvSpPr>
          <p:spPr bwMode="auto">
            <a:xfrm>
              <a:off x="575" y="1718"/>
              <a:ext cx="27" cy="24"/>
            </a:xfrm>
            <a:custGeom>
              <a:avLst/>
              <a:gdLst/>
              <a:ahLst/>
              <a:cxnLst>
                <a:cxn ang="0">
                  <a:pos x="77" y="4"/>
                </a:cxn>
                <a:cxn ang="0">
                  <a:pos x="0" y="0"/>
                </a:cxn>
                <a:cxn ang="0">
                  <a:pos x="0" y="35"/>
                </a:cxn>
                <a:cxn ang="0">
                  <a:pos x="40" y="35"/>
                </a:cxn>
                <a:cxn ang="0">
                  <a:pos x="58" y="73"/>
                </a:cxn>
                <a:cxn ang="0">
                  <a:pos x="80" y="69"/>
                </a:cxn>
                <a:cxn ang="0">
                  <a:pos x="77" y="4"/>
                </a:cxn>
              </a:cxnLst>
              <a:rect l="0" t="0" r="r" b="b"/>
              <a:pathLst>
                <a:path w="80" h="73">
                  <a:moveTo>
                    <a:pt x="77" y="4"/>
                  </a:moveTo>
                  <a:lnTo>
                    <a:pt x="0" y="0"/>
                  </a:lnTo>
                  <a:lnTo>
                    <a:pt x="0" y="35"/>
                  </a:lnTo>
                  <a:lnTo>
                    <a:pt x="40" y="35"/>
                  </a:lnTo>
                  <a:lnTo>
                    <a:pt x="58" y="73"/>
                  </a:lnTo>
                  <a:lnTo>
                    <a:pt x="80" y="69"/>
                  </a:lnTo>
                  <a:lnTo>
                    <a:pt x="77" y="4"/>
                  </a:lnTo>
                  <a:close/>
                </a:path>
              </a:pathLst>
            </a:custGeom>
            <a:solidFill>
              <a:srgbClr val="005151"/>
            </a:solidFill>
            <a:ln w="9525">
              <a:noFill/>
              <a:round/>
              <a:headEnd/>
              <a:tailEnd/>
            </a:ln>
          </p:spPr>
          <p:txBody>
            <a:bodyPr/>
            <a:lstStyle/>
            <a:p>
              <a:endParaRPr lang="en-AU"/>
            </a:p>
          </p:txBody>
        </p:sp>
        <p:sp>
          <p:nvSpPr>
            <p:cNvPr id="2152" name="Freeform 104"/>
            <p:cNvSpPr>
              <a:spLocks/>
            </p:cNvSpPr>
            <p:nvPr/>
          </p:nvSpPr>
          <p:spPr bwMode="auto">
            <a:xfrm>
              <a:off x="634" y="1725"/>
              <a:ext cx="7" cy="20"/>
            </a:xfrm>
            <a:custGeom>
              <a:avLst/>
              <a:gdLst/>
              <a:ahLst/>
              <a:cxnLst>
                <a:cxn ang="0">
                  <a:pos x="21" y="4"/>
                </a:cxn>
                <a:cxn ang="0">
                  <a:pos x="21" y="58"/>
                </a:cxn>
                <a:cxn ang="0">
                  <a:pos x="0" y="50"/>
                </a:cxn>
                <a:cxn ang="0">
                  <a:pos x="0" y="0"/>
                </a:cxn>
                <a:cxn ang="0">
                  <a:pos x="21" y="4"/>
                </a:cxn>
              </a:cxnLst>
              <a:rect l="0" t="0" r="r" b="b"/>
              <a:pathLst>
                <a:path w="21" h="58">
                  <a:moveTo>
                    <a:pt x="21" y="4"/>
                  </a:moveTo>
                  <a:lnTo>
                    <a:pt x="21" y="58"/>
                  </a:lnTo>
                  <a:lnTo>
                    <a:pt x="0" y="50"/>
                  </a:lnTo>
                  <a:lnTo>
                    <a:pt x="0" y="0"/>
                  </a:lnTo>
                  <a:lnTo>
                    <a:pt x="21" y="4"/>
                  </a:lnTo>
                  <a:close/>
                </a:path>
              </a:pathLst>
            </a:custGeom>
            <a:solidFill>
              <a:srgbClr val="005151"/>
            </a:solidFill>
            <a:ln w="9525">
              <a:noFill/>
              <a:round/>
              <a:headEnd/>
              <a:tailEnd/>
            </a:ln>
          </p:spPr>
          <p:txBody>
            <a:bodyPr/>
            <a:lstStyle/>
            <a:p>
              <a:endParaRPr lang="en-AU"/>
            </a:p>
          </p:txBody>
        </p:sp>
        <p:sp>
          <p:nvSpPr>
            <p:cNvPr id="2153" name="Freeform 105"/>
            <p:cNvSpPr>
              <a:spLocks/>
            </p:cNvSpPr>
            <p:nvPr/>
          </p:nvSpPr>
          <p:spPr bwMode="auto">
            <a:xfrm>
              <a:off x="512" y="1765"/>
              <a:ext cx="51" cy="56"/>
            </a:xfrm>
            <a:custGeom>
              <a:avLst/>
              <a:gdLst/>
              <a:ahLst/>
              <a:cxnLst>
                <a:cxn ang="0">
                  <a:pos x="0" y="72"/>
                </a:cxn>
                <a:cxn ang="0">
                  <a:pos x="33" y="71"/>
                </a:cxn>
                <a:cxn ang="0">
                  <a:pos x="63" y="1"/>
                </a:cxn>
                <a:cxn ang="0">
                  <a:pos x="121" y="0"/>
                </a:cxn>
                <a:cxn ang="0">
                  <a:pos x="155" y="49"/>
                </a:cxn>
                <a:cxn ang="0">
                  <a:pos x="155" y="120"/>
                </a:cxn>
                <a:cxn ang="0">
                  <a:pos x="122" y="168"/>
                </a:cxn>
                <a:cxn ang="0">
                  <a:pos x="71" y="168"/>
                </a:cxn>
                <a:cxn ang="0">
                  <a:pos x="39" y="132"/>
                </a:cxn>
                <a:cxn ang="0">
                  <a:pos x="26" y="80"/>
                </a:cxn>
                <a:cxn ang="0">
                  <a:pos x="0" y="88"/>
                </a:cxn>
                <a:cxn ang="0">
                  <a:pos x="0" y="72"/>
                </a:cxn>
              </a:cxnLst>
              <a:rect l="0" t="0" r="r" b="b"/>
              <a:pathLst>
                <a:path w="155" h="168">
                  <a:moveTo>
                    <a:pt x="0" y="72"/>
                  </a:moveTo>
                  <a:lnTo>
                    <a:pt x="33" y="71"/>
                  </a:lnTo>
                  <a:lnTo>
                    <a:pt x="63" y="1"/>
                  </a:lnTo>
                  <a:lnTo>
                    <a:pt x="121" y="0"/>
                  </a:lnTo>
                  <a:lnTo>
                    <a:pt x="155" y="49"/>
                  </a:lnTo>
                  <a:lnTo>
                    <a:pt x="155" y="120"/>
                  </a:lnTo>
                  <a:lnTo>
                    <a:pt x="122" y="168"/>
                  </a:lnTo>
                  <a:lnTo>
                    <a:pt x="71" y="168"/>
                  </a:lnTo>
                  <a:lnTo>
                    <a:pt x="39" y="132"/>
                  </a:lnTo>
                  <a:lnTo>
                    <a:pt x="26" y="80"/>
                  </a:lnTo>
                  <a:lnTo>
                    <a:pt x="0" y="88"/>
                  </a:lnTo>
                  <a:lnTo>
                    <a:pt x="0" y="72"/>
                  </a:lnTo>
                  <a:close/>
                </a:path>
              </a:pathLst>
            </a:custGeom>
            <a:solidFill>
              <a:srgbClr val="873826"/>
            </a:solidFill>
            <a:ln w="9525">
              <a:noFill/>
              <a:round/>
              <a:headEnd/>
              <a:tailEnd/>
            </a:ln>
          </p:spPr>
          <p:txBody>
            <a:bodyPr/>
            <a:lstStyle/>
            <a:p>
              <a:endParaRPr lang="en-AU"/>
            </a:p>
          </p:txBody>
        </p:sp>
        <p:sp>
          <p:nvSpPr>
            <p:cNvPr id="2154" name="Freeform 106"/>
            <p:cNvSpPr>
              <a:spLocks/>
            </p:cNvSpPr>
            <p:nvPr/>
          </p:nvSpPr>
          <p:spPr bwMode="auto">
            <a:xfrm>
              <a:off x="512" y="1761"/>
              <a:ext cx="52" cy="56"/>
            </a:xfrm>
            <a:custGeom>
              <a:avLst/>
              <a:gdLst/>
              <a:ahLst/>
              <a:cxnLst>
                <a:cxn ang="0">
                  <a:pos x="0" y="71"/>
                </a:cxn>
                <a:cxn ang="0">
                  <a:pos x="33" y="68"/>
                </a:cxn>
                <a:cxn ang="0">
                  <a:pos x="63" y="3"/>
                </a:cxn>
                <a:cxn ang="0">
                  <a:pos x="121" y="0"/>
                </a:cxn>
                <a:cxn ang="0">
                  <a:pos x="155" y="48"/>
                </a:cxn>
                <a:cxn ang="0">
                  <a:pos x="155" y="113"/>
                </a:cxn>
                <a:cxn ang="0">
                  <a:pos x="122" y="158"/>
                </a:cxn>
                <a:cxn ang="0">
                  <a:pos x="71" y="168"/>
                </a:cxn>
                <a:cxn ang="0">
                  <a:pos x="44" y="130"/>
                </a:cxn>
                <a:cxn ang="0">
                  <a:pos x="30" y="79"/>
                </a:cxn>
                <a:cxn ang="0">
                  <a:pos x="0" y="87"/>
                </a:cxn>
                <a:cxn ang="0">
                  <a:pos x="0" y="71"/>
                </a:cxn>
              </a:cxnLst>
              <a:rect l="0" t="0" r="r" b="b"/>
              <a:pathLst>
                <a:path w="155" h="168">
                  <a:moveTo>
                    <a:pt x="0" y="71"/>
                  </a:moveTo>
                  <a:lnTo>
                    <a:pt x="33" y="68"/>
                  </a:lnTo>
                  <a:lnTo>
                    <a:pt x="63" y="3"/>
                  </a:lnTo>
                  <a:lnTo>
                    <a:pt x="121" y="0"/>
                  </a:lnTo>
                  <a:lnTo>
                    <a:pt x="155" y="48"/>
                  </a:lnTo>
                  <a:lnTo>
                    <a:pt x="155" y="113"/>
                  </a:lnTo>
                  <a:lnTo>
                    <a:pt x="122" y="158"/>
                  </a:lnTo>
                  <a:lnTo>
                    <a:pt x="71" y="168"/>
                  </a:lnTo>
                  <a:lnTo>
                    <a:pt x="44" y="130"/>
                  </a:lnTo>
                  <a:lnTo>
                    <a:pt x="30" y="79"/>
                  </a:lnTo>
                  <a:lnTo>
                    <a:pt x="0" y="87"/>
                  </a:lnTo>
                  <a:lnTo>
                    <a:pt x="0" y="71"/>
                  </a:lnTo>
                  <a:close/>
                </a:path>
              </a:pathLst>
            </a:custGeom>
            <a:solidFill>
              <a:srgbClr val="C6B59E"/>
            </a:solidFill>
            <a:ln w="9525">
              <a:noFill/>
              <a:round/>
              <a:headEnd/>
              <a:tailEnd/>
            </a:ln>
          </p:spPr>
          <p:txBody>
            <a:bodyPr/>
            <a:lstStyle/>
            <a:p>
              <a:endParaRPr lang="en-AU"/>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1908175" y="0"/>
            <a:ext cx="54864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Pronouns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18437" name="Text Box 5"/>
          <p:cNvSpPr txBox="1">
            <a:spLocks noChangeArrowheads="1"/>
          </p:cNvSpPr>
          <p:nvPr/>
        </p:nvSpPr>
        <p:spPr bwMode="auto">
          <a:xfrm>
            <a:off x="539750" y="836613"/>
            <a:ext cx="8135938" cy="5915025"/>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A pronoun is a word that stands instead of a noun or noun phrase/clause.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“she” </a:t>
            </a:r>
            <a:r>
              <a:rPr lang="en-US" sz="2000" dirty="0">
                <a:solidFill>
                  <a:srgbClr val="FFFFCC"/>
                </a:solidFill>
                <a:latin typeface="Comic Sans MS" pitchFamily="66" charset="0"/>
              </a:rPr>
              <a:t>may substitute for</a:t>
            </a:r>
            <a:r>
              <a:rPr lang="en-US" sz="2000" i="1" dirty="0">
                <a:solidFill>
                  <a:srgbClr val="FFFFCC"/>
                </a:solidFill>
                <a:latin typeface="Comic Sans MS" pitchFamily="66" charset="0"/>
              </a:rPr>
              <a:t> “Agatha Christie”, </a:t>
            </a:r>
            <a:r>
              <a:rPr lang="en-US" sz="2000" dirty="0">
                <a:solidFill>
                  <a:srgbClr val="FFFFCC"/>
                </a:solidFill>
                <a:latin typeface="Comic Sans MS" pitchFamily="66" charset="0"/>
              </a:rPr>
              <a:t>or </a:t>
            </a:r>
            <a:r>
              <a:rPr lang="en-US" sz="2000" i="1" dirty="0">
                <a:solidFill>
                  <a:srgbClr val="FFFFCC"/>
                </a:solidFill>
                <a:latin typeface="Comic Sans MS" pitchFamily="66" charset="0"/>
              </a:rPr>
              <a:t>“this” </a:t>
            </a:r>
            <a:r>
              <a:rPr lang="en-US" sz="2000" dirty="0">
                <a:solidFill>
                  <a:srgbClr val="FFFFCC"/>
                </a:solidFill>
                <a:latin typeface="Comic Sans MS" pitchFamily="66" charset="0"/>
              </a:rPr>
              <a:t>may substitute for “</a:t>
            </a:r>
            <a:r>
              <a:rPr lang="en-US" sz="2000" i="1" dirty="0">
                <a:solidFill>
                  <a:srgbClr val="FFFFCC"/>
                </a:solidFill>
                <a:latin typeface="Comic Sans MS" pitchFamily="66" charset="0"/>
              </a:rPr>
              <a:t>the camera I have in my hand”.</a:t>
            </a:r>
          </a:p>
          <a:p>
            <a:pPr>
              <a:spcBef>
                <a:spcPct val="50000"/>
              </a:spcBef>
            </a:pPr>
            <a:r>
              <a:rPr lang="en-US" sz="2000" dirty="0">
                <a:solidFill>
                  <a:srgbClr val="FFFFCC"/>
                </a:solidFill>
                <a:latin typeface="Comic Sans MS" pitchFamily="66" charset="0"/>
              </a:rPr>
              <a:t>There are several kinds of pronouns:</a:t>
            </a:r>
          </a:p>
          <a:p>
            <a:pPr>
              <a:spcBef>
                <a:spcPct val="50000"/>
              </a:spcBef>
            </a:pPr>
            <a:r>
              <a:rPr lang="en-US" sz="2000" dirty="0">
                <a:solidFill>
                  <a:srgbClr val="FFFFCC"/>
                </a:solidFill>
                <a:latin typeface="Comic Sans MS" pitchFamily="66" charset="0"/>
              </a:rPr>
              <a:t>	Personal –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she, we, you, them, I </a:t>
            </a:r>
            <a:r>
              <a:rPr lang="en-US" sz="2000" i="1" dirty="0" smtClean="0">
                <a:solidFill>
                  <a:srgbClr val="FFFFCC"/>
                </a:solidFill>
                <a:latin typeface="Comic Sans MS" pitchFamily="66" charset="0"/>
              </a:rPr>
              <a:t>(subject), </a:t>
            </a:r>
            <a:r>
              <a:rPr lang="en-US" sz="2000" i="1" dirty="0">
                <a:solidFill>
                  <a:srgbClr val="FFFFCC"/>
                </a:solidFill>
                <a:latin typeface="Comic Sans MS" pitchFamily="66" charset="0"/>
              </a:rPr>
              <a:t>me </a:t>
            </a:r>
            <a:r>
              <a:rPr lang="en-US" sz="2000" i="1" smtClean="0">
                <a:solidFill>
                  <a:srgbClr val="FFFFCC"/>
                </a:solidFill>
                <a:latin typeface="Comic Sans MS" pitchFamily="66" charset="0"/>
              </a:rPr>
              <a:t>(object)</a:t>
            </a:r>
            <a:endParaRPr lang="en-US" sz="2000" i="1">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	Possessive –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hers, yours, ours, theirs</a:t>
            </a:r>
          </a:p>
          <a:p>
            <a:pPr>
              <a:spcBef>
                <a:spcPct val="50000"/>
              </a:spcBef>
            </a:pPr>
            <a:r>
              <a:rPr lang="en-US" sz="2000" dirty="0">
                <a:solidFill>
                  <a:srgbClr val="FFFFCC"/>
                </a:solidFill>
                <a:latin typeface="Comic Sans MS" pitchFamily="66" charset="0"/>
              </a:rPr>
              <a:t>	Reflexive –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myself, herself, ourselves </a:t>
            </a:r>
          </a:p>
          <a:p>
            <a:pPr>
              <a:spcBef>
                <a:spcPct val="50000"/>
              </a:spcBef>
            </a:pPr>
            <a:r>
              <a:rPr lang="en-US" sz="2000" dirty="0">
                <a:solidFill>
                  <a:srgbClr val="FFFFCC"/>
                </a:solidFill>
                <a:latin typeface="Comic Sans MS" pitchFamily="66" charset="0"/>
              </a:rPr>
              <a:t>	Demonstrative –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this, that, these, those</a:t>
            </a:r>
          </a:p>
          <a:p>
            <a:pPr>
              <a:spcBef>
                <a:spcPct val="50000"/>
              </a:spcBef>
            </a:pPr>
            <a:r>
              <a:rPr lang="en-US" sz="2000" dirty="0">
                <a:solidFill>
                  <a:srgbClr val="FFFFCC"/>
                </a:solidFill>
                <a:latin typeface="Comic Sans MS" pitchFamily="66" charset="0"/>
              </a:rPr>
              <a:t>	Indefinite –</a:t>
            </a:r>
            <a:r>
              <a:rPr lang="en-US" sz="2000" i="1" dirty="0">
                <a:solidFill>
                  <a:srgbClr val="FFFFCC"/>
                </a:solidFill>
                <a:latin typeface="Comic Sans MS" pitchFamily="66" charset="0"/>
              </a:rPr>
              <a:t>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any(one), each, everyone, some(one), none</a:t>
            </a:r>
          </a:p>
          <a:p>
            <a:pPr>
              <a:spcBef>
                <a:spcPct val="50000"/>
              </a:spcBef>
            </a:pPr>
            <a:r>
              <a:rPr lang="en-US" sz="2000" dirty="0">
                <a:solidFill>
                  <a:srgbClr val="FFFFCC"/>
                </a:solidFill>
                <a:latin typeface="Comic Sans MS" pitchFamily="66" charset="0"/>
              </a:rPr>
              <a:t>	Interrogative –</a:t>
            </a:r>
            <a:r>
              <a:rPr lang="en-US" sz="2000" i="1" dirty="0">
                <a:solidFill>
                  <a:srgbClr val="FFFFCC"/>
                </a:solidFill>
                <a:latin typeface="Comic Sans MS" pitchFamily="66" charset="0"/>
              </a:rPr>
              <a:t>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who, which, what, whose, whom</a:t>
            </a:r>
          </a:p>
          <a:p>
            <a:pPr>
              <a:spcBef>
                <a:spcPct val="50000"/>
              </a:spcBef>
            </a:pPr>
            <a:r>
              <a:rPr lang="en-US" sz="2000" dirty="0">
                <a:solidFill>
                  <a:srgbClr val="FFFFCC"/>
                </a:solidFill>
                <a:latin typeface="Comic Sans MS" pitchFamily="66" charset="0"/>
              </a:rPr>
              <a:t>	Relative </a:t>
            </a:r>
            <a:r>
              <a:rPr lang="en-US" sz="2000" i="1" dirty="0">
                <a:solidFill>
                  <a:srgbClr val="FFFFCC"/>
                </a:solidFill>
                <a:latin typeface="Comic Sans MS" pitchFamily="66" charset="0"/>
              </a:rPr>
              <a:t>– </a:t>
            </a:r>
            <a:r>
              <a:rPr lang="en-US" sz="2000" i="1" dirty="0" err="1">
                <a:solidFill>
                  <a:srgbClr val="FFFFCC"/>
                </a:solidFill>
                <a:latin typeface="Comic Sans MS" pitchFamily="66" charset="0"/>
              </a:rPr>
              <a:t>eg</a:t>
            </a:r>
            <a:r>
              <a:rPr lang="en-US" sz="2000" i="1" dirty="0">
                <a:solidFill>
                  <a:srgbClr val="FFFFCC"/>
                </a:solidFill>
                <a:latin typeface="Comic Sans MS" pitchFamily="66" charset="0"/>
              </a:rPr>
              <a:t> that, who, which, what, whose, whom</a:t>
            </a:r>
          </a:p>
          <a:p>
            <a:pPr>
              <a:spcBef>
                <a:spcPct val="50000"/>
              </a:spcBef>
            </a:pPr>
            <a:endParaRPr lang="en-US" sz="800" i="1" dirty="0">
              <a:solidFill>
                <a:srgbClr val="FFFFCC"/>
              </a:solidFill>
              <a:latin typeface="Comic Sans MS" pitchFamily="66" charset="0"/>
            </a:endParaRPr>
          </a:p>
          <a:p>
            <a:pPr>
              <a:spcBef>
                <a:spcPct val="50000"/>
              </a:spcBef>
            </a:pPr>
            <a:r>
              <a:rPr lang="en-US" sz="2000" dirty="0">
                <a:solidFill>
                  <a:srgbClr val="FFFFCC"/>
                </a:solidFill>
                <a:latin typeface="Comic Sans MS" pitchFamily="66" charset="0"/>
              </a:rPr>
              <a:t>Pronouns can only stand for something that is already mentioned and where there is a CLEAR line of reference between the pronoun and the noun or noun phrase/clause it is substituting.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3" name="Rectangle 7"/>
          <p:cNvSpPr>
            <a:spLocks noChangeArrowheads="1"/>
          </p:cNvSpPr>
          <p:nvPr/>
        </p:nvSpPr>
        <p:spPr bwMode="auto">
          <a:xfrm>
            <a:off x="755650" y="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Subject</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50184" name="Text Box 8"/>
          <p:cNvSpPr txBox="1">
            <a:spLocks noChangeArrowheads="1"/>
          </p:cNvSpPr>
          <p:nvPr/>
        </p:nvSpPr>
        <p:spPr bwMode="auto">
          <a:xfrm>
            <a:off x="539750" y="1124744"/>
            <a:ext cx="8135938" cy="4939814"/>
          </a:xfrm>
          <a:prstGeom prst="rect">
            <a:avLst/>
          </a:prstGeom>
          <a:noFill/>
          <a:ln w="9525">
            <a:noFill/>
            <a:miter lim="800000"/>
            <a:headEnd/>
            <a:tailEnd/>
          </a:ln>
          <a:effectLst/>
        </p:spPr>
        <p:txBody>
          <a:bodyPr>
            <a:spAutoFit/>
          </a:bodyPr>
          <a:lstStyle/>
          <a:p>
            <a:pPr>
              <a:spcBef>
                <a:spcPct val="50000"/>
              </a:spcBef>
            </a:pPr>
            <a:r>
              <a:rPr lang="en-US" sz="2000" dirty="0">
                <a:solidFill>
                  <a:srgbClr val="FFFFCC"/>
                </a:solidFill>
                <a:latin typeface="Comic Sans MS" pitchFamily="66" charset="0"/>
              </a:rPr>
              <a:t>Every complete sentence must contain a subject and a finite verb.</a:t>
            </a:r>
          </a:p>
          <a:p>
            <a:pPr>
              <a:spcBef>
                <a:spcPct val="50000"/>
              </a:spcBef>
            </a:pPr>
            <a:r>
              <a:rPr lang="en-US" sz="2000" dirty="0">
                <a:solidFill>
                  <a:srgbClr val="FFFFCC"/>
                </a:solidFill>
                <a:latin typeface="Comic Sans MS" pitchFamily="66" charset="0"/>
              </a:rPr>
              <a:t>The subject of a verb is the person or thing (</a:t>
            </a:r>
            <a:r>
              <a:rPr lang="en-US" sz="2000" dirty="0" err="1">
                <a:solidFill>
                  <a:srgbClr val="FFFFCC"/>
                </a:solidFill>
                <a:latin typeface="Comic Sans MS" pitchFamily="66" charset="0"/>
              </a:rPr>
              <a:t>ie</a:t>
            </a:r>
            <a:r>
              <a:rPr lang="en-US" sz="2000" dirty="0">
                <a:solidFill>
                  <a:srgbClr val="FFFFCC"/>
                </a:solidFill>
                <a:latin typeface="Comic Sans MS" pitchFamily="66" charset="0"/>
              </a:rPr>
              <a:t> noun) which operates the verb:</a:t>
            </a:r>
          </a:p>
          <a:p>
            <a:pPr>
              <a:spcBef>
                <a:spcPct val="50000"/>
              </a:spcBef>
            </a:pPr>
            <a:r>
              <a:rPr lang="en-US" sz="2000" dirty="0">
                <a:solidFill>
                  <a:srgbClr val="FFFFCC"/>
                </a:solidFill>
                <a:latin typeface="Comic Sans MS" pitchFamily="66" charset="0"/>
              </a:rPr>
              <a:t>	On Saturday I </a:t>
            </a:r>
            <a:r>
              <a:rPr lang="en-US" sz="2000" i="1" dirty="0">
                <a:solidFill>
                  <a:srgbClr val="FFFFCC"/>
                </a:solidFill>
                <a:latin typeface="Comic Sans MS" pitchFamily="66" charset="0"/>
              </a:rPr>
              <a:t>go</a:t>
            </a:r>
            <a:r>
              <a:rPr lang="en-US" sz="2000" dirty="0">
                <a:solidFill>
                  <a:srgbClr val="FFFFCC"/>
                </a:solidFill>
                <a:latin typeface="Comic Sans MS" pitchFamily="66" charset="0"/>
              </a:rPr>
              <a:t> to the markets at 6am.</a:t>
            </a:r>
          </a:p>
          <a:p>
            <a:pPr>
              <a:spcBef>
                <a:spcPct val="50000"/>
              </a:spcBef>
            </a:pPr>
            <a:r>
              <a:rPr lang="en-US" sz="2000" dirty="0">
                <a:solidFill>
                  <a:srgbClr val="FFFFCC"/>
                </a:solidFill>
                <a:latin typeface="Comic Sans MS" pitchFamily="66" charset="0"/>
              </a:rPr>
              <a:t>	The wholesale business </a:t>
            </a:r>
            <a:r>
              <a:rPr lang="en-US" sz="2000" i="1" dirty="0">
                <a:solidFill>
                  <a:srgbClr val="FFFFCC"/>
                </a:solidFill>
                <a:latin typeface="Comic Sans MS" pitchFamily="66" charset="0"/>
              </a:rPr>
              <a:t>begins</a:t>
            </a:r>
            <a:r>
              <a:rPr lang="en-US" sz="2000" dirty="0">
                <a:solidFill>
                  <a:srgbClr val="FFFFCC"/>
                </a:solidFill>
                <a:latin typeface="Comic Sans MS" pitchFamily="66" charset="0"/>
              </a:rPr>
              <a:t> much earlier.</a:t>
            </a:r>
          </a:p>
          <a:p>
            <a:pPr>
              <a:spcBef>
                <a:spcPct val="50000"/>
              </a:spcBef>
            </a:pPr>
            <a:r>
              <a:rPr lang="en-US" sz="2000" dirty="0">
                <a:solidFill>
                  <a:srgbClr val="FFFFCC"/>
                </a:solidFill>
                <a:latin typeface="Comic Sans MS" pitchFamily="66" charset="0"/>
              </a:rPr>
              <a:t>	The stalls </a:t>
            </a:r>
            <a:r>
              <a:rPr lang="en-US" sz="2000" i="1" dirty="0">
                <a:solidFill>
                  <a:srgbClr val="FFFFCC"/>
                </a:solidFill>
                <a:latin typeface="Comic Sans MS" pitchFamily="66" charset="0"/>
              </a:rPr>
              <a:t>are closed</a:t>
            </a:r>
            <a:r>
              <a:rPr lang="en-US" sz="2000" dirty="0">
                <a:solidFill>
                  <a:srgbClr val="FFFFCC"/>
                </a:solidFill>
                <a:latin typeface="Comic Sans MS" pitchFamily="66" charset="0"/>
              </a:rPr>
              <a:t> in the afternoon.</a:t>
            </a:r>
          </a:p>
          <a:p>
            <a:pPr>
              <a:spcBef>
                <a:spcPct val="50000"/>
              </a:spcBef>
            </a:pPr>
            <a:r>
              <a:rPr lang="en-US" sz="2000" dirty="0">
                <a:solidFill>
                  <a:srgbClr val="FFFFCC"/>
                </a:solidFill>
                <a:latin typeface="Comic Sans MS" pitchFamily="66" charset="0"/>
              </a:rPr>
              <a:t>The easiest way to locate the subject is to identify the verb and make it the focus of a question:</a:t>
            </a:r>
          </a:p>
          <a:p>
            <a:pPr>
              <a:spcBef>
                <a:spcPct val="50000"/>
              </a:spcBef>
            </a:pPr>
            <a:r>
              <a:rPr lang="en-US" sz="2000" dirty="0">
                <a:solidFill>
                  <a:srgbClr val="FFFFCC"/>
                </a:solidFill>
                <a:latin typeface="Comic Sans MS" pitchFamily="66" charset="0"/>
              </a:rPr>
              <a:t>	</a:t>
            </a:r>
            <a:r>
              <a:rPr lang="en-US" sz="2000" i="1" dirty="0">
                <a:solidFill>
                  <a:srgbClr val="FFFFCC"/>
                </a:solidFill>
                <a:latin typeface="Comic Sans MS" pitchFamily="66" charset="0"/>
              </a:rPr>
              <a:t>Who or what goes? (A: I)</a:t>
            </a:r>
          </a:p>
          <a:p>
            <a:pPr>
              <a:spcBef>
                <a:spcPct val="50000"/>
              </a:spcBef>
            </a:pPr>
            <a:r>
              <a:rPr lang="en-US" sz="2000" i="1" dirty="0">
                <a:solidFill>
                  <a:srgbClr val="FFFFCC"/>
                </a:solidFill>
                <a:latin typeface="Comic Sans MS" pitchFamily="66" charset="0"/>
              </a:rPr>
              <a:t>	Who or what begins?  (A: wholesale business)</a:t>
            </a:r>
          </a:p>
          <a:p>
            <a:pPr>
              <a:spcBef>
                <a:spcPct val="50000"/>
              </a:spcBef>
            </a:pPr>
            <a:r>
              <a:rPr lang="en-US" sz="2000" i="1" dirty="0">
                <a:solidFill>
                  <a:srgbClr val="FFFFCC"/>
                </a:solidFill>
                <a:latin typeface="Comic Sans MS" pitchFamily="66" charset="0"/>
              </a:rPr>
              <a:t>	Who or what are closed? (A: the stalls)</a:t>
            </a:r>
          </a:p>
          <a:p>
            <a:pPr>
              <a:spcBef>
                <a:spcPct val="50000"/>
              </a:spcBef>
            </a:pPr>
            <a:endParaRPr lang="en-US" sz="1000" i="1" dirty="0">
              <a:solidFill>
                <a:srgbClr val="FFFFCC"/>
              </a:solidFill>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ChangeArrowheads="1"/>
          </p:cNvSpPr>
          <p:nvPr/>
        </p:nvSpPr>
        <p:spPr bwMode="auto">
          <a:xfrm>
            <a:off x="755650" y="260350"/>
            <a:ext cx="76327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Object</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51205" name="Text Box 5"/>
          <p:cNvSpPr txBox="1">
            <a:spLocks noChangeArrowheads="1"/>
          </p:cNvSpPr>
          <p:nvPr/>
        </p:nvSpPr>
        <p:spPr bwMode="auto">
          <a:xfrm>
            <a:off x="539750" y="1125538"/>
            <a:ext cx="8135938" cy="4206875"/>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It is important to remember that not all sentences require an object, while some sentences have two objects: one </a:t>
            </a:r>
            <a:r>
              <a:rPr lang="en-US" sz="2000" i="1">
                <a:solidFill>
                  <a:srgbClr val="FFFFCC"/>
                </a:solidFill>
                <a:latin typeface="Comic Sans MS" pitchFamily="66" charset="0"/>
              </a:rPr>
              <a:t>direct</a:t>
            </a:r>
            <a:r>
              <a:rPr lang="en-US" sz="2000">
                <a:solidFill>
                  <a:srgbClr val="FFFFCC"/>
                </a:solidFill>
                <a:latin typeface="Comic Sans MS" pitchFamily="66" charset="0"/>
              </a:rPr>
              <a:t> and one </a:t>
            </a:r>
            <a:r>
              <a:rPr lang="en-US" sz="2000" i="1">
                <a:solidFill>
                  <a:srgbClr val="FFFFCC"/>
                </a:solidFill>
                <a:latin typeface="Comic Sans MS" pitchFamily="66" charset="0"/>
              </a:rPr>
              <a:t>indirect</a:t>
            </a:r>
            <a:r>
              <a:rPr lang="en-US" sz="2000">
                <a:solidFill>
                  <a:srgbClr val="FFFFCC"/>
                </a:solidFill>
                <a:latin typeface="Comic Sans MS" pitchFamily="66" charset="0"/>
              </a:rPr>
              <a:t>.</a:t>
            </a:r>
          </a:p>
          <a:p>
            <a:pPr>
              <a:spcBef>
                <a:spcPct val="50000"/>
              </a:spcBef>
            </a:pPr>
            <a:r>
              <a:rPr lang="en-US" sz="2000" u="sng">
                <a:solidFill>
                  <a:srgbClr val="FFFFCC"/>
                </a:solidFill>
                <a:latin typeface="Comic Sans MS" pitchFamily="66" charset="0"/>
              </a:rPr>
              <a:t>Direct objects</a:t>
            </a:r>
            <a:r>
              <a:rPr lang="en-US" sz="2000">
                <a:solidFill>
                  <a:srgbClr val="FFFFCC"/>
                </a:solidFill>
                <a:latin typeface="Comic Sans MS" pitchFamily="66" charset="0"/>
              </a:rPr>
              <a:t> answer the question what? or who? after the verb.</a:t>
            </a:r>
          </a:p>
          <a:p>
            <a:pPr>
              <a:spcBef>
                <a:spcPct val="50000"/>
              </a:spcBef>
            </a:pPr>
            <a:r>
              <a:rPr lang="en-US" sz="2000">
                <a:solidFill>
                  <a:srgbClr val="FFFFCC"/>
                </a:solidFill>
                <a:latin typeface="Comic Sans MS" pitchFamily="66" charset="0"/>
              </a:rPr>
              <a:t>	He baked a pizza for lunch. (What did he bake? A pizza)</a:t>
            </a:r>
          </a:p>
          <a:p>
            <a:pPr>
              <a:spcBef>
                <a:spcPct val="50000"/>
              </a:spcBef>
            </a:pPr>
            <a:r>
              <a:rPr lang="en-US" sz="2000">
                <a:solidFill>
                  <a:srgbClr val="FFFFCC"/>
                </a:solidFill>
                <a:latin typeface="Comic Sans MS" pitchFamily="66" charset="0"/>
              </a:rPr>
              <a:t>	 		The students did their homework.                                    			</a:t>
            </a:r>
            <a:r>
              <a:rPr lang="en-US" sz="2000" i="1">
                <a:solidFill>
                  <a:srgbClr val="FFFFCC"/>
                </a:solidFill>
                <a:latin typeface="Comic Sans MS" pitchFamily="66" charset="0"/>
              </a:rPr>
              <a:t>What did they do? Their homework.</a:t>
            </a:r>
          </a:p>
          <a:p>
            <a:pPr>
              <a:spcBef>
                <a:spcPct val="50000"/>
              </a:spcBef>
            </a:pPr>
            <a:r>
              <a:rPr lang="en-US" sz="2000">
                <a:solidFill>
                  <a:srgbClr val="FFFFCC"/>
                </a:solidFill>
                <a:latin typeface="Comic Sans MS" pitchFamily="66" charset="0"/>
              </a:rPr>
              <a:t>	    	 	They put their father into hospital.                                   	     		</a:t>
            </a:r>
            <a:r>
              <a:rPr lang="en-US" sz="2000" i="1">
                <a:solidFill>
                  <a:srgbClr val="FFFFCC"/>
                </a:solidFill>
                <a:latin typeface="Comic Sans MS" pitchFamily="66" charset="0"/>
              </a:rPr>
              <a:t>Who did they put into hospital?                                          	      		Their father</a:t>
            </a:r>
          </a:p>
          <a:p>
            <a:pPr>
              <a:spcBef>
                <a:spcPct val="50000"/>
              </a:spcBef>
            </a:pPr>
            <a:endParaRPr lang="en-US" sz="2000" i="1">
              <a:solidFill>
                <a:srgbClr val="FFFFCC"/>
              </a:solidFill>
              <a:latin typeface="Comic Sans MS" pitchFamily="66" charset="0"/>
            </a:endParaRPr>
          </a:p>
        </p:txBody>
      </p:sp>
      <p:sp>
        <p:nvSpPr>
          <p:cNvPr id="51206" name="Text Box 6"/>
          <p:cNvSpPr txBox="1">
            <a:spLocks noChangeArrowheads="1"/>
          </p:cNvSpPr>
          <p:nvPr/>
        </p:nvSpPr>
        <p:spPr bwMode="auto">
          <a:xfrm>
            <a:off x="827088" y="4724400"/>
            <a:ext cx="3168650" cy="366713"/>
          </a:xfrm>
          <a:prstGeom prst="rect">
            <a:avLst/>
          </a:prstGeom>
          <a:noFill/>
          <a:ln w="9525">
            <a:noFill/>
            <a:miter lim="800000"/>
            <a:headEnd/>
            <a:tailEnd/>
          </a:ln>
          <a:effectLst/>
        </p:spPr>
        <p:txBody>
          <a:bodyPr>
            <a:spAutoFit/>
          </a:bodyPr>
          <a:lstStyle/>
          <a:p>
            <a:pPr>
              <a:spcBef>
                <a:spcPct val="50000"/>
              </a:spcBef>
            </a:pPr>
            <a:endParaRPr lang="en-AU"/>
          </a:p>
        </p:txBody>
      </p:sp>
      <p:grpSp>
        <p:nvGrpSpPr>
          <p:cNvPr id="51353" name="Group 153"/>
          <p:cNvGrpSpPr>
            <a:grpSpLocks noChangeAspect="1"/>
          </p:cNvGrpSpPr>
          <p:nvPr/>
        </p:nvGrpSpPr>
        <p:grpSpPr bwMode="auto">
          <a:xfrm>
            <a:off x="6372225" y="4365625"/>
            <a:ext cx="2501900" cy="2305050"/>
            <a:chOff x="0" y="-779"/>
            <a:chExt cx="2805" cy="3405"/>
          </a:xfrm>
        </p:grpSpPr>
        <p:sp>
          <p:nvSpPr>
            <p:cNvPr id="51354" name="AutoShape 154"/>
            <p:cNvSpPr>
              <a:spLocks noChangeAspect="1" noChangeArrowheads="1"/>
            </p:cNvSpPr>
            <p:nvPr/>
          </p:nvSpPr>
          <p:spPr bwMode="auto">
            <a:xfrm>
              <a:off x="0" y="-779"/>
              <a:ext cx="2805" cy="3405"/>
            </a:xfrm>
            <a:prstGeom prst="rect">
              <a:avLst/>
            </a:prstGeom>
            <a:noFill/>
            <a:ln w="9525">
              <a:noFill/>
              <a:miter lim="800000"/>
              <a:headEnd/>
              <a:tailEnd/>
            </a:ln>
          </p:spPr>
          <p:txBody>
            <a:bodyPr/>
            <a:lstStyle/>
            <a:p>
              <a:endParaRPr lang="en-AU"/>
            </a:p>
          </p:txBody>
        </p:sp>
        <p:sp>
          <p:nvSpPr>
            <p:cNvPr id="51355" name="Freeform 155"/>
            <p:cNvSpPr>
              <a:spLocks noEditPoints="1"/>
            </p:cNvSpPr>
            <p:nvPr/>
          </p:nvSpPr>
          <p:spPr bwMode="auto">
            <a:xfrm>
              <a:off x="40" y="-629"/>
              <a:ext cx="2720" cy="3200"/>
            </a:xfrm>
            <a:custGeom>
              <a:avLst/>
              <a:gdLst/>
              <a:ahLst/>
              <a:cxnLst>
                <a:cxn ang="0">
                  <a:pos x="512" y="5783"/>
                </a:cxn>
                <a:cxn ang="0">
                  <a:pos x="350" y="3814"/>
                </a:cxn>
                <a:cxn ang="0">
                  <a:pos x="95" y="2834"/>
                </a:cxn>
                <a:cxn ang="0">
                  <a:pos x="479" y="2414"/>
                </a:cxn>
                <a:cxn ang="0">
                  <a:pos x="259" y="2048"/>
                </a:cxn>
                <a:cxn ang="0">
                  <a:pos x="185" y="1683"/>
                </a:cxn>
                <a:cxn ang="0">
                  <a:pos x="8" y="1624"/>
                </a:cxn>
                <a:cxn ang="0">
                  <a:pos x="110" y="1335"/>
                </a:cxn>
                <a:cxn ang="0">
                  <a:pos x="219" y="1174"/>
                </a:cxn>
                <a:cxn ang="0">
                  <a:pos x="398" y="984"/>
                </a:cxn>
                <a:cxn ang="0">
                  <a:pos x="516" y="766"/>
                </a:cxn>
                <a:cxn ang="0">
                  <a:pos x="697" y="677"/>
                </a:cxn>
                <a:cxn ang="0">
                  <a:pos x="866" y="512"/>
                </a:cxn>
                <a:cxn ang="0">
                  <a:pos x="1213" y="577"/>
                </a:cxn>
                <a:cxn ang="0">
                  <a:pos x="1209" y="940"/>
                </a:cxn>
                <a:cxn ang="0">
                  <a:pos x="1396" y="1463"/>
                </a:cxn>
                <a:cxn ang="0">
                  <a:pos x="1217" y="2022"/>
                </a:cxn>
                <a:cxn ang="0">
                  <a:pos x="1376" y="2545"/>
                </a:cxn>
                <a:cxn ang="0">
                  <a:pos x="1686" y="2712"/>
                </a:cxn>
                <a:cxn ang="0">
                  <a:pos x="520" y="2919"/>
                </a:cxn>
                <a:cxn ang="0">
                  <a:pos x="570" y="3219"/>
                </a:cxn>
                <a:cxn ang="0">
                  <a:pos x="1402" y="3202"/>
                </a:cxn>
                <a:cxn ang="0">
                  <a:pos x="2572" y="2991"/>
                </a:cxn>
                <a:cxn ang="0">
                  <a:pos x="3248" y="2923"/>
                </a:cxn>
                <a:cxn ang="0">
                  <a:pos x="3736" y="2551"/>
                </a:cxn>
                <a:cxn ang="0">
                  <a:pos x="3422" y="2371"/>
                </a:cxn>
                <a:cxn ang="0">
                  <a:pos x="2675" y="2508"/>
                </a:cxn>
                <a:cxn ang="0">
                  <a:pos x="2082" y="2296"/>
                </a:cxn>
                <a:cxn ang="0">
                  <a:pos x="1901" y="1334"/>
                </a:cxn>
                <a:cxn ang="0">
                  <a:pos x="2350" y="875"/>
                </a:cxn>
                <a:cxn ang="0">
                  <a:pos x="2594" y="496"/>
                </a:cxn>
                <a:cxn ang="0">
                  <a:pos x="2662" y="699"/>
                </a:cxn>
                <a:cxn ang="0">
                  <a:pos x="2884" y="446"/>
                </a:cxn>
                <a:cxn ang="0">
                  <a:pos x="3117" y="272"/>
                </a:cxn>
                <a:cxn ang="0">
                  <a:pos x="3827" y="101"/>
                </a:cxn>
                <a:cxn ang="0">
                  <a:pos x="4078" y="266"/>
                </a:cxn>
                <a:cxn ang="0">
                  <a:pos x="4422" y="1014"/>
                </a:cxn>
                <a:cxn ang="0">
                  <a:pos x="4383" y="1254"/>
                </a:cxn>
                <a:cxn ang="0">
                  <a:pos x="4527" y="1247"/>
                </a:cxn>
                <a:cxn ang="0">
                  <a:pos x="5361" y="1162"/>
                </a:cxn>
                <a:cxn ang="0">
                  <a:pos x="5387" y="1426"/>
                </a:cxn>
                <a:cxn ang="0">
                  <a:pos x="4906" y="3124"/>
                </a:cxn>
                <a:cxn ang="0">
                  <a:pos x="4781" y="5111"/>
                </a:cxn>
                <a:cxn ang="0">
                  <a:pos x="4720" y="6144"/>
                </a:cxn>
                <a:cxn ang="0">
                  <a:pos x="4629" y="5657"/>
                </a:cxn>
                <a:cxn ang="0">
                  <a:pos x="4524" y="5661"/>
                </a:cxn>
                <a:cxn ang="0">
                  <a:pos x="4219" y="5874"/>
                </a:cxn>
                <a:cxn ang="0">
                  <a:pos x="2720" y="6146"/>
                </a:cxn>
                <a:cxn ang="0">
                  <a:pos x="829" y="5981"/>
                </a:cxn>
                <a:cxn ang="0">
                  <a:pos x="701" y="6386"/>
                </a:cxn>
                <a:cxn ang="0">
                  <a:pos x="4684" y="3443"/>
                </a:cxn>
                <a:cxn ang="0">
                  <a:pos x="4633" y="3337"/>
                </a:cxn>
                <a:cxn ang="0">
                  <a:pos x="4662" y="4734"/>
                </a:cxn>
                <a:cxn ang="0">
                  <a:pos x="4670" y="4244"/>
                </a:cxn>
                <a:cxn ang="0">
                  <a:pos x="4113" y="4527"/>
                </a:cxn>
                <a:cxn ang="0">
                  <a:pos x="4585" y="3296"/>
                </a:cxn>
                <a:cxn ang="0">
                  <a:pos x="4514" y="3222"/>
                </a:cxn>
                <a:cxn ang="0">
                  <a:pos x="4555" y="3276"/>
                </a:cxn>
                <a:cxn ang="0">
                  <a:pos x="4267" y="3198"/>
                </a:cxn>
                <a:cxn ang="0">
                  <a:pos x="4010" y="2009"/>
                </a:cxn>
                <a:cxn ang="0">
                  <a:pos x="3768" y="2022"/>
                </a:cxn>
              </a:cxnLst>
              <a:rect l="0" t="0" r="r" b="b"/>
              <a:pathLst>
                <a:path w="5440" h="6401">
                  <a:moveTo>
                    <a:pt x="581" y="6401"/>
                  </a:moveTo>
                  <a:lnTo>
                    <a:pt x="505" y="6371"/>
                  </a:lnTo>
                  <a:lnTo>
                    <a:pt x="452" y="6327"/>
                  </a:lnTo>
                  <a:lnTo>
                    <a:pt x="413" y="6264"/>
                  </a:lnTo>
                  <a:lnTo>
                    <a:pt x="396" y="6197"/>
                  </a:lnTo>
                  <a:lnTo>
                    <a:pt x="394" y="6125"/>
                  </a:lnTo>
                  <a:lnTo>
                    <a:pt x="411" y="6057"/>
                  </a:lnTo>
                  <a:lnTo>
                    <a:pt x="446" y="5998"/>
                  </a:lnTo>
                  <a:lnTo>
                    <a:pt x="498" y="5953"/>
                  </a:lnTo>
                  <a:lnTo>
                    <a:pt x="511" y="5881"/>
                  </a:lnTo>
                  <a:lnTo>
                    <a:pt x="512" y="5783"/>
                  </a:lnTo>
                  <a:lnTo>
                    <a:pt x="505" y="5668"/>
                  </a:lnTo>
                  <a:lnTo>
                    <a:pt x="496" y="5548"/>
                  </a:lnTo>
                  <a:lnTo>
                    <a:pt x="481" y="5428"/>
                  </a:lnTo>
                  <a:lnTo>
                    <a:pt x="466" y="5320"/>
                  </a:lnTo>
                  <a:lnTo>
                    <a:pt x="455" y="5235"/>
                  </a:lnTo>
                  <a:lnTo>
                    <a:pt x="452" y="5184"/>
                  </a:lnTo>
                  <a:lnTo>
                    <a:pt x="437" y="4908"/>
                  </a:lnTo>
                  <a:lnTo>
                    <a:pt x="418" y="4634"/>
                  </a:lnTo>
                  <a:lnTo>
                    <a:pt x="396" y="4358"/>
                  </a:lnTo>
                  <a:lnTo>
                    <a:pt x="376" y="4086"/>
                  </a:lnTo>
                  <a:lnTo>
                    <a:pt x="350" y="3814"/>
                  </a:lnTo>
                  <a:lnTo>
                    <a:pt x="328" y="3543"/>
                  </a:lnTo>
                  <a:lnTo>
                    <a:pt x="304" y="3271"/>
                  </a:lnTo>
                  <a:lnTo>
                    <a:pt x="285" y="3002"/>
                  </a:lnTo>
                  <a:lnTo>
                    <a:pt x="269" y="2941"/>
                  </a:lnTo>
                  <a:lnTo>
                    <a:pt x="254" y="2902"/>
                  </a:lnTo>
                  <a:lnTo>
                    <a:pt x="235" y="2880"/>
                  </a:lnTo>
                  <a:lnTo>
                    <a:pt x="217" y="2871"/>
                  </a:lnTo>
                  <a:lnTo>
                    <a:pt x="191" y="2867"/>
                  </a:lnTo>
                  <a:lnTo>
                    <a:pt x="163" y="2864"/>
                  </a:lnTo>
                  <a:lnTo>
                    <a:pt x="132" y="2854"/>
                  </a:lnTo>
                  <a:lnTo>
                    <a:pt x="95" y="2834"/>
                  </a:lnTo>
                  <a:lnTo>
                    <a:pt x="80" y="2745"/>
                  </a:lnTo>
                  <a:lnTo>
                    <a:pt x="98" y="2682"/>
                  </a:lnTo>
                  <a:lnTo>
                    <a:pt x="141" y="2642"/>
                  </a:lnTo>
                  <a:lnTo>
                    <a:pt x="204" y="2621"/>
                  </a:lnTo>
                  <a:lnTo>
                    <a:pt x="278" y="2612"/>
                  </a:lnTo>
                  <a:lnTo>
                    <a:pt x="359" y="2614"/>
                  </a:lnTo>
                  <a:lnTo>
                    <a:pt x="439" y="2619"/>
                  </a:lnTo>
                  <a:lnTo>
                    <a:pt x="516" y="2627"/>
                  </a:lnTo>
                  <a:lnTo>
                    <a:pt x="507" y="2555"/>
                  </a:lnTo>
                  <a:lnTo>
                    <a:pt x="496" y="2484"/>
                  </a:lnTo>
                  <a:lnTo>
                    <a:pt x="479" y="2414"/>
                  </a:lnTo>
                  <a:lnTo>
                    <a:pt x="464" y="2344"/>
                  </a:lnTo>
                  <a:lnTo>
                    <a:pt x="444" y="2273"/>
                  </a:lnTo>
                  <a:lnTo>
                    <a:pt x="424" y="2207"/>
                  </a:lnTo>
                  <a:lnTo>
                    <a:pt x="405" y="2140"/>
                  </a:lnTo>
                  <a:lnTo>
                    <a:pt x="391" y="2079"/>
                  </a:lnTo>
                  <a:lnTo>
                    <a:pt x="366" y="2072"/>
                  </a:lnTo>
                  <a:lnTo>
                    <a:pt x="344" y="2066"/>
                  </a:lnTo>
                  <a:lnTo>
                    <a:pt x="322" y="2061"/>
                  </a:lnTo>
                  <a:lnTo>
                    <a:pt x="300" y="2059"/>
                  </a:lnTo>
                  <a:lnTo>
                    <a:pt x="278" y="2053"/>
                  </a:lnTo>
                  <a:lnTo>
                    <a:pt x="259" y="2048"/>
                  </a:lnTo>
                  <a:lnTo>
                    <a:pt x="241" y="2038"/>
                  </a:lnTo>
                  <a:lnTo>
                    <a:pt x="226" y="2029"/>
                  </a:lnTo>
                  <a:lnTo>
                    <a:pt x="222" y="1987"/>
                  </a:lnTo>
                  <a:lnTo>
                    <a:pt x="220" y="1946"/>
                  </a:lnTo>
                  <a:lnTo>
                    <a:pt x="217" y="1905"/>
                  </a:lnTo>
                  <a:lnTo>
                    <a:pt x="215" y="1865"/>
                  </a:lnTo>
                  <a:lnTo>
                    <a:pt x="211" y="1822"/>
                  </a:lnTo>
                  <a:lnTo>
                    <a:pt x="209" y="1781"/>
                  </a:lnTo>
                  <a:lnTo>
                    <a:pt x="208" y="1741"/>
                  </a:lnTo>
                  <a:lnTo>
                    <a:pt x="208" y="1700"/>
                  </a:lnTo>
                  <a:lnTo>
                    <a:pt x="185" y="1683"/>
                  </a:lnTo>
                  <a:lnTo>
                    <a:pt x="171" y="1674"/>
                  </a:lnTo>
                  <a:lnTo>
                    <a:pt x="158" y="1670"/>
                  </a:lnTo>
                  <a:lnTo>
                    <a:pt x="148" y="1674"/>
                  </a:lnTo>
                  <a:lnTo>
                    <a:pt x="137" y="1678"/>
                  </a:lnTo>
                  <a:lnTo>
                    <a:pt x="126" y="1685"/>
                  </a:lnTo>
                  <a:lnTo>
                    <a:pt x="111" y="1692"/>
                  </a:lnTo>
                  <a:lnTo>
                    <a:pt x="93" y="1704"/>
                  </a:lnTo>
                  <a:lnTo>
                    <a:pt x="37" y="1696"/>
                  </a:lnTo>
                  <a:lnTo>
                    <a:pt x="12" y="1680"/>
                  </a:lnTo>
                  <a:lnTo>
                    <a:pt x="0" y="1654"/>
                  </a:lnTo>
                  <a:lnTo>
                    <a:pt x="8" y="1624"/>
                  </a:lnTo>
                  <a:lnTo>
                    <a:pt x="21" y="1593"/>
                  </a:lnTo>
                  <a:lnTo>
                    <a:pt x="39" y="1561"/>
                  </a:lnTo>
                  <a:lnTo>
                    <a:pt x="52" y="1535"/>
                  </a:lnTo>
                  <a:lnTo>
                    <a:pt x="60" y="1517"/>
                  </a:lnTo>
                  <a:lnTo>
                    <a:pt x="34" y="1482"/>
                  </a:lnTo>
                  <a:lnTo>
                    <a:pt x="26" y="1452"/>
                  </a:lnTo>
                  <a:lnTo>
                    <a:pt x="32" y="1424"/>
                  </a:lnTo>
                  <a:lnTo>
                    <a:pt x="49" y="1402"/>
                  </a:lnTo>
                  <a:lnTo>
                    <a:pt x="69" y="1380"/>
                  </a:lnTo>
                  <a:lnTo>
                    <a:pt x="91" y="1358"/>
                  </a:lnTo>
                  <a:lnTo>
                    <a:pt x="110" y="1335"/>
                  </a:lnTo>
                  <a:lnTo>
                    <a:pt x="122" y="1315"/>
                  </a:lnTo>
                  <a:lnTo>
                    <a:pt x="63" y="1276"/>
                  </a:lnTo>
                  <a:lnTo>
                    <a:pt x="28" y="1234"/>
                  </a:lnTo>
                  <a:lnTo>
                    <a:pt x="13" y="1189"/>
                  </a:lnTo>
                  <a:lnTo>
                    <a:pt x="17" y="1152"/>
                  </a:lnTo>
                  <a:lnTo>
                    <a:pt x="32" y="1121"/>
                  </a:lnTo>
                  <a:lnTo>
                    <a:pt x="63" y="1100"/>
                  </a:lnTo>
                  <a:lnTo>
                    <a:pt x="106" y="1097"/>
                  </a:lnTo>
                  <a:lnTo>
                    <a:pt x="156" y="1113"/>
                  </a:lnTo>
                  <a:lnTo>
                    <a:pt x="193" y="1152"/>
                  </a:lnTo>
                  <a:lnTo>
                    <a:pt x="219" y="1174"/>
                  </a:lnTo>
                  <a:lnTo>
                    <a:pt x="235" y="1180"/>
                  </a:lnTo>
                  <a:lnTo>
                    <a:pt x="248" y="1174"/>
                  </a:lnTo>
                  <a:lnTo>
                    <a:pt x="259" y="1154"/>
                  </a:lnTo>
                  <a:lnTo>
                    <a:pt x="272" y="1126"/>
                  </a:lnTo>
                  <a:lnTo>
                    <a:pt x="291" y="1089"/>
                  </a:lnTo>
                  <a:lnTo>
                    <a:pt x="318" y="1049"/>
                  </a:lnTo>
                  <a:lnTo>
                    <a:pt x="346" y="1030"/>
                  </a:lnTo>
                  <a:lnTo>
                    <a:pt x="368" y="1017"/>
                  </a:lnTo>
                  <a:lnTo>
                    <a:pt x="381" y="1006"/>
                  </a:lnTo>
                  <a:lnTo>
                    <a:pt x="391" y="997"/>
                  </a:lnTo>
                  <a:lnTo>
                    <a:pt x="398" y="984"/>
                  </a:lnTo>
                  <a:lnTo>
                    <a:pt x="407" y="967"/>
                  </a:lnTo>
                  <a:lnTo>
                    <a:pt x="418" y="943"/>
                  </a:lnTo>
                  <a:lnTo>
                    <a:pt x="437" y="912"/>
                  </a:lnTo>
                  <a:lnTo>
                    <a:pt x="385" y="866"/>
                  </a:lnTo>
                  <a:lnTo>
                    <a:pt x="357" y="821"/>
                  </a:lnTo>
                  <a:lnTo>
                    <a:pt x="352" y="779"/>
                  </a:lnTo>
                  <a:lnTo>
                    <a:pt x="363" y="747"/>
                  </a:lnTo>
                  <a:lnTo>
                    <a:pt x="387" y="723"/>
                  </a:lnTo>
                  <a:lnTo>
                    <a:pt x="424" y="718"/>
                  </a:lnTo>
                  <a:lnTo>
                    <a:pt x="466" y="729"/>
                  </a:lnTo>
                  <a:lnTo>
                    <a:pt x="516" y="766"/>
                  </a:lnTo>
                  <a:lnTo>
                    <a:pt x="520" y="766"/>
                  </a:lnTo>
                  <a:lnTo>
                    <a:pt x="524" y="766"/>
                  </a:lnTo>
                  <a:lnTo>
                    <a:pt x="531" y="723"/>
                  </a:lnTo>
                  <a:lnTo>
                    <a:pt x="544" y="682"/>
                  </a:lnTo>
                  <a:lnTo>
                    <a:pt x="559" y="644"/>
                  </a:lnTo>
                  <a:lnTo>
                    <a:pt x="581" y="616"/>
                  </a:lnTo>
                  <a:lnTo>
                    <a:pt x="603" y="597"/>
                  </a:lnTo>
                  <a:lnTo>
                    <a:pt x="629" y="601"/>
                  </a:lnTo>
                  <a:lnTo>
                    <a:pt x="657" y="625"/>
                  </a:lnTo>
                  <a:lnTo>
                    <a:pt x="686" y="679"/>
                  </a:lnTo>
                  <a:lnTo>
                    <a:pt x="697" y="677"/>
                  </a:lnTo>
                  <a:lnTo>
                    <a:pt x="710" y="675"/>
                  </a:lnTo>
                  <a:lnTo>
                    <a:pt x="723" y="671"/>
                  </a:lnTo>
                  <a:lnTo>
                    <a:pt x="738" y="671"/>
                  </a:lnTo>
                  <a:lnTo>
                    <a:pt x="751" y="668"/>
                  </a:lnTo>
                  <a:lnTo>
                    <a:pt x="766" y="668"/>
                  </a:lnTo>
                  <a:lnTo>
                    <a:pt x="782" y="669"/>
                  </a:lnTo>
                  <a:lnTo>
                    <a:pt x="801" y="677"/>
                  </a:lnTo>
                  <a:lnTo>
                    <a:pt x="795" y="584"/>
                  </a:lnTo>
                  <a:lnTo>
                    <a:pt x="808" y="533"/>
                  </a:lnTo>
                  <a:lnTo>
                    <a:pt x="830" y="510"/>
                  </a:lnTo>
                  <a:lnTo>
                    <a:pt x="866" y="512"/>
                  </a:lnTo>
                  <a:lnTo>
                    <a:pt x="903" y="527"/>
                  </a:lnTo>
                  <a:lnTo>
                    <a:pt x="941" y="547"/>
                  </a:lnTo>
                  <a:lnTo>
                    <a:pt x="980" y="566"/>
                  </a:lnTo>
                  <a:lnTo>
                    <a:pt x="1013" y="575"/>
                  </a:lnTo>
                  <a:lnTo>
                    <a:pt x="1060" y="496"/>
                  </a:lnTo>
                  <a:lnTo>
                    <a:pt x="1100" y="451"/>
                  </a:lnTo>
                  <a:lnTo>
                    <a:pt x="1134" y="434"/>
                  </a:lnTo>
                  <a:lnTo>
                    <a:pt x="1163" y="444"/>
                  </a:lnTo>
                  <a:lnTo>
                    <a:pt x="1183" y="470"/>
                  </a:lnTo>
                  <a:lnTo>
                    <a:pt x="1200" y="518"/>
                  </a:lnTo>
                  <a:lnTo>
                    <a:pt x="1213" y="577"/>
                  </a:lnTo>
                  <a:lnTo>
                    <a:pt x="1224" y="647"/>
                  </a:lnTo>
                  <a:lnTo>
                    <a:pt x="1259" y="666"/>
                  </a:lnTo>
                  <a:lnTo>
                    <a:pt x="1283" y="692"/>
                  </a:lnTo>
                  <a:lnTo>
                    <a:pt x="1294" y="719"/>
                  </a:lnTo>
                  <a:lnTo>
                    <a:pt x="1294" y="749"/>
                  </a:lnTo>
                  <a:lnTo>
                    <a:pt x="1281" y="779"/>
                  </a:lnTo>
                  <a:lnTo>
                    <a:pt x="1263" y="808"/>
                  </a:lnTo>
                  <a:lnTo>
                    <a:pt x="1235" y="834"/>
                  </a:lnTo>
                  <a:lnTo>
                    <a:pt x="1204" y="856"/>
                  </a:lnTo>
                  <a:lnTo>
                    <a:pt x="1200" y="899"/>
                  </a:lnTo>
                  <a:lnTo>
                    <a:pt x="1209" y="940"/>
                  </a:lnTo>
                  <a:lnTo>
                    <a:pt x="1228" y="977"/>
                  </a:lnTo>
                  <a:lnTo>
                    <a:pt x="1252" y="1015"/>
                  </a:lnTo>
                  <a:lnTo>
                    <a:pt x="1274" y="1052"/>
                  </a:lnTo>
                  <a:lnTo>
                    <a:pt x="1298" y="1091"/>
                  </a:lnTo>
                  <a:lnTo>
                    <a:pt x="1317" y="1132"/>
                  </a:lnTo>
                  <a:lnTo>
                    <a:pt x="1328" y="1178"/>
                  </a:lnTo>
                  <a:lnTo>
                    <a:pt x="1324" y="1221"/>
                  </a:lnTo>
                  <a:lnTo>
                    <a:pt x="1339" y="1276"/>
                  </a:lnTo>
                  <a:lnTo>
                    <a:pt x="1359" y="1337"/>
                  </a:lnTo>
                  <a:lnTo>
                    <a:pt x="1381" y="1402"/>
                  </a:lnTo>
                  <a:lnTo>
                    <a:pt x="1396" y="1463"/>
                  </a:lnTo>
                  <a:lnTo>
                    <a:pt x="1398" y="1519"/>
                  </a:lnTo>
                  <a:lnTo>
                    <a:pt x="1381" y="1561"/>
                  </a:lnTo>
                  <a:lnTo>
                    <a:pt x="1337" y="1587"/>
                  </a:lnTo>
                  <a:lnTo>
                    <a:pt x="1342" y="1641"/>
                  </a:lnTo>
                  <a:lnTo>
                    <a:pt x="1350" y="1705"/>
                  </a:lnTo>
                  <a:lnTo>
                    <a:pt x="1354" y="1774"/>
                  </a:lnTo>
                  <a:lnTo>
                    <a:pt x="1352" y="1842"/>
                  </a:lnTo>
                  <a:lnTo>
                    <a:pt x="1339" y="1905"/>
                  </a:lnTo>
                  <a:lnTo>
                    <a:pt x="1315" y="1959"/>
                  </a:lnTo>
                  <a:lnTo>
                    <a:pt x="1274" y="1998"/>
                  </a:lnTo>
                  <a:lnTo>
                    <a:pt x="1217" y="2022"/>
                  </a:lnTo>
                  <a:lnTo>
                    <a:pt x="1198" y="2077"/>
                  </a:lnTo>
                  <a:lnTo>
                    <a:pt x="1187" y="2140"/>
                  </a:lnTo>
                  <a:lnTo>
                    <a:pt x="1180" y="2209"/>
                  </a:lnTo>
                  <a:lnTo>
                    <a:pt x="1180" y="2281"/>
                  </a:lnTo>
                  <a:lnTo>
                    <a:pt x="1178" y="2353"/>
                  </a:lnTo>
                  <a:lnTo>
                    <a:pt x="1180" y="2427"/>
                  </a:lnTo>
                  <a:lnTo>
                    <a:pt x="1180" y="2499"/>
                  </a:lnTo>
                  <a:lnTo>
                    <a:pt x="1182" y="2568"/>
                  </a:lnTo>
                  <a:lnTo>
                    <a:pt x="1228" y="2564"/>
                  </a:lnTo>
                  <a:lnTo>
                    <a:pt x="1296" y="2556"/>
                  </a:lnTo>
                  <a:lnTo>
                    <a:pt x="1376" y="2545"/>
                  </a:lnTo>
                  <a:lnTo>
                    <a:pt x="1461" y="2536"/>
                  </a:lnTo>
                  <a:lnTo>
                    <a:pt x="1540" y="2527"/>
                  </a:lnTo>
                  <a:lnTo>
                    <a:pt x="1612" y="2529"/>
                  </a:lnTo>
                  <a:lnTo>
                    <a:pt x="1666" y="2540"/>
                  </a:lnTo>
                  <a:lnTo>
                    <a:pt x="1697" y="2568"/>
                  </a:lnTo>
                  <a:lnTo>
                    <a:pt x="1695" y="2584"/>
                  </a:lnTo>
                  <a:lnTo>
                    <a:pt x="1694" y="2603"/>
                  </a:lnTo>
                  <a:lnTo>
                    <a:pt x="1692" y="2625"/>
                  </a:lnTo>
                  <a:lnTo>
                    <a:pt x="1692" y="2651"/>
                  </a:lnTo>
                  <a:lnTo>
                    <a:pt x="1688" y="2679"/>
                  </a:lnTo>
                  <a:lnTo>
                    <a:pt x="1686" y="2712"/>
                  </a:lnTo>
                  <a:lnTo>
                    <a:pt x="1686" y="2751"/>
                  </a:lnTo>
                  <a:lnTo>
                    <a:pt x="1686" y="2795"/>
                  </a:lnTo>
                  <a:lnTo>
                    <a:pt x="1629" y="2806"/>
                  </a:lnTo>
                  <a:lnTo>
                    <a:pt x="1503" y="2819"/>
                  </a:lnTo>
                  <a:lnTo>
                    <a:pt x="1328" y="2830"/>
                  </a:lnTo>
                  <a:lnTo>
                    <a:pt x="1128" y="2843"/>
                  </a:lnTo>
                  <a:lnTo>
                    <a:pt x="923" y="2852"/>
                  </a:lnTo>
                  <a:lnTo>
                    <a:pt x="740" y="2862"/>
                  </a:lnTo>
                  <a:lnTo>
                    <a:pt x="596" y="2865"/>
                  </a:lnTo>
                  <a:lnTo>
                    <a:pt x="518" y="2869"/>
                  </a:lnTo>
                  <a:lnTo>
                    <a:pt x="520" y="2919"/>
                  </a:lnTo>
                  <a:lnTo>
                    <a:pt x="524" y="2973"/>
                  </a:lnTo>
                  <a:lnTo>
                    <a:pt x="525" y="3028"/>
                  </a:lnTo>
                  <a:lnTo>
                    <a:pt x="529" y="3087"/>
                  </a:lnTo>
                  <a:lnTo>
                    <a:pt x="529" y="3145"/>
                  </a:lnTo>
                  <a:lnTo>
                    <a:pt x="533" y="3206"/>
                  </a:lnTo>
                  <a:lnTo>
                    <a:pt x="535" y="3265"/>
                  </a:lnTo>
                  <a:lnTo>
                    <a:pt x="540" y="3326"/>
                  </a:lnTo>
                  <a:lnTo>
                    <a:pt x="548" y="3309"/>
                  </a:lnTo>
                  <a:lnTo>
                    <a:pt x="557" y="3285"/>
                  </a:lnTo>
                  <a:lnTo>
                    <a:pt x="562" y="3254"/>
                  </a:lnTo>
                  <a:lnTo>
                    <a:pt x="570" y="3219"/>
                  </a:lnTo>
                  <a:lnTo>
                    <a:pt x="575" y="3182"/>
                  </a:lnTo>
                  <a:lnTo>
                    <a:pt x="583" y="3147"/>
                  </a:lnTo>
                  <a:lnTo>
                    <a:pt x="588" y="3115"/>
                  </a:lnTo>
                  <a:lnTo>
                    <a:pt x="599" y="3091"/>
                  </a:lnTo>
                  <a:lnTo>
                    <a:pt x="723" y="2962"/>
                  </a:lnTo>
                  <a:lnTo>
                    <a:pt x="840" y="2915"/>
                  </a:lnTo>
                  <a:lnTo>
                    <a:pt x="947" y="2928"/>
                  </a:lnTo>
                  <a:lnTo>
                    <a:pt x="1056" y="2984"/>
                  </a:lnTo>
                  <a:lnTo>
                    <a:pt x="1163" y="3060"/>
                  </a:lnTo>
                  <a:lnTo>
                    <a:pt x="1278" y="3139"/>
                  </a:lnTo>
                  <a:lnTo>
                    <a:pt x="1402" y="3202"/>
                  </a:lnTo>
                  <a:lnTo>
                    <a:pt x="1540" y="3228"/>
                  </a:lnTo>
                  <a:lnTo>
                    <a:pt x="1644" y="3184"/>
                  </a:lnTo>
                  <a:lnTo>
                    <a:pt x="1749" y="3148"/>
                  </a:lnTo>
                  <a:lnTo>
                    <a:pt x="1853" y="3119"/>
                  </a:lnTo>
                  <a:lnTo>
                    <a:pt x="1960" y="3095"/>
                  </a:lnTo>
                  <a:lnTo>
                    <a:pt x="2065" y="3074"/>
                  </a:lnTo>
                  <a:lnTo>
                    <a:pt x="2178" y="3060"/>
                  </a:lnTo>
                  <a:lnTo>
                    <a:pt x="2291" y="3047"/>
                  </a:lnTo>
                  <a:lnTo>
                    <a:pt x="2409" y="3041"/>
                  </a:lnTo>
                  <a:lnTo>
                    <a:pt x="2492" y="3017"/>
                  </a:lnTo>
                  <a:lnTo>
                    <a:pt x="2572" y="2991"/>
                  </a:lnTo>
                  <a:lnTo>
                    <a:pt x="2649" y="2963"/>
                  </a:lnTo>
                  <a:lnTo>
                    <a:pt x="2727" y="2936"/>
                  </a:lnTo>
                  <a:lnTo>
                    <a:pt x="2805" y="2910"/>
                  </a:lnTo>
                  <a:lnTo>
                    <a:pt x="2886" y="2889"/>
                  </a:lnTo>
                  <a:lnTo>
                    <a:pt x="2971" y="2875"/>
                  </a:lnTo>
                  <a:lnTo>
                    <a:pt x="3065" y="2871"/>
                  </a:lnTo>
                  <a:lnTo>
                    <a:pt x="3098" y="2878"/>
                  </a:lnTo>
                  <a:lnTo>
                    <a:pt x="3134" y="2889"/>
                  </a:lnTo>
                  <a:lnTo>
                    <a:pt x="3171" y="2901"/>
                  </a:lnTo>
                  <a:lnTo>
                    <a:pt x="3209" y="2914"/>
                  </a:lnTo>
                  <a:lnTo>
                    <a:pt x="3248" y="2923"/>
                  </a:lnTo>
                  <a:lnTo>
                    <a:pt x="3287" y="2934"/>
                  </a:lnTo>
                  <a:lnTo>
                    <a:pt x="3326" y="2943"/>
                  </a:lnTo>
                  <a:lnTo>
                    <a:pt x="3366" y="2951"/>
                  </a:lnTo>
                  <a:lnTo>
                    <a:pt x="3398" y="2917"/>
                  </a:lnTo>
                  <a:lnTo>
                    <a:pt x="3448" y="2869"/>
                  </a:lnTo>
                  <a:lnTo>
                    <a:pt x="3509" y="2812"/>
                  </a:lnTo>
                  <a:lnTo>
                    <a:pt x="3575" y="2749"/>
                  </a:lnTo>
                  <a:lnTo>
                    <a:pt x="3636" y="2684"/>
                  </a:lnTo>
                  <a:lnTo>
                    <a:pt x="3688" y="2627"/>
                  </a:lnTo>
                  <a:lnTo>
                    <a:pt x="3723" y="2581"/>
                  </a:lnTo>
                  <a:lnTo>
                    <a:pt x="3736" y="2551"/>
                  </a:lnTo>
                  <a:lnTo>
                    <a:pt x="3688" y="2538"/>
                  </a:lnTo>
                  <a:lnTo>
                    <a:pt x="3659" y="2527"/>
                  </a:lnTo>
                  <a:lnTo>
                    <a:pt x="3644" y="2516"/>
                  </a:lnTo>
                  <a:lnTo>
                    <a:pt x="3642" y="2507"/>
                  </a:lnTo>
                  <a:lnTo>
                    <a:pt x="3647" y="2492"/>
                  </a:lnTo>
                  <a:lnTo>
                    <a:pt x="3659" y="2473"/>
                  </a:lnTo>
                  <a:lnTo>
                    <a:pt x="3671" y="2447"/>
                  </a:lnTo>
                  <a:lnTo>
                    <a:pt x="3686" y="2418"/>
                  </a:lnTo>
                  <a:lnTo>
                    <a:pt x="3612" y="2401"/>
                  </a:lnTo>
                  <a:lnTo>
                    <a:pt x="3524" y="2386"/>
                  </a:lnTo>
                  <a:lnTo>
                    <a:pt x="3422" y="2371"/>
                  </a:lnTo>
                  <a:lnTo>
                    <a:pt x="3320" y="2366"/>
                  </a:lnTo>
                  <a:lnTo>
                    <a:pt x="3219" y="2370"/>
                  </a:lnTo>
                  <a:lnTo>
                    <a:pt x="3130" y="2390"/>
                  </a:lnTo>
                  <a:lnTo>
                    <a:pt x="3058" y="2429"/>
                  </a:lnTo>
                  <a:lnTo>
                    <a:pt x="3013" y="2494"/>
                  </a:lnTo>
                  <a:lnTo>
                    <a:pt x="2945" y="2538"/>
                  </a:lnTo>
                  <a:lnTo>
                    <a:pt x="2880" y="2568"/>
                  </a:lnTo>
                  <a:lnTo>
                    <a:pt x="2819" y="2579"/>
                  </a:lnTo>
                  <a:lnTo>
                    <a:pt x="2764" y="2573"/>
                  </a:lnTo>
                  <a:lnTo>
                    <a:pt x="2714" y="2547"/>
                  </a:lnTo>
                  <a:lnTo>
                    <a:pt x="2675" y="2508"/>
                  </a:lnTo>
                  <a:lnTo>
                    <a:pt x="2647" y="2449"/>
                  </a:lnTo>
                  <a:lnTo>
                    <a:pt x="2636" y="2377"/>
                  </a:lnTo>
                  <a:lnTo>
                    <a:pt x="2574" y="2384"/>
                  </a:lnTo>
                  <a:lnTo>
                    <a:pt x="2511" y="2396"/>
                  </a:lnTo>
                  <a:lnTo>
                    <a:pt x="2446" y="2403"/>
                  </a:lnTo>
                  <a:lnTo>
                    <a:pt x="2383" y="2412"/>
                  </a:lnTo>
                  <a:lnTo>
                    <a:pt x="2320" y="2414"/>
                  </a:lnTo>
                  <a:lnTo>
                    <a:pt x="2259" y="2414"/>
                  </a:lnTo>
                  <a:lnTo>
                    <a:pt x="2198" y="2405"/>
                  </a:lnTo>
                  <a:lnTo>
                    <a:pt x="2143" y="2390"/>
                  </a:lnTo>
                  <a:lnTo>
                    <a:pt x="2082" y="2296"/>
                  </a:lnTo>
                  <a:lnTo>
                    <a:pt x="2049" y="2185"/>
                  </a:lnTo>
                  <a:lnTo>
                    <a:pt x="2034" y="2059"/>
                  </a:lnTo>
                  <a:lnTo>
                    <a:pt x="2037" y="1929"/>
                  </a:lnTo>
                  <a:lnTo>
                    <a:pt x="2054" y="1796"/>
                  </a:lnTo>
                  <a:lnTo>
                    <a:pt x="2084" y="1672"/>
                  </a:lnTo>
                  <a:lnTo>
                    <a:pt x="2122" y="1557"/>
                  </a:lnTo>
                  <a:lnTo>
                    <a:pt x="2167" y="1461"/>
                  </a:lnTo>
                  <a:lnTo>
                    <a:pt x="2080" y="1450"/>
                  </a:lnTo>
                  <a:lnTo>
                    <a:pt x="2006" y="1424"/>
                  </a:lnTo>
                  <a:lnTo>
                    <a:pt x="1945" y="1384"/>
                  </a:lnTo>
                  <a:lnTo>
                    <a:pt x="1901" y="1334"/>
                  </a:lnTo>
                  <a:lnTo>
                    <a:pt x="1871" y="1271"/>
                  </a:lnTo>
                  <a:lnTo>
                    <a:pt x="1864" y="1202"/>
                  </a:lnTo>
                  <a:lnTo>
                    <a:pt x="1875" y="1128"/>
                  </a:lnTo>
                  <a:lnTo>
                    <a:pt x="1912" y="1054"/>
                  </a:lnTo>
                  <a:lnTo>
                    <a:pt x="1969" y="997"/>
                  </a:lnTo>
                  <a:lnTo>
                    <a:pt x="2028" y="956"/>
                  </a:lnTo>
                  <a:lnTo>
                    <a:pt x="2086" y="925"/>
                  </a:lnTo>
                  <a:lnTo>
                    <a:pt x="2147" y="906"/>
                  </a:lnTo>
                  <a:lnTo>
                    <a:pt x="2209" y="890"/>
                  </a:lnTo>
                  <a:lnTo>
                    <a:pt x="2278" y="882"/>
                  </a:lnTo>
                  <a:lnTo>
                    <a:pt x="2350" y="875"/>
                  </a:lnTo>
                  <a:lnTo>
                    <a:pt x="2433" y="871"/>
                  </a:lnTo>
                  <a:lnTo>
                    <a:pt x="2439" y="821"/>
                  </a:lnTo>
                  <a:lnTo>
                    <a:pt x="2446" y="767"/>
                  </a:lnTo>
                  <a:lnTo>
                    <a:pt x="2453" y="706"/>
                  </a:lnTo>
                  <a:lnTo>
                    <a:pt x="2466" y="647"/>
                  </a:lnTo>
                  <a:lnTo>
                    <a:pt x="2479" y="588"/>
                  </a:lnTo>
                  <a:lnTo>
                    <a:pt x="2500" y="534"/>
                  </a:lnTo>
                  <a:lnTo>
                    <a:pt x="2525" y="488"/>
                  </a:lnTo>
                  <a:lnTo>
                    <a:pt x="2561" y="453"/>
                  </a:lnTo>
                  <a:lnTo>
                    <a:pt x="2579" y="466"/>
                  </a:lnTo>
                  <a:lnTo>
                    <a:pt x="2594" y="496"/>
                  </a:lnTo>
                  <a:lnTo>
                    <a:pt x="2603" y="533"/>
                  </a:lnTo>
                  <a:lnTo>
                    <a:pt x="2609" y="577"/>
                  </a:lnTo>
                  <a:lnTo>
                    <a:pt x="2610" y="621"/>
                  </a:lnTo>
                  <a:lnTo>
                    <a:pt x="2612" y="666"/>
                  </a:lnTo>
                  <a:lnTo>
                    <a:pt x="2612" y="701"/>
                  </a:lnTo>
                  <a:lnTo>
                    <a:pt x="2612" y="729"/>
                  </a:lnTo>
                  <a:lnTo>
                    <a:pt x="2623" y="730"/>
                  </a:lnTo>
                  <a:lnTo>
                    <a:pt x="2636" y="732"/>
                  </a:lnTo>
                  <a:lnTo>
                    <a:pt x="2647" y="734"/>
                  </a:lnTo>
                  <a:lnTo>
                    <a:pt x="2660" y="738"/>
                  </a:lnTo>
                  <a:lnTo>
                    <a:pt x="2662" y="699"/>
                  </a:lnTo>
                  <a:lnTo>
                    <a:pt x="2670" y="632"/>
                  </a:lnTo>
                  <a:lnTo>
                    <a:pt x="2681" y="547"/>
                  </a:lnTo>
                  <a:lnTo>
                    <a:pt x="2701" y="464"/>
                  </a:lnTo>
                  <a:lnTo>
                    <a:pt x="2725" y="388"/>
                  </a:lnTo>
                  <a:lnTo>
                    <a:pt x="2762" y="342"/>
                  </a:lnTo>
                  <a:lnTo>
                    <a:pt x="2808" y="333"/>
                  </a:lnTo>
                  <a:lnTo>
                    <a:pt x="2869" y="381"/>
                  </a:lnTo>
                  <a:lnTo>
                    <a:pt x="2871" y="396"/>
                  </a:lnTo>
                  <a:lnTo>
                    <a:pt x="2877" y="412"/>
                  </a:lnTo>
                  <a:lnTo>
                    <a:pt x="2878" y="429"/>
                  </a:lnTo>
                  <a:lnTo>
                    <a:pt x="2884" y="446"/>
                  </a:lnTo>
                  <a:lnTo>
                    <a:pt x="2914" y="431"/>
                  </a:lnTo>
                  <a:lnTo>
                    <a:pt x="2947" y="420"/>
                  </a:lnTo>
                  <a:lnTo>
                    <a:pt x="2982" y="405"/>
                  </a:lnTo>
                  <a:lnTo>
                    <a:pt x="3017" y="394"/>
                  </a:lnTo>
                  <a:lnTo>
                    <a:pt x="3050" y="381"/>
                  </a:lnTo>
                  <a:lnTo>
                    <a:pt x="3087" y="370"/>
                  </a:lnTo>
                  <a:lnTo>
                    <a:pt x="3124" y="359"/>
                  </a:lnTo>
                  <a:lnTo>
                    <a:pt x="3161" y="348"/>
                  </a:lnTo>
                  <a:lnTo>
                    <a:pt x="3161" y="340"/>
                  </a:lnTo>
                  <a:lnTo>
                    <a:pt x="3161" y="335"/>
                  </a:lnTo>
                  <a:lnTo>
                    <a:pt x="3117" y="272"/>
                  </a:lnTo>
                  <a:lnTo>
                    <a:pt x="3139" y="198"/>
                  </a:lnTo>
                  <a:lnTo>
                    <a:pt x="3208" y="122"/>
                  </a:lnTo>
                  <a:lnTo>
                    <a:pt x="3309" y="59"/>
                  </a:lnTo>
                  <a:lnTo>
                    <a:pt x="3426" y="13"/>
                  </a:lnTo>
                  <a:lnTo>
                    <a:pt x="3546" y="0"/>
                  </a:lnTo>
                  <a:lnTo>
                    <a:pt x="3649" y="27"/>
                  </a:lnTo>
                  <a:lnTo>
                    <a:pt x="3727" y="109"/>
                  </a:lnTo>
                  <a:lnTo>
                    <a:pt x="3749" y="98"/>
                  </a:lnTo>
                  <a:lnTo>
                    <a:pt x="3775" y="94"/>
                  </a:lnTo>
                  <a:lnTo>
                    <a:pt x="3801" y="94"/>
                  </a:lnTo>
                  <a:lnTo>
                    <a:pt x="3827" y="101"/>
                  </a:lnTo>
                  <a:lnTo>
                    <a:pt x="3849" y="111"/>
                  </a:lnTo>
                  <a:lnTo>
                    <a:pt x="3873" y="127"/>
                  </a:lnTo>
                  <a:lnTo>
                    <a:pt x="3893" y="148"/>
                  </a:lnTo>
                  <a:lnTo>
                    <a:pt x="3912" y="174"/>
                  </a:lnTo>
                  <a:lnTo>
                    <a:pt x="3952" y="177"/>
                  </a:lnTo>
                  <a:lnTo>
                    <a:pt x="3982" y="183"/>
                  </a:lnTo>
                  <a:lnTo>
                    <a:pt x="4004" y="192"/>
                  </a:lnTo>
                  <a:lnTo>
                    <a:pt x="4023" y="205"/>
                  </a:lnTo>
                  <a:lnTo>
                    <a:pt x="4036" y="220"/>
                  </a:lnTo>
                  <a:lnTo>
                    <a:pt x="4056" y="242"/>
                  </a:lnTo>
                  <a:lnTo>
                    <a:pt x="4078" y="266"/>
                  </a:lnTo>
                  <a:lnTo>
                    <a:pt x="4113" y="299"/>
                  </a:lnTo>
                  <a:lnTo>
                    <a:pt x="4178" y="342"/>
                  </a:lnTo>
                  <a:lnTo>
                    <a:pt x="4244" y="407"/>
                  </a:lnTo>
                  <a:lnTo>
                    <a:pt x="4302" y="486"/>
                  </a:lnTo>
                  <a:lnTo>
                    <a:pt x="4354" y="577"/>
                  </a:lnTo>
                  <a:lnTo>
                    <a:pt x="4391" y="673"/>
                  </a:lnTo>
                  <a:lnTo>
                    <a:pt x="4416" y="771"/>
                  </a:lnTo>
                  <a:lnTo>
                    <a:pt x="4424" y="866"/>
                  </a:lnTo>
                  <a:lnTo>
                    <a:pt x="4415" y="956"/>
                  </a:lnTo>
                  <a:lnTo>
                    <a:pt x="4416" y="988"/>
                  </a:lnTo>
                  <a:lnTo>
                    <a:pt x="4422" y="1014"/>
                  </a:lnTo>
                  <a:lnTo>
                    <a:pt x="4427" y="1032"/>
                  </a:lnTo>
                  <a:lnTo>
                    <a:pt x="4433" y="1051"/>
                  </a:lnTo>
                  <a:lnTo>
                    <a:pt x="4433" y="1071"/>
                  </a:lnTo>
                  <a:lnTo>
                    <a:pt x="4429" y="1097"/>
                  </a:lnTo>
                  <a:lnTo>
                    <a:pt x="4416" y="1132"/>
                  </a:lnTo>
                  <a:lnTo>
                    <a:pt x="4392" y="1182"/>
                  </a:lnTo>
                  <a:lnTo>
                    <a:pt x="4389" y="1197"/>
                  </a:lnTo>
                  <a:lnTo>
                    <a:pt x="4389" y="1213"/>
                  </a:lnTo>
                  <a:lnTo>
                    <a:pt x="4387" y="1228"/>
                  </a:lnTo>
                  <a:lnTo>
                    <a:pt x="4387" y="1243"/>
                  </a:lnTo>
                  <a:lnTo>
                    <a:pt x="4383" y="1254"/>
                  </a:lnTo>
                  <a:lnTo>
                    <a:pt x="4376" y="1267"/>
                  </a:lnTo>
                  <a:lnTo>
                    <a:pt x="4365" y="1280"/>
                  </a:lnTo>
                  <a:lnTo>
                    <a:pt x="4350" y="1293"/>
                  </a:lnTo>
                  <a:lnTo>
                    <a:pt x="4344" y="1300"/>
                  </a:lnTo>
                  <a:lnTo>
                    <a:pt x="4346" y="1308"/>
                  </a:lnTo>
                  <a:lnTo>
                    <a:pt x="4346" y="1313"/>
                  </a:lnTo>
                  <a:lnTo>
                    <a:pt x="4348" y="1321"/>
                  </a:lnTo>
                  <a:lnTo>
                    <a:pt x="4350" y="1332"/>
                  </a:lnTo>
                  <a:lnTo>
                    <a:pt x="4355" y="1347"/>
                  </a:lnTo>
                  <a:lnTo>
                    <a:pt x="4435" y="1291"/>
                  </a:lnTo>
                  <a:lnTo>
                    <a:pt x="4527" y="1247"/>
                  </a:lnTo>
                  <a:lnTo>
                    <a:pt x="4629" y="1211"/>
                  </a:lnTo>
                  <a:lnTo>
                    <a:pt x="4736" y="1189"/>
                  </a:lnTo>
                  <a:lnTo>
                    <a:pt x="4843" y="1176"/>
                  </a:lnTo>
                  <a:lnTo>
                    <a:pt x="4952" y="1178"/>
                  </a:lnTo>
                  <a:lnTo>
                    <a:pt x="5056" y="1193"/>
                  </a:lnTo>
                  <a:lnTo>
                    <a:pt x="5154" y="1224"/>
                  </a:lnTo>
                  <a:lnTo>
                    <a:pt x="5191" y="1215"/>
                  </a:lnTo>
                  <a:lnTo>
                    <a:pt x="5233" y="1199"/>
                  </a:lnTo>
                  <a:lnTo>
                    <a:pt x="5278" y="1178"/>
                  </a:lnTo>
                  <a:lnTo>
                    <a:pt x="5322" y="1165"/>
                  </a:lnTo>
                  <a:lnTo>
                    <a:pt x="5361" y="1162"/>
                  </a:lnTo>
                  <a:lnTo>
                    <a:pt x="5396" y="1182"/>
                  </a:lnTo>
                  <a:lnTo>
                    <a:pt x="5422" y="1230"/>
                  </a:lnTo>
                  <a:lnTo>
                    <a:pt x="5440" y="1315"/>
                  </a:lnTo>
                  <a:lnTo>
                    <a:pt x="5433" y="1326"/>
                  </a:lnTo>
                  <a:lnTo>
                    <a:pt x="5426" y="1341"/>
                  </a:lnTo>
                  <a:lnTo>
                    <a:pt x="5418" y="1352"/>
                  </a:lnTo>
                  <a:lnTo>
                    <a:pt x="5413" y="1367"/>
                  </a:lnTo>
                  <a:lnTo>
                    <a:pt x="5405" y="1380"/>
                  </a:lnTo>
                  <a:lnTo>
                    <a:pt x="5398" y="1395"/>
                  </a:lnTo>
                  <a:lnTo>
                    <a:pt x="5392" y="1409"/>
                  </a:lnTo>
                  <a:lnTo>
                    <a:pt x="5387" y="1426"/>
                  </a:lnTo>
                  <a:lnTo>
                    <a:pt x="5383" y="1643"/>
                  </a:lnTo>
                  <a:lnTo>
                    <a:pt x="5372" y="1859"/>
                  </a:lnTo>
                  <a:lnTo>
                    <a:pt x="5348" y="2074"/>
                  </a:lnTo>
                  <a:lnTo>
                    <a:pt x="5309" y="2286"/>
                  </a:lnTo>
                  <a:lnTo>
                    <a:pt x="5248" y="2490"/>
                  </a:lnTo>
                  <a:lnTo>
                    <a:pt x="5167" y="2686"/>
                  </a:lnTo>
                  <a:lnTo>
                    <a:pt x="5054" y="2873"/>
                  </a:lnTo>
                  <a:lnTo>
                    <a:pt x="4914" y="3049"/>
                  </a:lnTo>
                  <a:lnTo>
                    <a:pt x="4912" y="3071"/>
                  </a:lnTo>
                  <a:lnTo>
                    <a:pt x="4910" y="3097"/>
                  </a:lnTo>
                  <a:lnTo>
                    <a:pt x="4906" y="3124"/>
                  </a:lnTo>
                  <a:lnTo>
                    <a:pt x="4904" y="3152"/>
                  </a:lnTo>
                  <a:lnTo>
                    <a:pt x="4899" y="3178"/>
                  </a:lnTo>
                  <a:lnTo>
                    <a:pt x="4893" y="3206"/>
                  </a:lnTo>
                  <a:lnTo>
                    <a:pt x="4888" y="3232"/>
                  </a:lnTo>
                  <a:lnTo>
                    <a:pt x="4884" y="3259"/>
                  </a:lnTo>
                  <a:lnTo>
                    <a:pt x="4862" y="3552"/>
                  </a:lnTo>
                  <a:lnTo>
                    <a:pt x="4840" y="3857"/>
                  </a:lnTo>
                  <a:lnTo>
                    <a:pt x="4818" y="4168"/>
                  </a:lnTo>
                  <a:lnTo>
                    <a:pt x="4799" y="4484"/>
                  </a:lnTo>
                  <a:lnTo>
                    <a:pt x="4784" y="4799"/>
                  </a:lnTo>
                  <a:lnTo>
                    <a:pt x="4781" y="5111"/>
                  </a:lnTo>
                  <a:lnTo>
                    <a:pt x="4788" y="5413"/>
                  </a:lnTo>
                  <a:lnTo>
                    <a:pt x="4812" y="5705"/>
                  </a:lnTo>
                  <a:lnTo>
                    <a:pt x="4812" y="5724"/>
                  </a:lnTo>
                  <a:lnTo>
                    <a:pt x="4836" y="5761"/>
                  </a:lnTo>
                  <a:lnTo>
                    <a:pt x="4869" y="5809"/>
                  </a:lnTo>
                  <a:lnTo>
                    <a:pt x="4904" y="5868"/>
                  </a:lnTo>
                  <a:lnTo>
                    <a:pt x="4928" y="5929"/>
                  </a:lnTo>
                  <a:lnTo>
                    <a:pt x="4934" y="5996"/>
                  </a:lnTo>
                  <a:lnTo>
                    <a:pt x="4908" y="6062"/>
                  </a:lnTo>
                  <a:lnTo>
                    <a:pt x="4843" y="6127"/>
                  </a:lnTo>
                  <a:lnTo>
                    <a:pt x="4720" y="6144"/>
                  </a:lnTo>
                  <a:lnTo>
                    <a:pt x="4623" y="6123"/>
                  </a:lnTo>
                  <a:lnTo>
                    <a:pt x="4553" y="6070"/>
                  </a:lnTo>
                  <a:lnTo>
                    <a:pt x="4511" y="5999"/>
                  </a:lnTo>
                  <a:lnTo>
                    <a:pt x="4494" y="5916"/>
                  </a:lnTo>
                  <a:lnTo>
                    <a:pt x="4509" y="5838"/>
                  </a:lnTo>
                  <a:lnTo>
                    <a:pt x="4551" y="5772"/>
                  </a:lnTo>
                  <a:lnTo>
                    <a:pt x="4629" y="5731"/>
                  </a:lnTo>
                  <a:lnTo>
                    <a:pt x="4629" y="5711"/>
                  </a:lnTo>
                  <a:lnTo>
                    <a:pt x="4629" y="5692"/>
                  </a:lnTo>
                  <a:lnTo>
                    <a:pt x="4629" y="5674"/>
                  </a:lnTo>
                  <a:lnTo>
                    <a:pt x="4629" y="5657"/>
                  </a:lnTo>
                  <a:lnTo>
                    <a:pt x="4629" y="5639"/>
                  </a:lnTo>
                  <a:lnTo>
                    <a:pt x="4629" y="5622"/>
                  </a:lnTo>
                  <a:lnTo>
                    <a:pt x="4631" y="5603"/>
                  </a:lnTo>
                  <a:lnTo>
                    <a:pt x="4633" y="5587"/>
                  </a:lnTo>
                  <a:lnTo>
                    <a:pt x="4614" y="5591"/>
                  </a:lnTo>
                  <a:lnTo>
                    <a:pt x="4598" y="5598"/>
                  </a:lnTo>
                  <a:lnTo>
                    <a:pt x="4581" y="5607"/>
                  </a:lnTo>
                  <a:lnTo>
                    <a:pt x="4566" y="5622"/>
                  </a:lnTo>
                  <a:lnTo>
                    <a:pt x="4551" y="5633"/>
                  </a:lnTo>
                  <a:lnTo>
                    <a:pt x="4538" y="5648"/>
                  </a:lnTo>
                  <a:lnTo>
                    <a:pt x="4524" y="5661"/>
                  </a:lnTo>
                  <a:lnTo>
                    <a:pt x="4513" y="5674"/>
                  </a:lnTo>
                  <a:lnTo>
                    <a:pt x="4470" y="5674"/>
                  </a:lnTo>
                  <a:lnTo>
                    <a:pt x="4431" y="5676"/>
                  </a:lnTo>
                  <a:lnTo>
                    <a:pt x="4389" y="5679"/>
                  </a:lnTo>
                  <a:lnTo>
                    <a:pt x="4350" y="5685"/>
                  </a:lnTo>
                  <a:lnTo>
                    <a:pt x="4311" y="5687"/>
                  </a:lnTo>
                  <a:lnTo>
                    <a:pt x="4272" y="5689"/>
                  </a:lnTo>
                  <a:lnTo>
                    <a:pt x="4233" y="5687"/>
                  </a:lnTo>
                  <a:lnTo>
                    <a:pt x="4200" y="5685"/>
                  </a:lnTo>
                  <a:lnTo>
                    <a:pt x="4206" y="5787"/>
                  </a:lnTo>
                  <a:lnTo>
                    <a:pt x="4219" y="5874"/>
                  </a:lnTo>
                  <a:lnTo>
                    <a:pt x="4230" y="5942"/>
                  </a:lnTo>
                  <a:lnTo>
                    <a:pt x="4233" y="5994"/>
                  </a:lnTo>
                  <a:lnTo>
                    <a:pt x="4217" y="6027"/>
                  </a:lnTo>
                  <a:lnTo>
                    <a:pt x="4174" y="6044"/>
                  </a:lnTo>
                  <a:lnTo>
                    <a:pt x="4097" y="6042"/>
                  </a:lnTo>
                  <a:lnTo>
                    <a:pt x="3975" y="6022"/>
                  </a:lnTo>
                  <a:lnTo>
                    <a:pt x="3723" y="6033"/>
                  </a:lnTo>
                  <a:lnTo>
                    <a:pt x="3472" y="6057"/>
                  </a:lnTo>
                  <a:lnTo>
                    <a:pt x="3220" y="6086"/>
                  </a:lnTo>
                  <a:lnTo>
                    <a:pt x="2971" y="6120"/>
                  </a:lnTo>
                  <a:lnTo>
                    <a:pt x="2720" y="6146"/>
                  </a:lnTo>
                  <a:lnTo>
                    <a:pt x="2470" y="6162"/>
                  </a:lnTo>
                  <a:lnTo>
                    <a:pt x="2220" y="6164"/>
                  </a:lnTo>
                  <a:lnTo>
                    <a:pt x="1975" y="6144"/>
                  </a:lnTo>
                  <a:lnTo>
                    <a:pt x="1869" y="6114"/>
                  </a:lnTo>
                  <a:lnTo>
                    <a:pt x="1731" y="6081"/>
                  </a:lnTo>
                  <a:lnTo>
                    <a:pt x="1572" y="6044"/>
                  </a:lnTo>
                  <a:lnTo>
                    <a:pt x="1402" y="6009"/>
                  </a:lnTo>
                  <a:lnTo>
                    <a:pt x="1230" y="5979"/>
                  </a:lnTo>
                  <a:lnTo>
                    <a:pt x="1071" y="5961"/>
                  </a:lnTo>
                  <a:lnTo>
                    <a:pt x="932" y="5959"/>
                  </a:lnTo>
                  <a:lnTo>
                    <a:pt x="829" y="5981"/>
                  </a:lnTo>
                  <a:lnTo>
                    <a:pt x="830" y="6022"/>
                  </a:lnTo>
                  <a:lnTo>
                    <a:pt x="840" y="6070"/>
                  </a:lnTo>
                  <a:lnTo>
                    <a:pt x="849" y="6120"/>
                  </a:lnTo>
                  <a:lnTo>
                    <a:pt x="856" y="6171"/>
                  </a:lnTo>
                  <a:lnTo>
                    <a:pt x="854" y="6220"/>
                  </a:lnTo>
                  <a:lnTo>
                    <a:pt x="842" y="6269"/>
                  </a:lnTo>
                  <a:lnTo>
                    <a:pt x="812" y="6310"/>
                  </a:lnTo>
                  <a:lnTo>
                    <a:pt x="764" y="6347"/>
                  </a:lnTo>
                  <a:lnTo>
                    <a:pt x="745" y="6364"/>
                  </a:lnTo>
                  <a:lnTo>
                    <a:pt x="725" y="6379"/>
                  </a:lnTo>
                  <a:lnTo>
                    <a:pt x="701" y="6386"/>
                  </a:lnTo>
                  <a:lnTo>
                    <a:pt x="677" y="6393"/>
                  </a:lnTo>
                  <a:lnTo>
                    <a:pt x="649" y="6395"/>
                  </a:lnTo>
                  <a:lnTo>
                    <a:pt x="625" y="6399"/>
                  </a:lnTo>
                  <a:lnTo>
                    <a:pt x="601" y="6399"/>
                  </a:lnTo>
                  <a:lnTo>
                    <a:pt x="581" y="6401"/>
                  </a:lnTo>
                  <a:close/>
                  <a:moveTo>
                    <a:pt x="4670" y="3559"/>
                  </a:moveTo>
                  <a:lnTo>
                    <a:pt x="4673" y="3555"/>
                  </a:lnTo>
                  <a:lnTo>
                    <a:pt x="4679" y="3554"/>
                  </a:lnTo>
                  <a:lnTo>
                    <a:pt x="4681" y="3506"/>
                  </a:lnTo>
                  <a:lnTo>
                    <a:pt x="4683" y="3470"/>
                  </a:lnTo>
                  <a:lnTo>
                    <a:pt x="4684" y="3443"/>
                  </a:lnTo>
                  <a:lnTo>
                    <a:pt x="4686" y="3424"/>
                  </a:lnTo>
                  <a:lnTo>
                    <a:pt x="4686" y="3406"/>
                  </a:lnTo>
                  <a:lnTo>
                    <a:pt x="4688" y="3391"/>
                  </a:lnTo>
                  <a:lnTo>
                    <a:pt x="4690" y="3374"/>
                  </a:lnTo>
                  <a:lnTo>
                    <a:pt x="4694" y="3358"/>
                  </a:lnTo>
                  <a:lnTo>
                    <a:pt x="4683" y="3354"/>
                  </a:lnTo>
                  <a:lnTo>
                    <a:pt x="4671" y="3352"/>
                  </a:lnTo>
                  <a:lnTo>
                    <a:pt x="4662" y="3350"/>
                  </a:lnTo>
                  <a:lnTo>
                    <a:pt x="4657" y="3350"/>
                  </a:lnTo>
                  <a:lnTo>
                    <a:pt x="4642" y="3343"/>
                  </a:lnTo>
                  <a:lnTo>
                    <a:pt x="4633" y="3337"/>
                  </a:lnTo>
                  <a:lnTo>
                    <a:pt x="4627" y="3337"/>
                  </a:lnTo>
                  <a:lnTo>
                    <a:pt x="4623" y="3339"/>
                  </a:lnTo>
                  <a:lnTo>
                    <a:pt x="4629" y="3361"/>
                  </a:lnTo>
                  <a:lnTo>
                    <a:pt x="4636" y="3389"/>
                  </a:lnTo>
                  <a:lnTo>
                    <a:pt x="4642" y="3417"/>
                  </a:lnTo>
                  <a:lnTo>
                    <a:pt x="4649" y="3444"/>
                  </a:lnTo>
                  <a:lnTo>
                    <a:pt x="4655" y="3472"/>
                  </a:lnTo>
                  <a:lnTo>
                    <a:pt x="4660" y="3500"/>
                  </a:lnTo>
                  <a:lnTo>
                    <a:pt x="4664" y="3530"/>
                  </a:lnTo>
                  <a:lnTo>
                    <a:pt x="4670" y="3559"/>
                  </a:lnTo>
                  <a:close/>
                  <a:moveTo>
                    <a:pt x="4662" y="4734"/>
                  </a:moveTo>
                  <a:lnTo>
                    <a:pt x="4666" y="4732"/>
                  </a:lnTo>
                  <a:lnTo>
                    <a:pt x="4673" y="4730"/>
                  </a:lnTo>
                  <a:lnTo>
                    <a:pt x="4673" y="4666"/>
                  </a:lnTo>
                  <a:lnTo>
                    <a:pt x="4673" y="4604"/>
                  </a:lnTo>
                  <a:lnTo>
                    <a:pt x="4673" y="4543"/>
                  </a:lnTo>
                  <a:lnTo>
                    <a:pt x="4675" y="4482"/>
                  </a:lnTo>
                  <a:lnTo>
                    <a:pt x="4675" y="4421"/>
                  </a:lnTo>
                  <a:lnTo>
                    <a:pt x="4677" y="4362"/>
                  </a:lnTo>
                  <a:lnTo>
                    <a:pt x="4677" y="4303"/>
                  </a:lnTo>
                  <a:lnTo>
                    <a:pt x="4679" y="4247"/>
                  </a:lnTo>
                  <a:lnTo>
                    <a:pt x="4670" y="4244"/>
                  </a:lnTo>
                  <a:lnTo>
                    <a:pt x="4662" y="4242"/>
                  </a:lnTo>
                  <a:lnTo>
                    <a:pt x="4622" y="4338"/>
                  </a:lnTo>
                  <a:lnTo>
                    <a:pt x="4574" y="4405"/>
                  </a:lnTo>
                  <a:lnTo>
                    <a:pt x="4514" y="4447"/>
                  </a:lnTo>
                  <a:lnTo>
                    <a:pt x="4450" y="4473"/>
                  </a:lnTo>
                  <a:lnTo>
                    <a:pt x="4376" y="4484"/>
                  </a:lnTo>
                  <a:lnTo>
                    <a:pt x="4294" y="4490"/>
                  </a:lnTo>
                  <a:lnTo>
                    <a:pt x="4206" y="4493"/>
                  </a:lnTo>
                  <a:lnTo>
                    <a:pt x="4113" y="4505"/>
                  </a:lnTo>
                  <a:lnTo>
                    <a:pt x="4113" y="4514"/>
                  </a:lnTo>
                  <a:lnTo>
                    <a:pt x="4113" y="4527"/>
                  </a:lnTo>
                  <a:lnTo>
                    <a:pt x="4228" y="4518"/>
                  </a:lnTo>
                  <a:lnTo>
                    <a:pt x="4322" y="4506"/>
                  </a:lnTo>
                  <a:lnTo>
                    <a:pt x="4400" y="4499"/>
                  </a:lnTo>
                  <a:lnTo>
                    <a:pt x="4464" y="4503"/>
                  </a:lnTo>
                  <a:lnTo>
                    <a:pt x="4518" y="4519"/>
                  </a:lnTo>
                  <a:lnTo>
                    <a:pt x="4568" y="4560"/>
                  </a:lnTo>
                  <a:lnTo>
                    <a:pt x="4614" y="4629"/>
                  </a:lnTo>
                  <a:lnTo>
                    <a:pt x="4662" y="4734"/>
                  </a:lnTo>
                  <a:close/>
                  <a:moveTo>
                    <a:pt x="4583" y="3302"/>
                  </a:moveTo>
                  <a:lnTo>
                    <a:pt x="4585" y="3302"/>
                  </a:lnTo>
                  <a:lnTo>
                    <a:pt x="4585" y="3296"/>
                  </a:lnTo>
                  <a:lnTo>
                    <a:pt x="4581" y="3285"/>
                  </a:lnTo>
                  <a:lnTo>
                    <a:pt x="4577" y="3271"/>
                  </a:lnTo>
                  <a:lnTo>
                    <a:pt x="4570" y="3254"/>
                  </a:lnTo>
                  <a:lnTo>
                    <a:pt x="4564" y="3239"/>
                  </a:lnTo>
                  <a:lnTo>
                    <a:pt x="4559" y="3228"/>
                  </a:lnTo>
                  <a:lnTo>
                    <a:pt x="4559" y="3224"/>
                  </a:lnTo>
                  <a:lnTo>
                    <a:pt x="4548" y="3222"/>
                  </a:lnTo>
                  <a:lnTo>
                    <a:pt x="4540" y="3222"/>
                  </a:lnTo>
                  <a:lnTo>
                    <a:pt x="4533" y="3222"/>
                  </a:lnTo>
                  <a:lnTo>
                    <a:pt x="4525" y="3222"/>
                  </a:lnTo>
                  <a:lnTo>
                    <a:pt x="4514" y="3222"/>
                  </a:lnTo>
                  <a:lnTo>
                    <a:pt x="4503" y="3224"/>
                  </a:lnTo>
                  <a:lnTo>
                    <a:pt x="4488" y="3226"/>
                  </a:lnTo>
                  <a:lnTo>
                    <a:pt x="4472" y="3230"/>
                  </a:lnTo>
                  <a:lnTo>
                    <a:pt x="4472" y="3235"/>
                  </a:lnTo>
                  <a:lnTo>
                    <a:pt x="4474" y="3245"/>
                  </a:lnTo>
                  <a:lnTo>
                    <a:pt x="4485" y="3248"/>
                  </a:lnTo>
                  <a:lnTo>
                    <a:pt x="4500" y="3252"/>
                  </a:lnTo>
                  <a:lnTo>
                    <a:pt x="4513" y="3258"/>
                  </a:lnTo>
                  <a:lnTo>
                    <a:pt x="4527" y="3263"/>
                  </a:lnTo>
                  <a:lnTo>
                    <a:pt x="4540" y="3269"/>
                  </a:lnTo>
                  <a:lnTo>
                    <a:pt x="4555" y="3276"/>
                  </a:lnTo>
                  <a:lnTo>
                    <a:pt x="4568" y="3287"/>
                  </a:lnTo>
                  <a:lnTo>
                    <a:pt x="4583" y="3302"/>
                  </a:lnTo>
                  <a:close/>
                  <a:moveTo>
                    <a:pt x="4233" y="3230"/>
                  </a:moveTo>
                  <a:lnTo>
                    <a:pt x="4246" y="3224"/>
                  </a:lnTo>
                  <a:lnTo>
                    <a:pt x="4259" y="3222"/>
                  </a:lnTo>
                  <a:lnTo>
                    <a:pt x="4274" y="3219"/>
                  </a:lnTo>
                  <a:lnTo>
                    <a:pt x="4291" y="3217"/>
                  </a:lnTo>
                  <a:lnTo>
                    <a:pt x="4291" y="3210"/>
                  </a:lnTo>
                  <a:lnTo>
                    <a:pt x="4287" y="3204"/>
                  </a:lnTo>
                  <a:lnTo>
                    <a:pt x="4276" y="3198"/>
                  </a:lnTo>
                  <a:lnTo>
                    <a:pt x="4267" y="3198"/>
                  </a:lnTo>
                  <a:lnTo>
                    <a:pt x="4254" y="3198"/>
                  </a:lnTo>
                  <a:lnTo>
                    <a:pt x="4243" y="3204"/>
                  </a:lnTo>
                  <a:lnTo>
                    <a:pt x="4235" y="3213"/>
                  </a:lnTo>
                  <a:lnTo>
                    <a:pt x="4233" y="3230"/>
                  </a:lnTo>
                  <a:close/>
                  <a:moveTo>
                    <a:pt x="3939" y="2201"/>
                  </a:moveTo>
                  <a:lnTo>
                    <a:pt x="3949" y="2185"/>
                  </a:lnTo>
                  <a:lnTo>
                    <a:pt x="3962" y="2159"/>
                  </a:lnTo>
                  <a:lnTo>
                    <a:pt x="3973" y="2124"/>
                  </a:lnTo>
                  <a:lnTo>
                    <a:pt x="3988" y="2087"/>
                  </a:lnTo>
                  <a:lnTo>
                    <a:pt x="3999" y="2046"/>
                  </a:lnTo>
                  <a:lnTo>
                    <a:pt x="4010" y="2009"/>
                  </a:lnTo>
                  <a:lnTo>
                    <a:pt x="4019" y="1977"/>
                  </a:lnTo>
                  <a:lnTo>
                    <a:pt x="4030" y="1959"/>
                  </a:lnTo>
                  <a:lnTo>
                    <a:pt x="3999" y="1957"/>
                  </a:lnTo>
                  <a:lnTo>
                    <a:pt x="3967" y="1961"/>
                  </a:lnTo>
                  <a:lnTo>
                    <a:pt x="3932" y="1966"/>
                  </a:lnTo>
                  <a:lnTo>
                    <a:pt x="3899" y="1974"/>
                  </a:lnTo>
                  <a:lnTo>
                    <a:pt x="3862" y="1979"/>
                  </a:lnTo>
                  <a:lnTo>
                    <a:pt x="3825" y="1985"/>
                  </a:lnTo>
                  <a:lnTo>
                    <a:pt x="3790" y="1989"/>
                  </a:lnTo>
                  <a:lnTo>
                    <a:pt x="3758" y="1992"/>
                  </a:lnTo>
                  <a:lnTo>
                    <a:pt x="3768" y="2022"/>
                  </a:lnTo>
                  <a:lnTo>
                    <a:pt x="3782" y="2051"/>
                  </a:lnTo>
                  <a:lnTo>
                    <a:pt x="3801" y="2077"/>
                  </a:lnTo>
                  <a:lnTo>
                    <a:pt x="3825" y="2105"/>
                  </a:lnTo>
                  <a:lnTo>
                    <a:pt x="3851" y="2129"/>
                  </a:lnTo>
                  <a:lnTo>
                    <a:pt x="3878" y="2153"/>
                  </a:lnTo>
                  <a:lnTo>
                    <a:pt x="3908" y="2177"/>
                  </a:lnTo>
                  <a:lnTo>
                    <a:pt x="3939" y="2201"/>
                  </a:lnTo>
                  <a:close/>
                </a:path>
              </a:pathLst>
            </a:custGeom>
            <a:solidFill>
              <a:srgbClr val="000000"/>
            </a:solidFill>
            <a:ln w="9525">
              <a:noFill/>
              <a:round/>
              <a:headEnd/>
              <a:tailEnd/>
            </a:ln>
          </p:spPr>
          <p:txBody>
            <a:bodyPr/>
            <a:lstStyle/>
            <a:p>
              <a:endParaRPr lang="en-AU"/>
            </a:p>
          </p:txBody>
        </p:sp>
        <p:sp>
          <p:nvSpPr>
            <p:cNvPr id="51356" name="Freeform 156"/>
            <p:cNvSpPr>
              <a:spLocks/>
            </p:cNvSpPr>
            <p:nvPr/>
          </p:nvSpPr>
          <p:spPr bwMode="auto">
            <a:xfrm>
              <a:off x="268" y="2350"/>
              <a:ext cx="170" cy="188"/>
            </a:xfrm>
            <a:custGeom>
              <a:avLst/>
              <a:gdLst/>
              <a:ahLst/>
              <a:cxnLst>
                <a:cxn ang="0">
                  <a:pos x="133" y="375"/>
                </a:cxn>
                <a:cxn ang="0">
                  <a:pos x="57" y="335"/>
                </a:cxn>
                <a:cxn ang="0">
                  <a:pos x="15" y="283"/>
                </a:cxn>
                <a:cxn ang="0">
                  <a:pos x="0" y="220"/>
                </a:cxn>
                <a:cxn ang="0">
                  <a:pos x="11" y="159"/>
                </a:cxn>
                <a:cxn ang="0">
                  <a:pos x="41" y="96"/>
                </a:cxn>
                <a:cxn ang="0">
                  <a:pos x="91" y="46"/>
                </a:cxn>
                <a:cxn ang="0">
                  <a:pos x="153" y="11"/>
                </a:cxn>
                <a:cxn ang="0">
                  <a:pos x="229" y="0"/>
                </a:cxn>
                <a:cxn ang="0">
                  <a:pos x="233" y="16"/>
                </a:cxn>
                <a:cxn ang="0">
                  <a:pos x="237" y="29"/>
                </a:cxn>
                <a:cxn ang="0">
                  <a:pos x="240" y="39"/>
                </a:cxn>
                <a:cxn ang="0">
                  <a:pos x="244" y="48"/>
                </a:cxn>
                <a:cxn ang="0">
                  <a:pos x="244" y="55"/>
                </a:cxn>
                <a:cxn ang="0">
                  <a:pos x="246" y="63"/>
                </a:cxn>
                <a:cxn ang="0">
                  <a:pos x="248" y="70"/>
                </a:cxn>
                <a:cxn ang="0">
                  <a:pos x="250" y="81"/>
                </a:cxn>
                <a:cxn ang="0">
                  <a:pos x="237" y="83"/>
                </a:cxn>
                <a:cxn ang="0">
                  <a:pos x="229" y="87"/>
                </a:cxn>
                <a:cxn ang="0">
                  <a:pos x="135" y="61"/>
                </a:cxn>
                <a:cxn ang="0">
                  <a:pos x="83" y="88"/>
                </a:cxn>
                <a:cxn ang="0">
                  <a:pos x="67" y="148"/>
                </a:cxn>
                <a:cxn ang="0">
                  <a:pos x="78" y="222"/>
                </a:cxn>
                <a:cxn ang="0">
                  <a:pos x="109" y="285"/>
                </a:cxn>
                <a:cxn ang="0">
                  <a:pos x="159" y="318"/>
                </a:cxn>
                <a:cxn ang="0">
                  <a:pos x="214" y="299"/>
                </a:cxn>
                <a:cxn ang="0">
                  <a:pos x="274" y="212"/>
                </a:cxn>
                <a:cxn ang="0">
                  <a:pos x="272" y="188"/>
                </a:cxn>
                <a:cxn ang="0">
                  <a:pos x="270" y="170"/>
                </a:cxn>
                <a:cxn ang="0">
                  <a:pos x="264" y="151"/>
                </a:cxn>
                <a:cxn ang="0">
                  <a:pos x="261" y="138"/>
                </a:cxn>
                <a:cxn ang="0">
                  <a:pos x="255" y="124"/>
                </a:cxn>
                <a:cxn ang="0">
                  <a:pos x="251" y="113"/>
                </a:cxn>
                <a:cxn ang="0">
                  <a:pos x="250" y="103"/>
                </a:cxn>
                <a:cxn ang="0">
                  <a:pos x="250" y="94"/>
                </a:cxn>
                <a:cxn ang="0">
                  <a:pos x="259" y="87"/>
                </a:cxn>
                <a:cxn ang="0">
                  <a:pos x="275" y="83"/>
                </a:cxn>
                <a:cxn ang="0">
                  <a:pos x="285" y="83"/>
                </a:cxn>
                <a:cxn ang="0">
                  <a:pos x="296" y="83"/>
                </a:cxn>
                <a:cxn ang="0">
                  <a:pos x="307" y="83"/>
                </a:cxn>
                <a:cxn ang="0">
                  <a:pos x="320" y="87"/>
                </a:cxn>
                <a:cxn ang="0">
                  <a:pos x="336" y="140"/>
                </a:cxn>
                <a:cxn ang="0">
                  <a:pos x="340" y="192"/>
                </a:cxn>
                <a:cxn ang="0">
                  <a:pos x="331" y="240"/>
                </a:cxn>
                <a:cxn ang="0">
                  <a:pos x="312" y="285"/>
                </a:cxn>
                <a:cxn ang="0">
                  <a:pos x="279" y="318"/>
                </a:cxn>
                <a:cxn ang="0">
                  <a:pos x="238" y="347"/>
                </a:cxn>
                <a:cxn ang="0">
                  <a:pos x="189" y="366"/>
                </a:cxn>
                <a:cxn ang="0">
                  <a:pos x="133" y="375"/>
                </a:cxn>
              </a:cxnLst>
              <a:rect l="0" t="0" r="r" b="b"/>
              <a:pathLst>
                <a:path w="340" h="375">
                  <a:moveTo>
                    <a:pt x="133" y="375"/>
                  </a:moveTo>
                  <a:lnTo>
                    <a:pt x="57" y="335"/>
                  </a:lnTo>
                  <a:lnTo>
                    <a:pt x="15" y="283"/>
                  </a:lnTo>
                  <a:lnTo>
                    <a:pt x="0" y="220"/>
                  </a:lnTo>
                  <a:lnTo>
                    <a:pt x="11" y="159"/>
                  </a:lnTo>
                  <a:lnTo>
                    <a:pt x="41" y="96"/>
                  </a:lnTo>
                  <a:lnTo>
                    <a:pt x="91" y="46"/>
                  </a:lnTo>
                  <a:lnTo>
                    <a:pt x="153" y="11"/>
                  </a:lnTo>
                  <a:lnTo>
                    <a:pt x="229" y="0"/>
                  </a:lnTo>
                  <a:lnTo>
                    <a:pt x="233" y="16"/>
                  </a:lnTo>
                  <a:lnTo>
                    <a:pt x="237" y="29"/>
                  </a:lnTo>
                  <a:lnTo>
                    <a:pt x="240" y="39"/>
                  </a:lnTo>
                  <a:lnTo>
                    <a:pt x="244" y="48"/>
                  </a:lnTo>
                  <a:lnTo>
                    <a:pt x="244" y="55"/>
                  </a:lnTo>
                  <a:lnTo>
                    <a:pt x="246" y="63"/>
                  </a:lnTo>
                  <a:lnTo>
                    <a:pt x="248" y="70"/>
                  </a:lnTo>
                  <a:lnTo>
                    <a:pt x="250" y="81"/>
                  </a:lnTo>
                  <a:lnTo>
                    <a:pt x="237" y="83"/>
                  </a:lnTo>
                  <a:lnTo>
                    <a:pt x="229" y="87"/>
                  </a:lnTo>
                  <a:lnTo>
                    <a:pt x="135" y="61"/>
                  </a:lnTo>
                  <a:lnTo>
                    <a:pt x="83" y="88"/>
                  </a:lnTo>
                  <a:lnTo>
                    <a:pt x="67" y="148"/>
                  </a:lnTo>
                  <a:lnTo>
                    <a:pt x="78" y="222"/>
                  </a:lnTo>
                  <a:lnTo>
                    <a:pt x="109" y="285"/>
                  </a:lnTo>
                  <a:lnTo>
                    <a:pt x="159" y="318"/>
                  </a:lnTo>
                  <a:lnTo>
                    <a:pt x="214" y="299"/>
                  </a:lnTo>
                  <a:lnTo>
                    <a:pt x="274" y="212"/>
                  </a:lnTo>
                  <a:lnTo>
                    <a:pt x="272" y="188"/>
                  </a:lnTo>
                  <a:lnTo>
                    <a:pt x="270" y="170"/>
                  </a:lnTo>
                  <a:lnTo>
                    <a:pt x="264" y="151"/>
                  </a:lnTo>
                  <a:lnTo>
                    <a:pt x="261" y="138"/>
                  </a:lnTo>
                  <a:lnTo>
                    <a:pt x="255" y="124"/>
                  </a:lnTo>
                  <a:lnTo>
                    <a:pt x="251" y="113"/>
                  </a:lnTo>
                  <a:lnTo>
                    <a:pt x="250" y="103"/>
                  </a:lnTo>
                  <a:lnTo>
                    <a:pt x="250" y="94"/>
                  </a:lnTo>
                  <a:lnTo>
                    <a:pt x="259" y="87"/>
                  </a:lnTo>
                  <a:lnTo>
                    <a:pt x="275" y="83"/>
                  </a:lnTo>
                  <a:lnTo>
                    <a:pt x="285" y="83"/>
                  </a:lnTo>
                  <a:lnTo>
                    <a:pt x="296" y="83"/>
                  </a:lnTo>
                  <a:lnTo>
                    <a:pt x="307" y="83"/>
                  </a:lnTo>
                  <a:lnTo>
                    <a:pt x="320" y="87"/>
                  </a:lnTo>
                  <a:lnTo>
                    <a:pt x="336" y="140"/>
                  </a:lnTo>
                  <a:lnTo>
                    <a:pt x="340" y="192"/>
                  </a:lnTo>
                  <a:lnTo>
                    <a:pt x="331" y="240"/>
                  </a:lnTo>
                  <a:lnTo>
                    <a:pt x="312" y="285"/>
                  </a:lnTo>
                  <a:lnTo>
                    <a:pt x="279" y="318"/>
                  </a:lnTo>
                  <a:lnTo>
                    <a:pt x="238" y="347"/>
                  </a:lnTo>
                  <a:lnTo>
                    <a:pt x="189" y="366"/>
                  </a:lnTo>
                  <a:lnTo>
                    <a:pt x="133" y="375"/>
                  </a:lnTo>
                  <a:close/>
                </a:path>
              </a:pathLst>
            </a:custGeom>
            <a:solidFill>
              <a:srgbClr val="666666"/>
            </a:solidFill>
            <a:ln w="9525">
              <a:noFill/>
              <a:round/>
              <a:headEnd/>
              <a:tailEnd/>
            </a:ln>
          </p:spPr>
          <p:txBody>
            <a:bodyPr/>
            <a:lstStyle/>
            <a:p>
              <a:endParaRPr lang="en-AU"/>
            </a:p>
          </p:txBody>
        </p:sp>
        <p:sp>
          <p:nvSpPr>
            <p:cNvPr id="51357" name="Freeform 157"/>
            <p:cNvSpPr>
              <a:spLocks/>
            </p:cNvSpPr>
            <p:nvPr/>
          </p:nvSpPr>
          <p:spPr bwMode="auto">
            <a:xfrm>
              <a:off x="326" y="2406"/>
              <a:ext cx="50" cy="75"/>
            </a:xfrm>
            <a:custGeom>
              <a:avLst/>
              <a:gdLst/>
              <a:ahLst/>
              <a:cxnLst>
                <a:cxn ang="0">
                  <a:pos x="52" y="150"/>
                </a:cxn>
                <a:cxn ang="0">
                  <a:pos x="25" y="135"/>
                </a:cxn>
                <a:cxn ang="0">
                  <a:pos x="10" y="118"/>
                </a:cxn>
                <a:cxn ang="0">
                  <a:pos x="0" y="98"/>
                </a:cxn>
                <a:cxn ang="0">
                  <a:pos x="0" y="79"/>
                </a:cxn>
                <a:cxn ang="0">
                  <a:pos x="0" y="57"/>
                </a:cxn>
                <a:cxn ang="0">
                  <a:pos x="8" y="37"/>
                </a:cxn>
                <a:cxn ang="0">
                  <a:pos x="15" y="16"/>
                </a:cxn>
                <a:cxn ang="0">
                  <a:pos x="26" y="0"/>
                </a:cxn>
                <a:cxn ang="0">
                  <a:pos x="67" y="5"/>
                </a:cxn>
                <a:cxn ang="0">
                  <a:pos x="91" y="24"/>
                </a:cxn>
                <a:cxn ang="0">
                  <a:pos x="100" y="48"/>
                </a:cxn>
                <a:cxn ang="0">
                  <a:pos x="100" y="79"/>
                </a:cxn>
                <a:cxn ang="0">
                  <a:pos x="89" y="107"/>
                </a:cxn>
                <a:cxn ang="0">
                  <a:pos x="76" y="131"/>
                </a:cxn>
                <a:cxn ang="0">
                  <a:pos x="61" y="146"/>
                </a:cxn>
                <a:cxn ang="0">
                  <a:pos x="52" y="150"/>
                </a:cxn>
              </a:cxnLst>
              <a:rect l="0" t="0" r="r" b="b"/>
              <a:pathLst>
                <a:path w="100" h="150">
                  <a:moveTo>
                    <a:pt x="52" y="150"/>
                  </a:moveTo>
                  <a:lnTo>
                    <a:pt x="25" y="135"/>
                  </a:lnTo>
                  <a:lnTo>
                    <a:pt x="10" y="118"/>
                  </a:lnTo>
                  <a:lnTo>
                    <a:pt x="0" y="98"/>
                  </a:lnTo>
                  <a:lnTo>
                    <a:pt x="0" y="79"/>
                  </a:lnTo>
                  <a:lnTo>
                    <a:pt x="0" y="57"/>
                  </a:lnTo>
                  <a:lnTo>
                    <a:pt x="8" y="37"/>
                  </a:lnTo>
                  <a:lnTo>
                    <a:pt x="15" y="16"/>
                  </a:lnTo>
                  <a:lnTo>
                    <a:pt x="26" y="0"/>
                  </a:lnTo>
                  <a:lnTo>
                    <a:pt x="67" y="5"/>
                  </a:lnTo>
                  <a:lnTo>
                    <a:pt x="91" y="24"/>
                  </a:lnTo>
                  <a:lnTo>
                    <a:pt x="100" y="48"/>
                  </a:lnTo>
                  <a:lnTo>
                    <a:pt x="100" y="79"/>
                  </a:lnTo>
                  <a:lnTo>
                    <a:pt x="89" y="107"/>
                  </a:lnTo>
                  <a:lnTo>
                    <a:pt x="76" y="131"/>
                  </a:lnTo>
                  <a:lnTo>
                    <a:pt x="61" y="146"/>
                  </a:lnTo>
                  <a:lnTo>
                    <a:pt x="52" y="150"/>
                  </a:lnTo>
                  <a:close/>
                </a:path>
              </a:pathLst>
            </a:custGeom>
            <a:solidFill>
              <a:srgbClr val="CCCCCC"/>
            </a:solidFill>
            <a:ln w="9525">
              <a:noFill/>
              <a:round/>
              <a:headEnd/>
              <a:tailEnd/>
            </a:ln>
          </p:spPr>
          <p:txBody>
            <a:bodyPr/>
            <a:lstStyle/>
            <a:p>
              <a:endParaRPr lang="en-AU"/>
            </a:p>
          </p:txBody>
        </p:sp>
        <p:sp>
          <p:nvSpPr>
            <p:cNvPr id="51358" name="Freeform 158"/>
            <p:cNvSpPr>
              <a:spLocks/>
            </p:cNvSpPr>
            <p:nvPr/>
          </p:nvSpPr>
          <p:spPr bwMode="auto">
            <a:xfrm>
              <a:off x="839" y="2213"/>
              <a:ext cx="983" cy="212"/>
            </a:xfrm>
            <a:custGeom>
              <a:avLst/>
              <a:gdLst/>
              <a:ahLst/>
              <a:cxnLst>
                <a:cxn ang="0">
                  <a:pos x="681" y="414"/>
                </a:cxn>
                <a:cxn ang="0">
                  <a:pos x="496" y="394"/>
                </a:cxn>
                <a:cxn ang="0">
                  <a:pos x="316" y="372"/>
                </a:cxn>
                <a:cxn ang="0">
                  <a:pos x="135" y="344"/>
                </a:cxn>
                <a:cxn ang="0">
                  <a:pos x="41" y="318"/>
                </a:cxn>
                <a:cxn ang="0">
                  <a:pos x="21" y="289"/>
                </a:cxn>
                <a:cxn ang="0">
                  <a:pos x="0" y="224"/>
                </a:cxn>
                <a:cxn ang="0">
                  <a:pos x="0" y="146"/>
                </a:cxn>
                <a:cxn ang="0">
                  <a:pos x="6" y="80"/>
                </a:cxn>
                <a:cxn ang="0">
                  <a:pos x="146" y="76"/>
                </a:cxn>
                <a:cxn ang="0">
                  <a:pos x="411" y="117"/>
                </a:cxn>
                <a:cxn ang="0">
                  <a:pos x="668" y="152"/>
                </a:cxn>
                <a:cxn ang="0">
                  <a:pos x="943" y="168"/>
                </a:cxn>
                <a:cxn ang="0">
                  <a:pos x="1146" y="150"/>
                </a:cxn>
                <a:cxn ang="0">
                  <a:pos x="1340" y="105"/>
                </a:cxn>
                <a:cxn ang="0">
                  <a:pos x="1581" y="54"/>
                </a:cxn>
                <a:cxn ang="0">
                  <a:pos x="1779" y="20"/>
                </a:cxn>
                <a:cxn ang="0">
                  <a:pos x="1840" y="44"/>
                </a:cxn>
                <a:cxn ang="0">
                  <a:pos x="1838" y="107"/>
                </a:cxn>
                <a:cxn ang="0">
                  <a:pos x="1830" y="179"/>
                </a:cxn>
                <a:cxn ang="0">
                  <a:pos x="1823" y="250"/>
                </a:cxn>
                <a:cxn ang="0">
                  <a:pos x="1823" y="272"/>
                </a:cxn>
                <a:cxn ang="0">
                  <a:pos x="1834" y="209"/>
                </a:cxn>
                <a:cxn ang="0">
                  <a:pos x="1843" y="117"/>
                </a:cxn>
                <a:cxn ang="0">
                  <a:pos x="1854" y="35"/>
                </a:cxn>
                <a:cxn ang="0">
                  <a:pos x="1871" y="11"/>
                </a:cxn>
                <a:cxn ang="0">
                  <a:pos x="1895" y="4"/>
                </a:cxn>
                <a:cxn ang="0">
                  <a:pos x="1919" y="0"/>
                </a:cxn>
                <a:cxn ang="0">
                  <a:pos x="1947" y="0"/>
                </a:cxn>
                <a:cxn ang="0">
                  <a:pos x="1960" y="24"/>
                </a:cxn>
                <a:cxn ang="0">
                  <a:pos x="1950" y="98"/>
                </a:cxn>
                <a:cxn ang="0">
                  <a:pos x="1941" y="189"/>
                </a:cxn>
                <a:cxn ang="0">
                  <a:pos x="1932" y="272"/>
                </a:cxn>
                <a:cxn ang="0">
                  <a:pos x="1784" y="322"/>
                </a:cxn>
                <a:cxn ang="0">
                  <a:pos x="1494" y="363"/>
                </a:cxn>
                <a:cxn ang="0">
                  <a:pos x="1204" y="398"/>
                </a:cxn>
                <a:cxn ang="0">
                  <a:pos x="917" y="422"/>
                </a:cxn>
              </a:cxnLst>
              <a:rect l="0" t="0" r="r" b="b"/>
              <a:pathLst>
                <a:path w="1965" h="426">
                  <a:moveTo>
                    <a:pt x="780" y="426"/>
                  </a:moveTo>
                  <a:lnTo>
                    <a:pt x="681" y="414"/>
                  </a:lnTo>
                  <a:lnTo>
                    <a:pt x="588" y="405"/>
                  </a:lnTo>
                  <a:lnTo>
                    <a:pt x="496" y="394"/>
                  </a:lnTo>
                  <a:lnTo>
                    <a:pt x="407" y="385"/>
                  </a:lnTo>
                  <a:lnTo>
                    <a:pt x="316" y="372"/>
                  </a:lnTo>
                  <a:lnTo>
                    <a:pt x="228" y="361"/>
                  </a:lnTo>
                  <a:lnTo>
                    <a:pt x="135" y="344"/>
                  </a:lnTo>
                  <a:lnTo>
                    <a:pt x="41" y="327"/>
                  </a:lnTo>
                  <a:lnTo>
                    <a:pt x="41" y="318"/>
                  </a:lnTo>
                  <a:lnTo>
                    <a:pt x="41" y="309"/>
                  </a:lnTo>
                  <a:lnTo>
                    <a:pt x="21" y="289"/>
                  </a:lnTo>
                  <a:lnTo>
                    <a:pt x="8" y="261"/>
                  </a:lnTo>
                  <a:lnTo>
                    <a:pt x="0" y="224"/>
                  </a:lnTo>
                  <a:lnTo>
                    <a:pt x="0" y="187"/>
                  </a:lnTo>
                  <a:lnTo>
                    <a:pt x="0" y="146"/>
                  </a:lnTo>
                  <a:lnTo>
                    <a:pt x="4" y="111"/>
                  </a:lnTo>
                  <a:lnTo>
                    <a:pt x="6" y="80"/>
                  </a:lnTo>
                  <a:lnTo>
                    <a:pt x="8" y="61"/>
                  </a:lnTo>
                  <a:lnTo>
                    <a:pt x="146" y="76"/>
                  </a:lnTo>
                  <a:lnTo>
                    <a:pt x="281" y="98"/>
                  </a:lnTo>
                  <a:lnTo>
                    <a:pt x="411" y="117"/>
                  </a:lnTo>
                  <a:lnTo>
                    <a:pt x="540" y="137"/>
                  </a:lnTo>
                  <a:lnTo>
                    <a:pt x="668" y="152"/>
                  </a:lnTo>
                  <a:lnTo>
                    <a:pt x="803" y="165"/>
                  </a:lnTo>
                  <a:lnTo>
                    <a:pt x="943" y="168"/>
                  </a:lnTo>
                  <a:lnTo>
                    <a:pt x="1095" y="165"/>
                  </a:lnTo>
                  <a:lnTo>
                    <a:pt x="1146" y="150"/>
                  </a:lnTo>
                  <a:lnTo>
                    <a:pt x="1233" y="131"/>
                  </a:lnTo>
                  <a:lnTo>
                    <a:pt x="1340" y="105"/>
                  </a:lnTo>
                  <a:lnTo>
                    <a:pt x="1461" y="80"/>
                  </a:lnTo>
                  <a:lnTo>
                    <a:pt x="1581" y="54"/>
                  </a:lnTo>
                  <a:lnTo>
                    <a:pt x="1690" y="33"/>
                  </a:lnTo>
                  <a:lnTo>
                    <a:pt x="1779" y="20"/>
                  </a:lnTo>
                  <a:lnTo>
                    <a:pt x="1838" y="22"/>
                  </a:lnTo>
                  <a:lnTo>
                    <a:pt x="1840" y="44"/>
                  </a:lnTo>
                  <a:lnTo>
                    <a:pt x="1840" y="74"/>
                  </a:lnTo>
                  <a:lnTo>
                    <a:pt x="1838" y="107"/>
                  </a:lnTo>
                  <a:lnTo>
                    <a:pt x="1836" y="144"/>
                  </a:lnTo>
                  <a:lnTo>
                    <a:pt x="1830" y="179"/>
                  </a:lnTo>
                  <a:lnTo>
                    <a:pt x="1827" y="216"/>
                  </a:lnTo>
                  <a:lnTo>
                    <a:pt x="1823" y="250"/>
                  </a:lnTo>
                  <a:lnTo>
                    <a:pt x="1819" y="281"/>
                  </a:lnTo>
                  <a:lnTo>
                    <a:pt x="1823" y="272"/>
                  </a:lnTo>
                  <a:lnTo>
                    <a:pt x="1828" y="248"/>
                  </a:lnTo>
                  <a:lnTo>
                    <a:pt x="1834" y="209"/>
                  </a:lnTo>
                  <a:lnTo>
                    <a:pt x="1840" y="165"/>
                  </a:lnTo>
                  <a:lnTo>
                    <a:pt x="1843" y="117"/>
                  </a:lnTo>
                  <a:lnTo>
                    <a:pt x="1849" y="72"/>
                  </a:lnTo>
                  <a:lnTo>
                    <a:pt x="1854" y="35"/>
                  </a:lnTo>
                  <a:lnTo>
                    <a:pt x="1860" y="15"/>
                  </a:lnTo>
                  <a:lnTo>
                    <a:pt x="1871" y="11"/>
                  </a:lnTo>
                  <a:lnTo>
                    <a:pt x="1884" y="7"/>
                  </a:lnTo>
                  <a:lnTo>
                    <a:pt x="1895" y="4"/>
                  </a:lnTo>
                  <a:lnTo>
                    <a:pt x="1908" y="4"/>
                  </a:lnTo>
                  <a:lnTo>
                    <a:pt x="1919" y="0"/>
                  </a:lnTo>
                  <a:lnTo>
                    <a:pt x="1934" y="0"/>
                  </a:lnTo>
                  <a:lnTo>
                    <a:pt x="1947" y="0"/>
                  </a:lnTo>
                  <a:lnTo>
                    <a:pt x="1965" y="2"/>
                  </a:lnTo>
                  <a:lnTo>
                    <a:pt x="1960" y="24"/>
                  </a:lnTo>
                  <a:lnTo>
                    <a:pt x="1956" y="57"/>
                  </a:lnTo>
                  <a:lnTo>
                    <a:pt x="1950" y="98"/>
                  </a:lnTo>
                  <a:lnTo>
                    <a:pt x="1947" y="144"/>
                  </a:lnTo>
                  <a:lnTo>
                    <a:pt x="1941" y="189"/>
                  </a:lnTo>
                  <a:lnTo>
                    <a:pt x="1936" y="233"/>
                  </a:lnTo>
                  <a:lnTo>
                    <a:pt x="1932" y="272"/>
                  </a:lnTo>
                  <a:lnTo>
                    <a:pt x="1928" y="305"/>
                  </a:lnTo>
                  <a:lnTo>
                    <a:pt x="1784" y="322"/>
                  </a:lnTo>
                  <a:lnTo>
                    <a:pt x="1640" y="344"/>
                  </a:lnTo>
                  <a:lnTo>
                    <a:pt x="1494" y="363"/>
                  </a:lnTo>
                  <a:lnTo>
                    <a:pt x="1350" y="383"/>
                  </a:lnTo>
                  <a:lnTo>
                    <a:pt x="1204" y="398"/>
                  </a:lnTo>
                  <a:lnTo>
                    <a:pt x="1060" y="413"/>
                  </a:lnTo>
                  <a:lnTo>
                    <a:pt x="917" y="422"/>
                  </a:lnTo>
                  <a:lnTo>
                    <a:pt x="780" y="426"/>
                  </a:lnTo>
                  <a:close/>
                </a:path>
              </a:pathLst>
            </a:custGeom>
            <a:solidFill>
              <a:srgbClr val="3E3EBC"/>
            </a:solidFill>
            <a:ln w="9525">
              <a:noFill/>
              <a:round/>
              <a:headEnd/>
              <a:tailEnd/>
            </a:ln>
          </p:spPr>
          <p:txBody>
            <a:bodyPr/>
            <a:lstStyle/>
            <a:p>
              <a:endParaRPr lang="en-AU"/>
            </a:p>
          </p:txBody>
        </p:sp>
        <p:sp>
          <p:nvSpPr>
            <p:cNvPr id="51359" name="Freeform 159"/>
            <p:cNvSpPr>
              <a:spLocks/>
            </p:cNvSpPr>
            <p:nvPr/>
          </p:nvSpPr>
          <p:spPr bwMode="auto">
            <a:xfrm>
              <a:off x="2326" y="2258"/>
              <a:ext cx="147" cy="156"/>
            </a:xfrm>
            <a:custGeom>
              <a:avLst/>
              <a:gdLst/>
              <a:ahLst/>
              <a:cxnLst>
                <a:cxn ang="0">
                  <a:pos x="142" y="312"/>
                </a:cxn>
                <a:cxn ang="0">
                  <a:pos x="99" y="301"/>
                </a:cxn>
                <a:cxn ang="0">
                  <a:pos x="66" y="285"/>
                </a:cxn>
                <a:cxn ang="0">
                  <a:pos x="40" y="262"/>
                </a:cxn>
                <a:cxn ang="0">
                  <a:pos x="24" y="238"/>
                </a:cxn>
                <a:cxn ang="0">
                  <a:pos x="11" y="209"/>
                </a:cxn>
                <a:cxn ang="0">
                  <a:pos x="3" y="179"/>
                </a:cxn>
                <a:cxn ang="0">
                  <a:pos x="0" y="144"/>
                </a:cxn>
                <a:cxn ang="0">
                  <a:pos x="1" y="111"/>
                </a:cxn>
                <a:cxn ang="0">
                  <a:pos x="31" y="48"/>
                </a:cxn>
                <a:cxn ang="0">
                  <a:pos x="61" y="14"/>
                </a:cxn>
                <a:cxn ang="0">
                  <a:pos x="85" y="0"/>
                </a:cxn>
                <a:cxn ang="0">
                  <a:pos x="109" y="3"/>
                </a:cxn>
                <a:cxn ang="0">
                  <a:pos x="133" y="11"/>
                </a:cxn>
                <a:cxn ang="0">
                  <a:pos x="162" y="24"/>
                </a:cxn>
                <a:cxn ang="0">
                  <a:pos x="194" y="33"/>
                </a:cxn>
                <a:cxn ang="0">
                  <a:pos x="234" y="35"/>
                </a:cxn>
                <a:cxn ang="0">
                  <a:pos x="268" y="85"/>
                </a:cxn>
                <a:cxn ang="0">
                  <a:pos x="288" y="135"/>
                </a:cxn>
                <a:cxn ang="0">
                  <a:pos x="293" y="179"/>
                </a:cxn>
                <a:cxn ang="0">
                  <a:pos x="290" y="218"/>
                </a:cxn>
                <a:cxn ang="0">
                  <a:pos x="269" y="249"/>
                </a:cxn>
                <a:cxn ang="0">
                  <a:pos x="240" y="275"/>
                </a:cxn>
                <a:cxn ang="0">
                  <a:pos x="195" y="296"/>
                </a:cxn>
                <a:cxn ang="0">
                  <a:pos x="142" y="312"/>
                </a:cxn>
              </a:cxnLst>
              <a:rect l="0" t="0" r="r" b="b"/>
              <a:pathLst>
                <a:path w="293" h="312">
                  <a:moveTo>
                    <a:pt x="142" y="312"/>
                  </a:moveTo>
                  <a:lnTo>
                    <a:pt x="99" y="301"/>
                  </a:lnTo>
                  <a:lnTo>
                    <a:pt x="66" y="285"/>
                  </a:lnTo>
                  <a:lnTo>
                    <a:pt x="40" y="262"/>
                  </a:lnTo>
                  <a:lnTo>
                    <a:pt x="24" y="238"/>
                  </a:lnTo>
                  <a:lnTo>
                    <a:pt x="11" y="209"/>
                  </a:lnTo>
                  <a:lnTo>
                    <a:pt x="3" y="179"/>
                  </a:lnTo>
                  <a:lnTo>
                    <a:pt x="0" y="144"/>
                  </a:lnTo>
                  <a:lnTo>
                    <a:pt x="1" y="111"/>
                  </a:lnTo>
                  <a:lnTo>
                    <a:pt x="31" y="48"/>
                  </a:lnTo>
                  <a:lnTo>
                    <a:pt x="61" y="14"/>
                  </a:lnTo>
                  <a:lnTo>
                    <a:pt x="85" y="0"/>
                  </a:lnTo>
                  <a:lnTo>
                    <a:pt x="109" y="3"/>
                  </a:lnTo>
                  <a:lnTo>
                    <a:pt x="133" y="11"/>
                  </a:lnTo>
                  <a:lnTo>
                    <a:pt x="162" y="24"/>
                  </a:lnTo>
                  <a:lnTo>
                    <a:pt x="194" y="33"/>
                  </a:lnTo>
                  <a:lnTo>
                    <a:pt x="234" y="35"/>
                  </a:lnTo>
                  <a:lnTo>
                    <a:pt x="268" y="85"/>
                  </a:lnTo>
                  <a:lnTo>
                    <a:pt x="288" y="135"/>
                  </a:lnTo>
                  <a:lnTo>
                    <a:pt x="293" y="179"/>
                  </a:lnTo>
                  <a:lnTo>
                    <a:pt x="290" y="218"/>
                  </a:lnTo>
                  <a:lnTo>
                    <a:pt x="269" y="249"/>
                  </a:lnTo>
                  <a:lnTo>
                    <a:pt x="240" y="275"/>
                  </a:lnTo>
                  <a:lnTo>
                    <a:pt x="195" y="296"/>
                  </a:lnTo>
                  <a:lnTo>
                    <a:pt x="142" y="312"/>
                  </a:lnTo>
                  <a:close/>
                </a:path>
              </a:pathLst>
            </a:custGeom>
            <a:solidFill>
              <a:srgbClr val="4D4D4D"/>
            </a:solidFill>
            <a:ln w="9525">
              <a:noFill/>
              <a:round/>
              <a:headEnd/>
              <a:tailEnd/>
            </a:ln>
          </p:spPr>
          <p:txBody>
            <a:bodyPr/>
            <a:lstStyle/>
            <a:p>
              <a:endParaRPr lang="en-AU"/>
            </a:p>
          </p:txBody>
        </p:sp>
        <p:sp>
          <p:nvSpPr>
            <p:cNvPr id="51360" name="Freeform 160"/>
            <p:cNvSpPr>
              <a:spLocks/>
            </p:cNvSpPr>
            <p:nvPr/>
          </p:nvSpPr>
          <p:spPr bwMode="auto">
            <a:xfrm>
              <a:off x="2351" y="2287"/>
              <a:ext cx="83" cy="95"/>
            </a:xfrm>
            <a:custGeom>
              <a:avLst/>
              <a:gdLst/>
              <a:ahLst/>
              <a:cxnLst>
                <a:cxn ang="0">
                  <a:pos x="52" y="189"/>
                </a:cxn>
                <a:cxn ang="0">
                  <a:pos x="15" y="165"/>
                </a:cxn>
                <a:cxn ang="0">
                  <a:pos x="0" y="137"/>
                </a:cxn>
                <a:cxn ang="0">
                  <a:pos x="0" y="107"/>
                </a:cxn>
                <a:cxn ang="0">
                  <a:pos x="15" y="78"/>
                </a:cxn>
                <a:cxn ang="0">
                  <a:pos x="36" y="48"/>
                </a:cxn>
                <a:cxn ang="0">
                  <a:pos x="65" y="24"/>
                </a:cxn>
                <a:cxn ang="0">
                  <a:pos x="98" y="7"/>
                </a:cxn>
                <a:cxn ang="0">
                  <a:pos x="134" y="0"/>
                </a:cxn>
                <a:cxn ang="0">
                  <a:pos x="154" y="28"/>
                </a:cxn>
                <a:cxn ang="0">
                  <a:pos x="165" y="59"/>
                </a:cxn>
                <a:cxn ang="0">
                  <a:pos x="167" y="91"/>
                </a:cxn>
                <a:cxn ang="0">
                  <a:pos x="161" y="122"/>
                </a:cxn>
                <a:cxn ang="0">
                  <a:pos x="145" y="148"/>
                </a:cxn>
                <a:cxn ang="0">
                  <a:pos x="122" y="168"/>
                </a:cxn>
                <a:cxn ang="0">
                  <a:pos x="89" y="183"/>
                </a:cxn>
                <a:cxn ang="0">
                  <a:pos x="52" y="189"/>
                </a:cxn>
              </a:cxnLst>
              <a:rect l="0" t="0" r="r" b="b"/>
              <a:pathLst>
                <a:path w="167" h="189">
                  <a:moveTo>
                    <a:pt x="52" y="189"/>
                  </a:moveTo>
                  <a:lnTo>
                    <a:pt x="15" y="165"/>
                  </a:lnTo>
                  <a:lnTo>
                    <a:pt x="0" y="137"/>
                  </a:lnTo>
                  <a:lnTo>
                    <a:pt x="0" y="107"/>
                  </a:lnTo>
                  <a:lnTo>
                    <a:pt x="15" y="78"/>
                  </a:lnTo>
                  <a:lnTo>
                    <a:pt x="36" y="48"/>
                  </a:lnTo>
                  <a:lnTo>
                    <a:pt x="65" y="24"/>
                  </a:lnTo>
                  <a:lnTo>
                    <a:pt x="98" y="7"/>
                  </a:lnTo>
                  <a:lnTo>
                    <a:pt x="134" y="0"/>
                  </a:lnTo>
                  <a:lnTo>
                    <a:pt x="154" y="28"/>
                  </a:lnTo>
                  <a:lnTo>
                    <a:pt x="165" y="59"/>
                  </a:lnTo>
                  <a:lnTo>
                    <a:pt x="167" y="91"/>
                  </a:lnTo>
                  <a:lnTo>
                    <a:pt x="161" y="122"/>
                  </a:lnTo>
                  <a:lnTo>
                    <a:pt x="145" y="148"/>
                  </a:lnTo>
                  <a:lnTo>
                    <a:pt x="122" y="168"/>
                  </a:lnTo>
                  <a:lnTo>
                    <a:pt x="89" y="183"/>
                  </a:lnTo>
                  <a:lnTo>
                    <a:pt x="52" y="189"/>
                  </a:lnTo>
                  <a:close/>
                </a:path>
              </a:pathLst>
            </a:custGeom>
            <a:solidFill>
              <a:srgbClr val="000000"/>
            </a:solidFill>
            <a:ln w="9525">
              <a:noFill/>
              <a:round/>
              <a:headEnd/>
              <a:tailEnd/>
            </a:ln>
          </p:spPr>
          <p:txBody>
            <a:bodyPr/>
            <a:lstStyle/>
            <a:p>
              <a:endParaRPr lang="en-AU"/>
            </a:p>
          </p:txBody>
        </p:sp>
        <p:sp>
          <p:nvSpPr>
            <p:cNvPr id="51361" name="Freeform 161"/>
            <p:cNvSpPr>
              <a:spLocks/>
            </p:cNvSpPr>
            <p:nvPr/>
          </p:nvSpPr>
          <p:spPr bwMode="auto">
            <a:xfrm>
              <a:off x="878" y="2258"/>
              <a:ext cx="22" cy="116"/>
            </a:xfrm>
            <a:custGeom>
              <a:avLst/>
              <a:gdLst/>
              <a:ahLst/>
              <a:cxnLst>
                <a:cxn ang="0">
                  <a:pos x="26" y="233"/>
                </a:cxn>
                <a:cxn ang="0">
                  <a:pos x="13" y="205"/>
                </a:cxn>
                <a:cxn ang="0">
                  <a:pos x="6" y="175"/>
                </a:cxn>
                <a:cxn ang="0">
                  <a:pos x="0" y="142"/>
                </a:cxn>
                <a:cxn ang="0">
                  <a:pos x="0" y="111"/>
                </a:cxn>
                <a:cxn ang="0">
                  <a:pos x="0" y="77"/>
                </a:cxn>
                <a:cxn ang="0">
                  <a:pos x="6" y="48"/>
                </a:cxn>
                <a:cxn ang="0">
                  <a:pos x="11" y="20"/>
                </a:cxn>
                <a:cxn ang="0">
                  <a:pos x="20" y="0"/>
                </a:cxn>
                <a:cxn ang="0">
                  <a:pos x="18" y="24"/>
                </a:cxn>
                <a:cxn ang="0">
                  <a:pos x="18" y="50"/>
                </a:cxn>
                <a:cxn ang="0">
                  <a:pos x="18" y="74"/>
                </a:cxn>
                <a:cxn ang="0">
                  <a:pos x="18" y="101"/>
                </a:cxn>
                <a:cxn ang="0">
                  <a:pos x="18" y="125"/>
                </a:cxn>
                <a:cxn ang="0">
                  <a:pos x="20" y="151"/>
                </a:cxn>
                <a:cxn ang="0">
                  <a:pos x="22" y="179"/>
                </a:cxn>
                <a:cxn ang="0">
                  <a:pos x="28" y="209"/>
                </a:cxn>
                <a:cxn ang="0">
                  <a:pos x="35" y="212"/>
                </a:cxn>
                <a:cxn ang="0">
                  <a:pos x="44" y="218"/>
                </a:cxn>
                <a:cxn ang="0">
                  <a:pos x="41" y="225"/>
                </a:cxn>
                <a:cxn ang="0">
                  <a:pos x="39" y="233"/>
                </a:cxn>
                <a:cxn ang="0">
                  <a:pos x="31" y="233"/>
                </a:cxn>
                <a:cxn ang="0">
                  <a:pos x="26" y="233"/>
                </a:cxn>
              </a:cxnLst>
              <a:rect l="0" t="0" r="r" b="b"/>
              <a:pathLst>
                <a:path w="44" h="233">
                  <a:moveTo>
                    <a:pt x="26" y="233"/>
                  </a:moveTo>
                  <a:lnTo>
                    <a:pt x="13" y="205"/>
                  </a:lnTo>
                  <a:lnTo>
                    <a:pt x="6" y="175"/>
                  </a:lnTo>
                  <a:lnTo>
                    <a:pt x="0" y="142"/>
                  </a:lnTo>
                  <a:lnTo>
                    <a:pt x="0" y="111"/>
                  </a:lnTo>
                  <a:lnTo>
                    <a:pt x="0" y="77"/>
                  </a:lnTo>
                  <a:lnTo>
                    <a:pt x="6" y="48"/>
                  </a:lnTo>
                  <a:lnTo>
                    <a:pt x="11" y="20"/>
                  </a:lnTo>
                  <a:lnTo>
                    <a:pt x="20" y="0"/>
                  </a:lnTo>
                  <a:lnTo>
                    <a:pt x="18" y="24"/>
                  </a:lnTo>
                  <a:lnTo>
                    <a:pt x="18" y="50"/>
                  </a:lnTo>
                  <a:lnTo>
                    <a:pt x="18" y="74"/>
                  </a:lnTo>
                  <a:lnTo>
                    <a:pt x="18" y="101"/>
                  </a:lnTo>
                  <a:lnTo>
                    <a:pt x="18" y="125"/>
                  </a:lnTo>
                  <a:lnTo>
                    <a:pt x="20" y="151"/>
                  </a:lnTo>
                  <a:lnTo>
                    <a:pt x="22" y="179"/>
                  </a:lnTo>
                  <a:lnTo>
                    <a:pt x="28" y="209"/>
                  </a:lnTo>
                  <a:lnTo>
                    <a:pt x="35" y="212"/>
                  </a:lnTo>
                  <a:lnTo>
                    <a:pt x="44" y="218"/>
                  </a:lnTo>
                  <a:lnTo>
                    <a:pt x="41" y="225"/>
                  </a:lnTo>
                  <a:lnTo>
                    <a:pt x="39" y="233"/>
                  </a:lnTo>
                  <a:lnTo>
                    <a:pt x="31" y="233"/>
                  </a:lnTo>
                  <a:lnTo>
                    <a:pt x="26" y="233"/>
                  </a:lnTo>
                  <a:close/>
                </a:path>
              </a:pathLst>
            </a:custGeom>
            <a:solidFill>
              <a:srgbClr val="000000"/>
            </a:solidFill>
            <a:ln w="9525">
              <a:noFill/>
              <a:round/>
              <a:headEnd/>
              <a:tailEnd/>
            </a:ln>
          </p:spPr>
          <p:txBody>
            <a:bodyPr/>
            <a:lstStyle/>
            <a:p>
              <a:endParaRPr lang="en-AU"/>
            </a:p>
          </p:txBody>
        </p:sp>
        <p:sp>
          <p:nvSpPr>
            <p:cNvPr id="51362" name="Freeform 162"/>
            <p:cNvSpPr>
              <a:spLocks/>
            </p:cNvSpPr>
            <p:nvPr/>
          </p:nvSpPr>
          <p:spPr bwMode="auto">
            <a:xfrm>
              <a:off x="756" y="2224"/>
              <a:ext cx="87" cy="144"/>
            </a:xfrm>
            <a:custGeom>
              <a:avLst/>
              <a:gdLst/>
              <a:ahLst/>
              <a:cxnLst>
                <a:cxn ang="0">
                  <a:pos x="155" y="289"/>
                </a:cxn>
                <a:cxn ang="0">
                  <a:pos x="137" y="283"/>
                </a:cxn>
                <a:cxn ang="0">
                  <a:pos x="120" y="280"/>
                </a:cxn>
                <a:cxn ang="0">
                  <a:pos x="102" y="274"/>
                </a:cxn>
                <a:cxn ang="0">
                  <a:pos x="85" y="270"/>
                </a:cxn>
                <a:cxn ang="0">
                  <a:pos x="67" y="265"/>
                </a:cxn>
                <a:cxn ang="0">
                  <a:pos x="50" y="261"/>
                </a:cxn>
                <a:cxn ang="0">
                  <a:pos x="31" y="257"/>
                </a:cxn>
                <a:cxn ang="0">
                  <a:pos x="15" y="256"/>
                </a:cxn>
                <a:cxn ang="0">
                  <a:pos x="9" y="222"/>
                </a:cxn>
                <a:cxn ang="0">
                  <a:pos x="6" y="189"/>
                </a:cxn>
                <a:cxn ang="0">
                  <a:pos x="2" y="156"/>
                </a:cxn>
                <a:cxn ang="0">
                  <a:pos x="2" y="124"/>
                </a:cxn>
                <a:cxn ang="0">
                  <a:pos x="0" y="91"/>
                </a:cxn>
                <a:cxn ang="0">
                  <a:pos x="0" y="61"/>
                </a:cxn>
                <a:cxn ang="0">
                  <a:pos x="0" y="30"/>
                </a:cxn>
                <a:cxn ang="0">
                  <a:pos x="0" y="0"/>
                </a:cxn>
                <a:cxn ang="0">
                  <a:pos x="11" y="2"/>
                </a:cxn>
                <a:cxn ang="0">
                  <a:pos x="26" y="6"/>
                </a:cxn>
                <a:cxn ang="0">
                  <a:pos x="37" y="6"/>
                </a:cxn>
                <a:cxn ang="0">
                  <a:pos x="52" y="11"/>
                </a:cxn>
                <a:cxn ang="0">
                  <a:pos x="52" y="35"/>
                </a:cxn>
                <a:cxn ang="0">
                  <a:pos x="52" y="65"/>
                </a:cxn>
                <a:cxn ang="0">
                  <a:pos x="52" y="96"/>
                </a:cxn>
                <a:cxn ang="0">
                  <a:pos x="55" y="130"/>
                </a:cxn>
                <a:cxn ang="0">
                  <a:pos x="55" y="163"/>
                </a:cxn>
                <a:cxn ang="0">
                  <a:pos x="63" y="196"/>
                </a:cxn>
                <a:cxn ang="0">
                  <a:pos x="72" y="228"/>
                </a:cxn>
                <a:cxn ang="0">
                  <a:pos x="87" y="256"/>
                </a:cxn>
                <a:cxn ang="0">
                  <a:pos x="87" y="233"/>
                </a:cxn>
                <a:cxn ang="0">
                  <a:pos x="89" y="206"/>
                </a:cxn>
                <a:cxn ang="0">
                  <a:pos x="85" y="172"/>
                </a:cxn>
                <a:cxn ang="0">
                  <a:pos x="83" y="139"/>
                </a:cxn>
                <a:cxn ang="0">
                  <a:pos x="80" y="104"/>
                </a:cxn>
                <a:cxn ang="0">
                  <a:pos x="76" y="72"/>
                </a:cxn>
                <a:cxn ang="0">
                  <a:pos x="74" y="45"/>
                </a:cxn>
                <a:cxn ang="0">
                  <a:pos x="74" y="22"/>
                </a:cxn>
                <a:cxn ang="0">
                  <a:pos x="94" y="22"/>
                </a:cxn>
                <a:cxn ang="0">
                  <a:pos x="111" y="24"/>
                </a:cxn>
                <a:cxn ang="0">
                  <a:pos x="122" y="24"/>
                </a:cxn>
                <a:cxn ang="0">
                  <a:pos x="131" y="26"/>
                </a:cxn>
                <a:cxn ang="0">
                  <a:pos x="142" y="28"/>
                </a:cxn>
                <a:cxn ang="0">
                  <a:pos x="155" y="34"/>
                </a:cxn>
                <a:cxn ang="0">
                  <a:pos x="155" y="56"/>
                </a:cxn>
                <a:cxn ang="0">
                  <a:pos x="157" y="87"/>
                </a:cxn>
                <a:cxn ang="0">
                  <a:pos x="161" y="120"/>
                </a:cxn>
                <a:cxn ang="0">
                  <a:pos x="166" y="159"/>
                </a:cxn>
                <a:cxn ang="0">
                  <a:pos x="168" y="194"/>
                </a:cxn>
                <a:cxn ang="0">
                  <a:pos x="172" y="231"/>
                </a:cxn>
                <a:cxn ang="0">
                  <a:pos x="172" y="263"/>
                </a:cxn>
                <a:cxn ang="0">
                  <a:pos x="174" y="289"/>
                </a:cxn>
                <a:cxn ang="0">
                  <a:pos x="163" y="289"/>
                </a:cxn>
                <a:cxn ang="0">
                  <a:pos x="155" y="289"/>
                </a:cxn>
              </a:cxnLst>
              <a:rect l="0" t="0" r="r" b="b"/>
              <a:pathLst>
                <a:path w="174" h="289">
                  <a:moveTo>
                    <a:pt x="155" y="289"/>
                  </a:moveTo>
                  <a:lnTo>
                    <a:pt x="137" y="283"/>
                  </a:lnTo>
                  <a:lnTo>
                    <a:pt x="120" y="280"/>
                  </a:lnTo>
                  <a:lnTo>
                    <a:pt x="102" y="274"/>
                  </a:lnTo>
                  <a:lnTo>
                    <a:pt x="85" y="270"/>
                  </a:lnTo>
                  <a:lnTo>
                    <a:pt x="67" y="265"/>
                  </a:lnTo>
                  <a:lnTo>
                    <a:pt x="50" y="261"/>
                  </a:lnTo>
                  <a:lnTo>
                    <a:pt x="31" y="257"/>
                  </a:lnTo>
                  <a:lnTo>
                    <a:pt x="15" y="256"/>
                  </a:lnTo>
                  <a:lnTo>
                    <a:pt x="9" y="222"/>
                  </a:lnTo>
                  <a:lnTo>
                    <a:pt x="6" y="189"/>
                  </a:lnTo>
                  <a:lnTo>
                    <a:pt x="2" y="156"/>
                  </a:lnTo>
                  <a:lnTo>
                    <a:pt x="2" y="124"/>
                  </a:lnTo>
                  <a:lnTo>
                    <a:pt x="0" y="91"/>
                  </a:lnTo>
                  <a:lnTo>
                    <a:pt x="0" y="61"/>
                  </a:lnTo>
                  <a:lnTo>
                    <a:pt x="0" y="30"/>
                  </a:lnTo>
                  <a:lnTo>
                    <a:pt x="0" y="0"/>
                  </a:lnTo>
                  <a:lnTo>
                    <a:pt x="11" y="2"/>
                  </a:lnTo>
                  <a:lnTo>
                    <a:pt x="26" y="6"/>
                  </a:lnTo>
                  <a:lnTo>
                    <a:pt x="37" y="6"/>
                  </a:lnTo>
                  <a:lnTo>
                    <a:pt x="52" y="11"/>
                  </a:lnTo>
                  <a:lnTo>
                    <a:pt x="52" y="35"/>
                  </a:lnTo>
                  <a:lnTo>
                    <a:pt x="52" y="65"/>
                  </a:lnTo>
                  <a:lnTo>
                    <a:pt x="52" y="96"/>
                  </a:lnTo>
                  <a:lnTo>
                    <a:pt x="55" y="130"/>
                  </a:lnTo>
                  <a:lnTo>
                    <a:pt x="55" y="163"/>
                  </a:lnTo>
                  <a:lnTo>
                    <a:pt x="63" y="196"/>
                  </a:lnTo>
                  <a:lnTo>
                    <a:pt x="72" y="228"/>
                  </a:lnTo>
                  <a:lnTo>
                    <a:pt x="87" y="256"/>
                  </a:lnTo>
                  <a:lnTo>
                    <a:pt x="87" y="233"/>
                  </a:lnTo>
                  <a:lnTo>
                    <a:pt x="89" y="206"/>
                  </a:lnTo>
                  <a:lnTo>
                    <a:pt x="85" y="172"/>
                  </a:lnTo>
                  <a:lnTo>
                    <a:pt x="83" y="139"/>
                  </a:lnTo>
                  <a:lnTo>
                    <a:pt x="80" y="104"/>
                  </a:lnTo>
                  <a:lnTo>
                    <a:pt x="76" y="72"/>
                  </a:lnTo>
                  <a:lnTo>
                    <a:pt x="74" y="45"/>
                  </a:lnTo>
                  <a:lnTo>
                    <a:pt x="74" y="22"/>
                  </a:lnTo>
                  <a:lnTo>
                    <a:pt x="94" y="22"/>
                  </a:lnTo>
                  <a:lnTo>
                    <a:pt x="111" y="24"/>
                  </a:lnTo>
                  <a:lnTo>
                    <a:pt x="122" y="24"/>
                  </a:lnTo>
                  <a:lnTo>
                    <a:pt x="131" y="26"/>
                  </a:lnTo>
                  <a:lnTo>
                    <a:pt x="142" y="28"/>
                  </a:lnTo>
                  <a:lnTo>
                    <a:pt x="155" y="34"/>
                  </a:lnTo>
                  <a:lnTo>
                    <a:pt x="155" y="56"/>
                  </a:lnTo>
                  <a:lnTo>
                    <a:pt x="157" y="87"/>
                  </a:lnTo>
                  <a:lnTo>
                    <a:pt x="161" y="120"/>
                  </a:lnTo>
                  <a:lnTo>
                    <a:pt x="166" y="159"/>
                  </a:lnTo>
                  <a:lnTo>
                    <a:pt x="168" y="194"/>
                  </a:lnTo>
                  <a:lnTo>
                    <a:pt x="172" y="231"/>
                  </a:lnTo>
                  <a:lnTo>
                    <a:pt x="172" y="263"/>
                  </a:lnTo>
                  <a:lnTo>
                    <a:pt x="174" y="289"/>
                  </a:lnTo>
                  <a:lnTo>
                    <a:pt x="163" y="289"/>
                  </a:lnTo>
                  <a:lnTo>
                    <a:pt x="155" y="289"/>
                  </a:lnTo>
                  <a:close/>
                </a:path>
              </a:pathLst>
            </a:custGeom>
            <a:solidFill>
              <a:srgbClr val="6666CC"/>
            </a:solidFill>
            <a:ln w="9525">
              <a:noFill/>
              <a:round/>
              <a:headEnd/>
              <a:tailEnd/>
            </a:ln>
          </p:spPr>
          <p:txBody>
            <a:bodyPr/>
            <a:lstStyle/>
            <a:p>
              <a:endParaRPr lang="en-AU"/>
            </a:p>
          </p:txBody>
        </p:sp>
        <p:sp>
          <p:nvSpPr>
            <p:cNvPr id="51363" name="Freeform 163"/>
            <p:cNvSpPr>
              <a:spLocks/>
            </p:cNvSpPr>
            <p:nvPr/>
          </p:nvSpPr>
          <p:spPr bwMode="auto">
            <a:xfrm>
              <a:off x="919" y="2285"/>
              <a:ext cx="26" cy="77"/>
            </a:xfrm>
            <a:custGeom>
              <a:avLst/>
              <a:gdLst/>
              <a:ahLst/>
              <a:cxnLst>
                <a:cxn ang="0">
                  <a:pos x="26" y="156"/>
                </a:cxn>
                <a:cxn ang="0">
                  <a:pos x="15" y="135"/>
                </a:cxn>
                <a:cxn ang="0">
                  <a:pos x="10" y="117"/>
                </a:cxn>
                <a:cxn ang="0">
                  <a:pos x="4" y="98"/>
                </a:cxn>
                <a:cxn ang="0">
                  <a:pos x="2" y="82"/>
                </a:cxn>
                <a:cxn ang="0">
                  <a:pos x="0" y="63"/>
                </a:cxn>
                <a:cxn ang="0">
                  <a:pos x="0" y="47"/>
                </a:cxn>
                <a:cxn ang="0">
                  <a:pos x="0" y="28"/>
                </a:cxn>
                <a:cxn ang="0">
                  <a:pos x="2" y="11"/>
                </a:cxn>
                <a:cxn ang="0">
                  <a:pos x="6" y="6"/>
                </a:cxn>
                <a:cxn ang="0">
                  <a:pos x="13" y="0"/>
                </a:cxn>
                <a:cxn ang="0">
                  <a:pos x="15" y="39"/>
                </a:cxn>
                <a:cxn ang="0">
                  <a:pos x="17" y="71"/>
                </a:cxn>
                <a:cxn ang="0">
                  <a:pos x="19" y="93"/>
                </a:cxn>
                <a:cxn ang="0">
                  <a:pos x="21" y="109"/>
                </a:cxn>
                <a:cxn ang="0">
                  <a:pos x="21" y="119"/>
                </a:cxn>
                <a:cxn ang="0">
                  <a:pos x="23" y="124"/>
                </a:cxn>
                <a:cxn ang="0">
                  <a:pos x="24" y="128"/>
                </a:cxn>
                <a:cxn ang="0">
                  <a:pos x="28" y="134"/>
                </a:cxn>
                <a:cxn ang="0">
                  <a:pos x="41" y="135"/>
                </a:cxn>
                <a:cxn ang="0">
                  <a:pos x="54" y="137"/>
                </a:cxn>
                <a:cxn ang="0">
                  <a:pos x="50" y="146"/>
                </a:cxn>
                <a:cxn ang="0">
                  <a:pos x="48" y="156"/>
                </a:cxn>
                <a:cxn ang="0">
                  <a:pos x="35" y="156"/>
                </a:cxn>
                <a:cxn ang="0">
                  <a:pos x="26" y="156"/>
                </a:cxn>
              </a:cxnLst>
              <a:rect l="0" t="0" r="r" b="b"/>
              <a:pathLst>
                <a:path w="54" h="156">
                  <a:moveTo>
                    <a:pt x="26" y="156"/>
                  </a:moveTo>
                  <a:lnTo>
                    <a:pt x="15" y="135"/>
                  </a:lnTo>
                  <a:lnTo>
                    <a:pt x="10" y="117"/>
                  </a:lnTo>
                  <a:lnTo>
                    <a:pt x="4" y="98"/>
                  </a:lnTo>
                  <a:lnTo>
                    <a:pt x="2" y="82"/>
                  </a:lnTo>
                  <a:lnTo>
                    <a:pt x="0" y="63"/>
                  </a:lnTo>
                  <a:lnTo>
                    <a:pt x="0" y="47"/>
                  </a:lnTo>
                  <a:lnTo>
                    <a:pt x="0" y="28"/>
                  </a:lnTo>
                  <a:lnTo>
                    <a:pt x="2" y="11"/>
                  </a:lnTo>
                  <a:lnTo>
                    <a:pt x="6" y="6"/>
                  </a:lnTo>
                  <a:lnTo>
                    <a:pt x="13" y="0"/>
                  </a:lnTo>
                  <a:lnTo>
                    <a:pt x="15" y="39"/>
                  </a:lnTo>
                  <a:lnTo>
                    <a:pt x="17" y="71"/>
                  </a:lnTo>
                  <a:lnTo>
                    <a:pt x="19" y="93"/>
                  </a:lnTo>
                  <a:lnTo>
                    <a:pt x="21" y="109"/>
                  </a:lnTo>
                  <a:lnTo>
                    <a:pt x="21" y="119"/>
                  </a:lnTo>
                  <a:lnTo>
                    <a:pt x="23" y="124"/>
                  </a:lnTo>
                  <a:lnTo>
                    <a:pt x="24" y="128"/>
                  </a:lnTo>
                  <a:lnTo>
                    <a:pt x="28" y="134"/>
                  </a:lnTo>
                  <a:lnTo>
                    <a:pt x="41" y="135"/>
                  </a:lnTo>
                  <a:lnTo>
                    <a:pt x="54" y="137"/>
                  </a:lnTo>
                  <a:lnTo>
                    <a:pt x="50" y="146"/>
                  </a:lnTo>
                  <a:lnTo>
                    <a:pt x="48" y="156"/>
                  </a:lnTo>
                  <a:lnTo>
                    <a:pt x="35" y="156"/>
                  </a:lnTo>
                  <a:lnTo>
                    <a:pt x="26" y="156"/>
                  </a:lnTo>
                  <a:close/>
                </a:path>
              </a:pathLst>
            </a:custGeom>
            <a:solidFill>
              <a:srgbClr val="000000"/>
            </a:solidFill>
            <a:ln w="9525">
              <a:noFill/>
              <a:round/>
              <a:headEnd/>
              <a:tailEnd/>
            </a:ln>
          </p:spPr>
          <p:txBody>
            <a:bodyPr/>
            <a:lstStyle/>
            <a:p>
              <a:endParaRPr lang="en-AU"/>
            </a:p>
          </p:txBody>
        </p:sp>
        <p:sp>
          <p:nvSpPr>
            <p:cNvPr id="51364" name="Freeform 164"/>
            <p:cNvSpPr>
              <a:spLocks/>
            </p:cNvSpPr>
            <p:nvPr/>
          </p:nvSpPr>
          <p:spPr bwMode="auto">
            <a:xfrm>
              <a:off x="2093" y="2251"/>
              <a:ext cx="17" cy="114"/>
            </a:xfrm>
            <a:custGeom>
              <a:avLst/>
              <a:gdLst/>
              <a:ahLst/>
              <a:cxnLst>
                <a:cxn ang="0">
                  <a:pos x="22" y="227"/>
                </a:cxn>
                <a:cxn ang="0">
                  <a:pos x="16" y="198"/>
                </a:cxn>
                <a:cxn ang="0">
                  <a:pos x="14" y="170"/>
                </a:cxn>
                <a:cxn ang="0">
                  <a:pos x="11" y="140"/>
                </a:cxn>
                <a:cxn ang="0">
                  <a:pos x="11" y="113"/>
                </a:cxn>
                <a:cxn ang="0">
                  <a:pos x="7" y="83"/>
                </a:cxn>
                <a:cxn ang="0">
                  <a:pos x="5" y="55"/>
                </a:cxn>
                <a:cxn ang="0">
                  <a:pos x="2" y="27"/>
                </a:cxn>
                <a:cxn ang="0">
                  <a:pos x="0" y="0"/>
                </a:cxn>
                <a:cxn ang="0">
                  <a:pos x="5" y="0"/>
                </a:cxn>
                <a:cxn ang="0">
                  <a:pos x="13" y="0"/>
                </a:cxn>
                <a:cxn ang="0">
                  <a:pos x="14" y="26"/>
                </a:cxn>
                <a:cxn ang="0">
                  <a:pos x="18" y="52"/>
                </a:cxn>
                <a:cxn ang="0">
                  <a:pos x="20" y="79"/>
                </a:cxn>
                <a:cxn ang="0">
                  <a:pos x="24" y="107"/>
                </a:cxn>
                <a:cxn ang="0">
                  <a:pos x="26" y="135"/>
                </a:cxn>
                <a:cxn ang="0">
                  <a:pos x="27" y="164"/>
                </a:cxn>
                <a:cxn ang="0">
                  <a:pos x="29" y="192"/>
                </a:cxn>
                <a:cxn ang="0">
                  <a:pos x="33" y="222"/>
                </a:cxn>
                <a:cxn ang="0">
                  <a:pos x="26" y="224"/>
                </a:cxn>
                <a:cxn ang="0">
                  <a:pos x="22" y="227"/>
                </a:cxn>
              </a:cxnLst>
              <a:rect l="0" t="0" r="r" b="b"/>
              <a:pathLst>
                <a:path w="33" h="227">
                  <a:moveTo>
                    <a:pt x="22" y="227"/>
                  </a:moveTo>
                  <a:lnTo>
                    <a:pt x="16" y="198"/>
                  </a:lnTo>
                  <a:lnTo>
                    <a:pt x="14" y="170"/>
                  </a:lnTo>
                  <a:lnTo>
                    <a:pt x="11" y="140"/>
                  </a:lnTo>
                  <a:lnTo>
                    <a:pt x="11" y="113"/>
                  </a:lnTo>
                  <a:lnTo>
                    <a:pt x="7" y="83"/>
                  </a:lnTo>
                  <a:lnTo>
                    <a:pt x="5" y="55"/>
                  </a:lnTo>
                  <a:lnTo>
                    <a:pt x="2" y="27"/>
                  </a:lnTo>
                  <a:lnTo>
                    <a:pt x="0" y="0"/>
                  </a:lnTo>
                  <a:lnTo>
                    <a:pt x="5" y="0"/>
                  </a:lnTo>
                  <a:lnTo>
                    <a:pt x="13" y="0"/>
                  </a:lnTo>
                  <a:lnTo>
                    <a:pt x="14" y="26"/>
                  </a:lnTo>
                  <a:lnTo>
                    <a:pt x="18" y="52"/>
                  </a:lnTo>
                  <a:lnTo>
                    <a:pt x="20" y="79"/>
                  </a:lnTo>
                  <a:lnTo>
                    <a:pt x="24" y="107"/>
                  </a:lnTo>
                  <a:lnTo>
                    <a:pt x="26" y="135"/>
                  </a:lnTo>
                  <a:lnTo>
                    <a:pt x="27" y="164"/>
                  </a:lnTo>
                  <a:lnTo>
                    <a:pt x="29" y="192"/>
                  </a:lnTo>
                  <a:lnTo>
                    <a:pt x="33" y="222"/>
                  </a:lnTo>
                  <a:lnTo>
                    <a:pt x="26" y="224"/>
                  </a:lnTo>
                  <a:lnTo>
                    <a:pt x="22" y="227"/>
                  </a:lnTo>
                  <a:close/>
                </a:path>
              </a:pathLst>
            </a:custGeom>
            <a:solidFill>
              <a:srgbClr val="6666CC"/>
            </a:solidFill>
            <a:ln w="9525">
              <a:noFill/>
              <a:round/>
              <a:headEnd/>
              <a:tailEnd/>
            </a:ln>
          </p:spPr>
          <p:txBody>
            <a:bodyPr/>
            <a:lstStyle/>
            <a:p>
              <a:endParaRPr lang="en-AU"/>
            </a:p>
          </p:txBody>
        </p:sp>
        <p:sp>
          <p:nvSpPr>
            <p:cNvPr id="51365" name="Freeform 165"/>
            <p:cNvSpPr>
              <a:spLocks/>
            </p:cNvSpPr>
            <p:nvPr/>
          </p:nvSpPr>
          <p:spPr bwMode="auto">
            <a:xfrm>
              <a:off x="1811" y="2200"/>
              <a:ext cx="100" cy="162"/>
            </a:xfrm>
            <a:custGeom>
              <a:avLst/>
              <a:gdLst/>
              <a:ahLst/>
              <a:cxnLst>
                <a:cxn ang="0">
                  <a:pos x="0" y="324"/>
                </a:cxn>
                <a:cxn ang="0">
                  <a:pos x="2" y="283"/>
                </a:cxn>
                <a:cxn ang="0">
                  <a:pos x="4" y="244"/>
                </a:cxn>
                <a:cxn ang="0">
                  <a:pos x="5" y="203"/>
                </a:cxn>
                <a:cxn ang="0">
                  <a:pos x="9" y="165"/>
                </a:cxn>
                <a:cxn ang="0">
                  <a:pos x="11" y="126"/>
                </a:cxn>
                <a:cxn ang="0">
                  <a:pos x="17" y="87"/>
                </a:cxn>
                <a:cxn ang="0">
                  <a:pos x="24" y="52"/>
                </a:cxn>
                <a:cxn ang="0">
                  <a:pos x="35" y="22"/>
                </a:cxn>
                <a:cxn ang="0">
                  <a:pos x="85" y="13"/>
                </a:cxn>
                <a:cxn ang="0">
                  <a:pos x="126" y="9"/>
                </a:cxn>
                <a:cxn ang="0">
                  <a:pos x="153" y="4"/>
                </a:cxn>
                <a:cxn ang="0">
                  <a:pos x="174" y="2"/>
                </a:cxn>
                <a:cxn ang="0">
                  <a:pos x="185" y="0"/>
                </a:cxn>
                <a:cxn ang="0">
                  <a:pos x="192" y="0"/>
                </a:cxn>
                <a:cxn ang="0">
                  <a:pos x="196" y="2"/>
                </a:cxn>
                <a:cxn ang="0">
                  <a:pos x="200" y="6"/>
                </a:cxn>
                <a:cxn ang="0">
                  <a:pos x="187" y="31"/>
                </a:cxn>
                <a:cxn ang="0">
                  <a:pos x="179" y="65"/>
                </a:cxn>
                <a:cxn ang="0">
                  <a:pos x="174" y="102"/>
                </a:cxn>
                <a:cxn ang="0">
                  <a:pos x="172" y="142"/>
                </a:cxn>
                <a:cxn ang="0">
                  <a:pos x="168" y="183"/>
                </a:cxn>
                <a:cxn ang="0">
                  <a:pos x="168" y="224"/>
                </a:cxn>
                <a:cxn ang="0">
                  <a:pos x="166" y="261"/>
                </a:cxn>
                <a:cxn ang="0">
                  <a:pos x="164" y="296"/>
                </a:cxn>
                <a:cxn ang="0">
                  <a:pos x="161" y="296"/>
                </a:cxn>
                <a:cxn ang="0">
                  <a:pos x="157" y="298"/>
                </a:cxn>
                <a:cxn ang="0">
                  <a:pos x="150" y="300"/>
                </a:cxn>
                <a:cxn ang="0">
                  <a:pos x="139" y="303"/>
                </a:cxn>
                <a:cxn ang="0">
                  <a:pos x="118" y="305"/>
                </a:cxn>
                <a:cxn ang="0">
                  <a:pos x="91" y="311"/>
                </a:cxn>
                <a:cxn ang="0">
                  <a:pos x="50" y="314"/>
                </a:cxn>
                <a:cxn ang="0">
                  <a:pos x="0" y="324"/>
                </a:cxn>
              </a:cxnLst>
              <a:rect l="0" t="0" r="r" b="b"/>
              <a:pathLst>
                <a:path w="200" h="324">
                  <a:moveTo>
                    <a:pt x="0" y="324"/>
                  </a:moveTo>
                  <a:lnTo>
                    <a:pt x="2" y="283"/>
                  </a:lnTo>
                  <a:lnTo>
                    <a:pt x="4" y="244"/>
                  </a:lnTo>
                  <a:lnTo>
                    <a:pt x="5" y="203"/>
                  </a:lnTo>
                  <a:lnTo>
                    <a:pt x="9" y="165"/>
                  </a:lnTo>
                  <a:lnTo>
                    <a:pt x="11" y="126"/>
                  </a:lnTo>
                  <a:lnTo>
                    <a:pt x="17" y="87"/>
                  </a:lnTo>
                  <a:lnTo>
                    <a:pt x="24" y="52"/>
                  </a:lnTo>
                  <a:lnTo>
                    <a:pt x="35" y="22"/>
                  </a:lnTo>
                  <a:lnTo>
                    <a:pt x="85" y="13"/>
                  </a:lnTo>
                  <a:lnTo>
                    <a:pt x="126" y="9"/>
                  </a:lnTo>
                  <a:lnTo>
                    <a:pt x="153" y="4"/>
                  </a:lnTo>
                  <a:lnTo>
                    <a:pt x="174" y="2"/>
                  </a:lnTo>
                  <a:lnTo>
                    <a:pt x="185" y="0"/>
                  </a:lnTo>
                  <a:lnTo>
                    <a:pt x="192" y="0"/>
                  </a:lnTo>
                  <a:lnTo>
                    <a:pt x="196" y="2"/>
                  </a:lnTo>
                  <a:lnTo>
                    <a:pt x="200" y="6"/>
                  </a:lnTo>
                  <a:lnTo>
                    <a:pt x="187" y="31"/>
                  </a:lnTo>
                  <a:lnTo>
                    <a:pt x="179" y="65"/>
                  </a:lnTo>
                  <a:lnTo>
                    <a:pt x="174" y="102"/>
                  </a:lnTo>
                  <a:lnTo>
                    <a:pt x="172" y="142"/>
                  </a:lnTo>
                  <a:lnTo>
                    <a:pt x="168" y="183"/>
                  </a:lnTo>
                  <a:lnTo>
                    <a:pt x="168" y="224"/>
                  </a:lnTo>
                  <a:lnTo>
                    <a:pt x="166" y="261"/>
                  </a:lnTo>
                  <a:lnTo>
                    <a:pt x="164" y="296"/>
                  </a:lnTo>
                  <a:lnTo>
                    <a:pt x="161" y="296"/>
                  </a:lnTo>
                  <a:lnTo>
                    <a:pt x="157" y="298"/>
                  </a:lnTo>
                  <a:lnTo>
                    <a:pt x="150" y="300"/>
                  </a:lnTo>
                  <a:lnTo>
                    <a:pt x="139" y="303"/>
                  </a:lnTo>
                  <a:lnTo>
                    <a:pt x="118" y="305"/>
                  </a:lnTo>
                  <a:lnTo>
                    <a:pt x="91" y="311"/>
                  </a:lnTo>
                  <a:lnTo>
                    <a:pt x="50" y="314"/>
                  </a:lnTo>
                  <a:lnTo>
                    <a:pt x="0" y="324"/>
                  </a:lnTo>
                  <a:close/>
                </a:path>
              </a:pathLst>
            </a:custGeom>
            <a:solidFill>
              <a:srgbClr val="3E3EBC"/>
            </a:solidFill>
            <a:ln w="9525">
              <a:noFill/>
              <a:round/>
              <a:headEnd/>
              <a:tailEnd/>
            </a:ln>
          </p:spPr>
          <p:txBody>
            <a:bodyPr/>
            <a:lstStyle/>
            <a:p>
              <a:endParaRPr lang="en-AU"/>
            </a:p>
          </p:txBody>
        </p:sp>
        <p:sp>
          <p:nvSpPr>
            <p:cNvPr id="51366" name="Freeform 166"/>
            <p:cNvSpPr>
              <a:spLocks/>
            </p:cNvSpPr>
            <p:nvPr/>
          </p:nvSpPr>
          <p:spPr bwMode="auto">
            <a:xfrm>
              <a:off x="2050" y="2198"/>
              <a:ext cx="43" cy="161"/>
            </a:xfrm>
            <a:custGeom>
              <a:avLst/>
              <a:gdLst/>
              <a:ahLst/>
              <a:cxnLst>
                <a:cxn ang="0">
                  <a:pos x="59" y="322"/>
                </a:cxn>
                <a:cxn ang="0">
                  <a:pos x="44" y="317"/>
                </a:cxn>
                <a:cxn ang="0">
                  <a:pos x="31" y="311"/>
                </a:cxn>
                <a:cxn ang="0">
                  <a:pos x="16" y="306"/>
                </a:cxn>
                <a:cxn ang="0">
                  <a:pos x="4" y="302"/>
                </a:cxn>
                <a:cxn ang="0">
                  <a:pos x="0" y="261"/>
                </a:cxn>
                <a:cxn ang="0">
                  <a:pos x="0" y="222"/>
                </a:cxn>
                <a:cxn ang="0">
                  <a:pos x="0" y="184"/>
                </a:cxn>
                <a:cxn ang="0">
                  <a:pos x="0" y="147"/>
                </a:cxn>
                <a:cxn ang="0">
                  <a:pos x="0" y="108"/>
                </a:cxn>
                <a:cxn ang="0">
                  <a:pos x="0" y="73"/>
                </a:cxn>
                <a:cxn ang="0">
                  <a:pos x="2" y="36"/>
                </a:cxn>
                <a:cxn ang="0">
                  <a:pos x="4" y="0"/>
                </a:cxn>
                <a:cxn ang="0">
                  <a:pos x="7" y="0"/>
                </a:cxn>
                <a:cxn ang="0">
                  <a:pos x="16" y="0"/>
                </a:cxn>
                <a:cxn ang="0">
                  <a:pos x="16" y="58"/>
                </a:cxn>
                <a:cxn ang="0">
                  <a:pos x="18" y="104"/>
                </a:cxn>
                <a:cxn ang="0">
                  <a:pos x="20" y="139"/>
                </a:cxn>
                <a:cxn ang="0">
                  <a:pos x="22" y="169"/>
                </a:cxn>
                <a:cxn ang="0">
                  <a:pos x="22" y="195"/>
                </a:cxn>
                <a:cxn ang="0">
                  <a:pos x="26" y="221"/>
                </a:cxn>
                <a:cxn ang="0">
                  <a:pos x="28" y="250"/>
                </a:cxn>
                <a:cxn ang="0">
                  <a:pos x="33" y="289"/>
                </a:cxn>
                <a:cxn ang="0">
                  <a:pos x="39" y="291"/>
                </a:cxn>
                <a:cxn ang="0">
                  <a:pos x="46" y="295"/>
                </a:cxn>
                <a:cxn ang="0">
                  <a:pos x="42" y="269"/>
                </a:cxn>
                <a:cxn ang="0">
                  <a:pos x="40" y="248"/>
                </a:cxn>
                <a:cxn ang="0">
                  <a:pos x="40" y="228"/>
                </a:cxn>
                <a:cxn ang="0">
                  <a:pos x="40" y="204"/>
                </a:cxn>
                <a:cxn ang="0">
                  <a:pos x="39" y="171"/>
                </a:cxn>
                <a:cxn ang="0">
                  <a:pos x="37" y="130"/>
                </a:cxn>
                <a:cxn ang="0">
                  <a:pos x="35" y="73"/>
                </a:cxn>
                <a:cxn ang="0">
                  <a:pos x="35" y="0"/>
                </a:cxn>
                <a:cxn ang="0">
                  <a:pos x="52" y="2"/>
                </a:cxn>
                <a:cxn ang="0">
                  <a:pos x="68" y="4"/>
                </a:cxn>
                <a:cxn ang="0">
                  <a:pos x="68" y="39"/>
                </a:cxn>
                <a:cxn ang="0">
                  <a:pos x="74" y="78"/>
                </a:cxn>
                <a:cxn ang="0">
                  <a:pos x="77" y="117"/>
                </a:cxn>
                <a:cxn ang="0">
                  <a:pos x="83" y="160"/>
                </a:cxn>
                <a:cxn ang="0">
                  <a:pos x="85" y="200"/>
                </a:cxn>
                <a:cxn ang="0">
                  <a:pos x="87" y="243"/>
                </a:cxn>
                <a:cxn ang="0">
                  <a:pos x="85" y="282"/>
                </a:cxn>
                <a:cxn ang="0">
                  <a:pos x="81" y="322"/>
                </a:cxn>
                <a:cxn ang="0">
                  <a:pos x="70" y="322"/>
                </a:cxn>
                <a:cxn ang="0">
                  <a:pos x="59" y="322"/>
                </a:cxn>
              </a:cxnLst>
              <a:rect l="0" t="0" r="r" b="b"/>
              <a:pathLst>
                <a:path w="87" h="322">
                  <a:moveTo>
                    <a:pt x="59" y="322"/>
                  </a:moveTo>
                  <a:lnTo>
                    <a:pt x="44" y="317"/>
                  </a:lnTo>
                  <a:lnTo>
                    <a:pt x="31" y="311"/>
                  </a:lnTo>
                  <a:lnTo>
                    <a:pt x="16" y="306"/>
                  </a:lnTo>
                  <a:lnTo>
                    <a:pt x="4" y="302"/>
                  </a:lnTo>
                  <a:lnTo>
                    <a:pt x="0" y="261"/>
                  </a:lnTo>
                  <a:lnTo>
                    <a:pt x="0" y="222"/>
                  </a:lnTo>
                  <a:lnTo>
                    <a:pt x="0" y="184"/>
                  </a:lnTo>
                  <a:lnTo>
                    <a:pt x="0" y="147"/>
                  </a:lnTo>
                  <a:lnTo>
                    <a:pt x="0" y="108"/>
                  </a:lnTo>
                  <a:lnTo>
                    <a:pt x="0" y="73"/>
                  </a:lnTo>
                  <a:lnTo>
                    <a:pt x="2" y="36"/>
                  </a:lnTo>
                  <a:lnTo>
                    <a:pt x="4" y="0"/>
                  </a:lnTo>
                  <a:lnTo>
                    <a:pt x="7" y="0"/>
                  </a:lnTo>
                  <a:lnTo>
                    <a:pt x="16" y="0"/>
                  </a:lnTo>
                  <a:lnTo>
                    <a:pt x="16" y="58"/>
                  </a:lnTo>
                  <a:lnTo>
                    <a:pt x="18" y="104"/>
                  </a:lnTo>
                  <a:lnTo>
                    <a:pt x="20" y="139"/>
                  </a:lnTo>
                  <a:lnTo>
                    <a:pt x="22" y="169"/>
                  </a:lnTo>
                  <a:lnTo>
                    <a:pt x="22" y="195"/>
                  </a:lnTo>
                  <a:lnTo>
                    <a:pt x="26" y="221"/>
                  </a:lnTo>
                  <a:lnTo>
                    <a:pt x="28" y="250"/>
                  </a:lnTo>
                  <a:lnTo>
                    <a:pt x="33" y="289"/>
                  </a:lnTo>
                  <a:lnTo>
                    <a:pt x="39" y="291"/>
                  </a:lnTo>
                  <a:lnTo>
                    <a:pt x="46" y="295"/>
                  </a:lnTo>
                  <a:lnTo>
                    <a:pt x="42" y="269"/>
                  </a:lnTo>
                  <a:lnTo>
                    <a:pt x="40" y="248"/>
                  </a:lnTo>
                  <a:lnTo>
                    <a:pt x="40" y="228"/>
                  </a:lnTo>
                  <a:lnTo>
                    <a:pt x="40" y="204"/>
                  </a:lnTo>
                  <a:lnTo>
                    <a:pt x="39" y="171"/>
                  </a:lnTo>
                  <a:lnTo>
                    <a:pt x="37" y="130"/>
                  </a:lnTo>
                  <a:lnTo>
                    <a:pt x="35" y="73"/>
                  </a:lnTo>
                  <a:lnTo>
                    <a:pt x="35" y="0"/>
                  </a:lnTo>
                  <a:lnTo>
                    <a:pt x="52" y="2"/>
                  </a:lnTo>
                  <a:lnTo>
                    <a:pt x="68" y="4"/>
                  </a:lnTo>
                  <a:lnTo>
                    <a:pt x="68" y="39"/>
                  </a:lnTo>
                  <a:lnTo>
                    <a:pt x="74" y="78"/>
                  </a:lnTo>
                  <a:lnTo>
                    <a:pt x="77" y="117"/>
                  </a:lnTo>
                  <a:lnTo>
                    <a:pt x="83" y="160"/>
                  </a:lnTo>
                  <a:lnTo>
                    <a:pt x="85" y="200"/>
                  </a:lnTo>
                  <a:lnTo>
                    <a:pt x="87" y="243"/>
                  </a:lnTo>
                  <a:lnTo>
                    <a:pt x="85" y="282"/>
                  </a:lnTo>
                  <a:lnTo>
                    <a:pt x="81" y="322"/>
                  </a:lnTo>
                  <a:lnTo>
                    <a:pt x="70" y="322"/>
                  </a:lnTo>
                  <a:lnTo>
                    <a:pt x="59" y="322"/>
                  </a:lnTo>
                  <a:close/>
                </a:path>
              </a:pathLst>
            </a:custGeom>
            <a:solidFill>
              <a:srgbClr val="6666CC"/>
            </a:solidFill>
            <a:ln w="9525">
              <a:noFill/>
              <a:round/>
              <a:headEnd/>
              <a:tailEnd/>
            </a:ln>
          </p:spPr>
          <p:txBody>
            <a:bodyPr/>
            <a:lstStyle/>
            <a:p>
              <a:endParaRPr lang="en-AU"/>
            </a:p>
          </p:txBody>
        </p:sp>
        <p:sp>
          <p:nvSpPr>
            <p:cNvPr id="51367" name="Freeform 167"/>
            <p:cNvSpPr>
              <a:spLocks/>
            </p:cNvSpPr>
            <p:nvPr/>
          </p:nvSpPr>
          <p:spPr bwMode="auto">
            <a:xfrm>
              <a:off x="2375" y="2316"/>
              <a:ext cx="37" cy="40"/>
            </a:xfrm>
            <a:custGeom>
              <a:avLst/>
              <a:gdLst/>
              <a:ahLst/>
              <a:cxnLst>
                <a:cxn ang="0">
                  <a:pos x="17" y="80"/>
                </a:cxn>
                <a:cxn ang="0">
                  <a:pos x="2" y="71"/>
                </a:cxn>
                <a:cxn ang="0">
                  <a:pos x="0" y="59"/>
                </a:cxn>
                <a:cxn ang="0">
                  <a:pos x="6" y="46"/>
                </a:cxn>
                <a:cxn ang="0">
                  <a:pos x="17" y="35"/>
                </a:cxn>
                <a:cxn ang="0">
                  <a:pos x="32" y="21"/>
                </a:cxn>
                <a:cxn ang="0">
                  <a:pos x="47" y="11"/>
                </a:cxn>
                <a:cxn ang="0">
                  <a:pos x="61" y="2"/>
                </a:cxn>
                <a:cxn ang="0">
                  <a:pos x="74" y="0"/>
                </a:cxn>
                <a:cxn ang="0">
                  <a:pos x="73" y="11"/>
                </a:cxn>
                <a:cxn ang="0">
                  <a:pos x="71" y="24"/>
                </a:cxn>
                <a:cxn ang="0">
                  <a:pos x="65" y="35"/>
                </a:cxn>
                <a:cxn ang="0">
                  <a:pos x="61" y="50"/>
                </a:cxn>
                <a:cxn ang="0">
                  <a:pos x="54" y="59"/>
                </a:cxn>
                <a:cxn ang="0">
                  <a:pos x="45" y="71"/>
                </a:cxn>
                <a:cxn ang="0">
                  <a:pos x="32" y="76"/>
                </a:cxn>
                <a:cxn ang="0">
                  <a:pos x="17" y="80"/>
                </a:cxn>
              </a:cxnLst>
              <a:rect l="0" t="0" r="r" b="b"/>
              <a:pathLst>
                <a:path w="74" h="80">
                  <a:moveTo>
                    <a:pt x="17" y="80"/>
                  </a:moveTo>
                  <a:lnTo>
                    <a:pt x="2" y="71"/>
                  </a:lnTo>
                  <a:lnTo>
                    <a:pt x="0" y="59"/>
                  </a:lnTo>
                  <a:lnTo>
                    <a:pt x="6" y="46"/>
                  </a:lnTo>
                  <a:lnTo>
                    <a:pt x="17" y="35"/>
                  </a:lnTo>
                  <a:lnTo>
                    <a:pt x="32" y="21"/>
                  </a:lnTo>
                  <a:lnTo>
                    <a:pt x="47" y="11"/>
                  </a:lnTo>
                  <a:lnTo>
                    <a:pt x="61" y="2"/>
                  </a:lnTo>
                  <a:lnTo>
                    <a:pt x="74" y="0"/>
                  </a:lnTo>
                  <a:lnTo>
                    <a:pt x="73" y="11"/>
                  </a:lnTo>
                  <a:lnTo>
                    <a:pt x="71" y="24"/>
                  </a:lnTo>
                  <a:lnTo>
                    <a:pt x="65" y="35"/>
                  </a:lnTo>
                  <a:lnTo>
                    <a:pt x="61" y="50"/>
                  </a:lnTo>
                  <a:lnTo>
                    <a:pt x="54" y="59"/>
                  </a:lnTo>
                  <a:lnTo>
                    <a:pt x="45" y="71"/>
                  </a:lnTo>
                  <a:lnTo>
                    <a:pt x="32" y="76"/>
                  </a:lnTo>
                  <a:lnTo>
                    <a:pt x="17" y="80"/>
                  </a:lnTo>
                  <a:close/>
                </a:path>
              </a:pathLst>
            </a:custGeom>
            <a:solidFill>
              <a:srgbClr val="CCCCCC"/>
            </a:solidFill>
            <a:ln w="9525">
              <a:noFill/>
              <a:round/>
              <a:headEnd/>
              <a:tailEnd/>
            </a:ln>
          </p:spPr>
          <p:txBody>
            <a:bodyPr/>
            <a:lstStyle/>
            <a:p>
              <a:endParaRPr lang="en-AU"/>
            </a:p>
          </p:txBody>
        </p:sp>
        <p:sp>
          <p:nvSpPr>
            <p:cNvPr id="51368" name="Freeform 168"/>
            <p:cNvSpPr>
              <a:spLocks/>
            </p:cNvSpPr>
            <p:nvPr/>
          </p:nvSpPr>
          <p:spPr bwMode="auto">
            <a:xfrm>
              <a:off x="1714" y="2311"/>
              <a:ext cx="12" cy="45"/>
            </a:xfrm>
            <a:custGeom>
              <a:avLst/>
              <a:gdLst/>
              <a:ahLst/>
              <a:cxnLst>
                <a:cxn ang="0">
                  <a:pos x="0" y="91"/>
                </a:cxn>
                <a:cxn ang="0">
                  <a:pos x="0" y="78"/>
                </a:cxn>
                <a:cxn ang="0">
                  <a:pos x="4" y="67"/>
                </a:cxn>
                <a:cxn ang="0">
                  <a:pos x="5" y="56"/>
                </a:cxn>
                <a:cxn ang="0">
                  <a:pos x="9" y="45"/>
                </a:cxn>
                <a:cxn ang="0">
                  <a:pos x="11" y="33"/>
                </a:cxn>
                <a:cxn ang="0">
                  <a:pos x="15" y="22"/>
                </a:cxn>
                <a:cxn ang="0">
                  <a:pos x="18" y="11"/>
                </a:cxn>
                <a:cxn ang="0">
                  <a:pos x="22" y="0"/>
                </a:cxn>
                <a:cxn ang="0">
                  <a:pos x="20" y="9"/>
                </a:cxn>
                <a:cxn ang="0">
                  <a:pos x="20" y="20"/>
                </a:cxn>
                <a:cxn ang="0">
                  <a:pos x="18" y="33"/>
                </a:cxn>
                <a:cxn ang="0">
                  <a:pos x="18" y="46"/>
                </a:cxn>
                <a:cxn ang="0">
                  <a:pos x="15" y="57"/>
                </a:cxn>
                <a:cxn ang="0">
                  <a:pos x="11" y="69"/>
                </a:cxn>
                <a:cxn ang="0">
                  <a:pos x="5" y="80"/>
                </a:cxn>
                <a:cxn ang="0">
                  <a:pos x="0" y="91"/>
                </a:cxn>
              </a:cxnLst>
              <a:rect l="0" t="0" r="r" b="b"/>
              <a:pathLst>
                <a:path w="22" h="91">
                  <a:moveTo>
                    <a:pt x="0" y="91"/>
                  </a:moveTo>
                  <a:lnTo>
                    <a:pt x="0" y="78"/>
                  </a:lnTo>
                  <a:lnTo>
                    <a:pt x="4" y="67"/>
                  </a:lnTo>
                  <a:lnTo>
                    <a:pt x="5" y="56"/>
                  </a:lnTo>
                  <a:lnTo>
                    <a:pt x="9" y="45"/>
                  </a:lnTo>
                  <a:lnTo>
                    <a:pt x="11" y="33"/>
                  </a:lnTo>
                  <a:lnTo>
                    <a:pt x="15" y="22"/>
                  </a:lnTo>
                  <a:lnTo>
                    <a:pt x="18" y="11"/>
                  </a:lnTo>
                  <a:lnTo>
                    <a:pt x="22" y="0"/>
                  </a:lnTo>
                  <a:lnTo>
                    <a:pt x="20" y="9"/>
                  </a:lnTo>
                  <a:lnTo>
                    <a:pt x="20" y="20"/>
                  </a:lnTo>
                  <a:lnTo>
                    <a:pt x="18" y="33"/>
                  </a:lnTo>
                  <a:lnTo>
                    <a:pt x="18" y="46"/>
                  </a:lnTo>
                  <a:lnTo>
                    <a:pt x="15" y="57"/>
                  </a:lnTo>
                  <a:lnTo>
                    <a:pt x="11" y="69"/>
                  </a:lnTo>
                  <a:lnTo>
                    <a:pt x="5" y="80"/>
                  </a:lnTo>
                  <a:lnTo>
                    <a:pt x="0" y="91"/>
                  </a:lnTo>
                  <a:close/>
                </a:path>
              </a:pathLst>
            </a:custGeom>
            <a:solidFill>
              <a:srgbClr val="000000"/>
            </a:solidFill>
            <a:ln w="9525">
              <a:noFill/>
              <a:round/>
              <a:headEnd/>
              <a:tailEnd/>
            </a:ln>
          </p:spPr>
          <p:txBody>
            <a:bodyPr/>
            <a:lstStyle/>
            <a:p>
              <a:endParaRPr lang="en-AU"/>
            </a:p>
          </p:txBody>
        </p:sp>
        <p:sp>
          <p:nvSpPr>
            <p:cNvPr id="51369" name="Freeform 169"/>
            <p:cNvSpPr>
              <a:spLocks/>
            </p:cNvSpPr>
            <p:nvPr/>
          </p:nvSpPr>
          <p:spPr bwMode="auto">
            <a:xfrm>
              <a:off x="963" y="2327"/>
              <a:ext cx="20" cy="25"/>
            </a:xfrm>
            <a:custGeom>
              <a:avLst/>
              <a:gdLst/>
              <a:ahLst/>
              <a:cxnLst>
                <a:cxn ang="0">
                  <a:pos x="30" y="49"/>
                </a:cxn>
                <a:cxn ang="0">
                  <a:pos x="22" y="41"/>
                </a:cxn>
                <a:cxn ang="0">
                  <a:pos x="20" y="36"/>
                </a:cxn>
                <a:cxn ang="0">
                  <a:pos x="17" y="26"/>
                </a:cxn>
                <a:cxn ang="0">
                  <a:pos x="15" y="13"/>
                </a:cxn>
                <a:cxn ang="0">
                  <a:pos x="7" y="10"/>
                </a:cxn>
                <a:cxn ang="0">
                  <a:pos x="0" y="8"/>
                </a:cxn>
                <a:cxn ang="0">
                  <a:pos x="0" y="4"/>
                </a:cxn>
                <a:cxn ang="0">
                  <a:pos x="2" y="0"/>
                </a:cxn>
                <a:cxn ang="0">
                  <a:pos x="13" y="0"/>
                </a:cxn>
                <a:cxn ang="0">
                  <a:pos x="26" y="0"/>
                </a:cxn>
                <a:cxn ang="0">
                  <a:pos x="30" y="10"/>
                </a:cxn>
                <a:cxn ang="0">
                  <a:pos x="33" y="19"/>
                </a:cxn>
                <a:cxn ang="0">
                  <a:pos x="35" y="24"/>
                </a:cxn>
                <a:cxn ang="0">
                  <a:pos x="39" y="32"/>
                </a:cxn>
                <a:cxn ang="0">
                  <a:pos x="39" y="39"/>
                </a:cxn>
                <a:cxn ang="0">
                  <a:pos x="41" y="49"/>
                </a:cxn>
                <a:cxn ang="0">
                  <a:pos x="35" y="50"/>
                </a:cxn>
                <a:cxn ang="0">
                  <a:pos x="30" y="49"/>
                </a:cxn>
              </a:cxnLst>
              <a:rect l="0" t="0" r="r" b="b"/>
              <a:pathLst>
                <a:path w="41" h="50">
                  <a:moveTo>
                    <a:pt x="30" y="49"/>
                  </a:moveTo>
                  <a:lnTo>
                    <a:pt x="22" y="41"/>
                  </a:lnTo>
                  <a:lnTo>
                    <a:pt x="20" y="36"/>
                  </a:lnTo>
                  <a:lnTo>
                    <a:pt x="17" y="26"/>
                  </a:lnTo>
                  <a:lnTo>
                    <a:pt x="15" y="13"/>
                  </a:lnTo>
                  <a:lnTo>
                    <a:pt x="7" y="10"/>
                  </a:lnTo>
                  <a:lnTo>
                    <a:pt x="0" y="8"/>
                  </a:lnTo>
                  <a:lnTo>
                    <a:pt x="0" y="4"/>
                  </a:lnTo>
                  <a:lnTo>
                    <a:pt x="2" y="0"/>
                  </a:lnTo>
                  <a:lnTo>
                    <a:pt x="13" y="0"/>
                  </a:lnTo>
                  <a:lnTo>
                    <a:pt x="26" y="0"/>
                  </a:lnTo>
                  <a:lnTo>
                    <a:pt x="30" y="10"/>
                  </a:lnTo>
                  <a:lnTo>
                    <a:pt x="33" y="19"/>
                  </a:lnTo>
                  <a:lnTo>
                    <a:pt x="35" y="24"/>
                  </a:lnTo>
                  <a:lnTo>
                    <a:pt x="39" y="32"/>
                  </a:lnTo>
                  <a:lnTo>
                    <a:pt x="39" y="39"/>
                  </a:lnTo>
                  <a:lnTo>
                    <a:pt x="41" y="49"/>
                  </a:lnTo>
                  <a:lnTo>
                    <a:pt x="35" y="50"/>
                  </a:lnTo>
                  <a:lnTo>
                    <a:pt x="30" y="49"/>
                  </a:lnTo>
                  <a:close/>
                </a:path>
              </a:pathLst>
            </a:custGeom>
            <a:solidFill>
              <a:srgbClr val="000000"/>
            </a:solidFill>
            <a:ln w="9525">
              <a:noFill/>
              <a:round/>
              <a:headEnd/>
              <a:tailEnd/>
            </a:ln>
          </p:spPr>
          <p:txBody>
            <a:bodyPr/>
            <a:lstStyle/>
            <a:p>
              <a:endParaRPr lang="en-AU"/>
            </a:p>
          </p:txBody>
        </p:sp>
        <p:sp>
          <p:nvSpPr>
            <p:cNvPr id="51370" name="Freeform 170"/>
            <p:cNvSpPr>
              <a:spLocks/>
            </p:cNvSpPr>
            <p:nvPr/>
          </p:nvSpPr>
          <p:spPr bwMode="auto">
            <a:xfrm>
              <a:off x="726" y="2218"/>
              <a:ext cx="32" cy="133"/>
            </a:xfrm>
            <a:custGeom>
              <a:avLst/>
              <a:gdLst/>
              <a:ahLst/>
              <a:cxnLst>
                <a:cxn ang="0">
                  <a:pos x="52" y="265"/>
                </a:cxn>
                <a:cxn ang="0">
                  <a:pos x="39" y="261"/>
                </a:cxn>
                <a:cxn ang="0">
                  <a:pos x="26" y="259"/>
                </a:cxn>
                <a:cxn ang="0">
                  <a:pos x="13" y="257"/>
                </a:cxn>
                <a:cxn ang="0">
                  <a:pos x="2" y="257"/>
                </a:cxn>
                <a:cxn ang="0">
                  <a:pos x="0" y="224"/>
                </a:cxn>
                <a:cxn ang="0">
                  <a:pos x="0" y="191"/>
                </a:cxn>
                <a:cxn ang="0">
                  <a:pos x="0" y="159"/>
                </a:cxn>
                <a:cxn ang="0">
                  <a:pos x="0" y="128"/>
                </a:cxn>
                <a:cxn ang="0">
                  <a:pos x="0" y="94"/>
                </a:cxn>
                <a:cxn ang="0">
                  <a:pos x="0" y="63"/>
                </a:cxn>
                <a:cxn ang="0">
                  <a:pos x="0" y="32"/>
                </a:cxn>
                <a:cxn ang="0">
                  <a:pos x="2" y="4"/>
                </a:cxn>
                <a:cxn ang="0">
                  <a:pos x="17" y="0"/>
                </a:cxn>
                <a:cxn ang="0">
                  <a:pos x="28" y="0"/>
                </a:cxn>
                <a:cxn ang="0">
                  <a:pos x="37" y="2"/>
                </a:cxn>
                <a:cxn ang="0">
                  <a:pos x="54" y="9"/>
                </a:cxn>
                <a:cxn ang="0">
                  <a:pos x="50" y="39"/>
                </a:cxn>
                <a:cxn ang="0">
                  <a:pos x="48" y="70"/>
                </a:cxn>
                <a:cxn ang="0">
                  <a:pos x="46" y="100"/>
                </a:cxn>
                <a:cxn ang="0">
                  <a:pos x="46" y="133"/>
                </a:cxn>
                <a:cxn ang="0">
                  <a:pos x="46" y="165"/>
                </a:cxn>
                <a:cxn ang="0">
                  <a:pos x="50" y="198"/>
                </a:cxn>
                <a:cxn ang="0">
                  <a:pos x="54" y="231"/>
                </a:cxn>
                <a:cxn ang="0">
                  <a:pos x="65" y="267"/>
                </a:cxn>
                <a:cxn ang="0">
                  <a:pos x="57" y="265"/>
                </a:cxn>
                <a:cxn ang="0">
                  <a:pos x="52" y="265"/>
                </a:cxn>
              </a:cxnLst>
              <a:rect l="0" t="0" r="r" b="b"/>
              <a:pathLst>
                <a:path w="65" h="267">
                  <a:moveTo>
                    <a:pt x="52" y="265"/>
                  </a:moveTo>
                  <a:lnTo>
                    <a:pt x="39" y="261"/>
                  </a:lnTo>
                  <a:lnTo>
                    <a:pt x="26" y="259"/>
                  </a:lnTo>
                  <a:lnTo>
                    <a:pt x="13" y="257"/>
                  </a:lnTo>
                  <a:lnTo>
                    <a:pt x="2" y="257"/>
                  </a:lnTo>
                  <a:lnTo>
                    <a:pt x="0" y="224"/>
                  </a:lnTo>
                  <a:lnTo>
                    <a:pt x="0" y="191"/>
                  </a:lnTo>
                  <a:lnTo>
                    <a:pt x="0" y="159"/>
                  </a:lnTo>
                  <a:lnTo>
                    <a:pt x="0" y="128"/>
                  </a:lnTo>
                  <a:lnTo>
                    <a:pt x="0" y="94"/>
                  </a:lnTo>
                  <a:lnTo>
                    <a:pt x="0" y="63"/>
                  </a:lnTo>
                  <a:lnTo>
                    <a:pt x="0" y="32"/>
                  </a:lnTo>
                  <a:lnTo>
                    <a:pt x="2" y="4"/>
                  </a:lnTo>
                  <a:lnTo>
                    <a:pt x="17" y="0"/>
                  </a:lnTo>
                  <a:lnTo>
                    <a:pt x="28" y="0"/>
                  </a:lnTo>
                  <a:lnTo>
                    <a:pt x="37" y="2"/>
                  </a:lnTo>
                  <a:lnTo>
                    <a:pt x="54" y="9"/>
                  </a:lnTo>
                  <a:lnTo>
                    <a:pt x="50" y="39"/>
                  </a:lnTo>
                  <a:lnTo>
                    <a:pt x="48" y="70"/>
                  </a:lnTo>
                  <a:lnTo>
                    <a:pt x="46" y="100"/>
                  </a:lnTo>
                  <a:lnTo>
                    <a:pt x="46" y="133"/>
                  </a:lnTo>
                  <a:lnTo>
                    <a:pt x="46" y="165"/>
                  </a:lnTo>
                  <a:lnTo>
                    <a:pt x="50" y="198"/>
                  </a:lnTo>
                  <a:lnTo>
                    <a:pt x="54" y="231"/>
                  </a:lnTo>
                  <a:lnTo>
                    <a:pt x="65" y="267"/>
                  </a:lnTo>
                  <a:lnTo>
                    <a:pt x="57" y="265"/>
                  </a:lnTo>
                  <a:lnTo>
                    <a:pt x="52" y="265"/>
                  </a:lnTo>
                  <a:close/>
                </a:path>
              </a:pathLst>
            </a:custGeom>
            <a:solidFill>
              <a:srgbClr val="6666CC"/>
            </a:solidFill>
            <a:ln w="9525">
              <a:noFill/>
              <a:round/>
              <a:headEnd/>
              <a:tailEnd/>
            </a:ln>
          </p:spPr>
          <p:txBody>
            <a:bodyPr/>
            <a:lstStyle/>
            <a:p>
              <a:endParaRPr lang="en-AU"/>
            </a:p>
          </p:txBody>
        </p:sp>
        <p:sp>
          <p:nvSpPr>
            <p:cNvPr id="51371" name="Freeform 171"/>
            <p:cNvSpPr>
              <a:spLocks/>
            </p:cNvSpPr>
            <p:nvPr/>
          </p:nvSpPr>
          <p:spPr bwMode="auto">
            <a:xfrm>
              <a:off x="1904" y="2198"/>
              <a:ext cx="33" cy="151"/>
            </a:xfrm>
            <a:custGeom>
              <a:avLst/>
              <a:gdLst/>
              <a:ahLst/>
              <a:cxnLst>
                <a:cxn ang="0">
                  <a:pos x="2" y="302"/>
                </a:cxn>
                <a:cxn ang="0">
                  <a:pos x="0" y="261"/>
                </a:cxn>
                <a:cxn ang="0">
                  <a:pos x="0" y="222"/>
                </a:cxn>
                <a:cxn ang="0">
                  <a:pos x="0" y="185"/>
                </a:cxn>
                <a:cxn ang="0">
                  <a:pos x="2" y="150"/>
                </a:cxn>
                <a:cxn ang="0">
                  <a:pos x="3" y="111"/>
                </a:cxn>
                <a:cxn ang="0">
                  <a:pos x="9" y="76"/>
                </a:cxn>
                <a:cxn ang="0">
                  <a:pos x="15" y="39"/>
                </a:cxn>
                <a:cxn ang="0">
                  <a:pos x="24" y="4"/>
                </a:cxn>
                <a:cxn ang="0">
                  <a:pos x="35" y="2"/>
                </a:cxn>
                <a:cxn ang="0">
                  <a:pos x="46" y="2"/>
                </a:cxn>
                <a:cxn ang="0">
                  <a:pos x="55" y="0"/>
                </a:cxn>
                <a:cxn ang="0">
                  <a:pos x="66" y="0"/>
                </a:cxn>
                <a:cxn ang="0">
                  <a:pos x="63" y="37"/>
                </a:cxn>
                <a:cxn ang="0">
                  <a:pos x="61" y="74"/>
                </a:cxn>
                <a:cxn ang="0">
                  <a:pos x="57" y="111"/>
                </a:cxn>
                <a:cxn ang="0">
                  <a:pos x="57" y="150"/>
                </a:cxn>
                <a:cxn ang="0">
                  <a:pos x="53" y="187"/>
                </a:cxn>
                <a:cxn ang="0">
                  <a:pos x="52" y="224"/>
                </a:cxn>
                <a:cxn ang="0">
                  <a:pos x="48" y="261"/>
                </a:cxn>
                <a:cxn ang="0">
                  <a:pos x="48" y="300"/>
                </a:cxn>
                <a:cxn ang="0">
                  <a:pos x="33" y="302"/>
                </a:cxn>
                <a:cxn ang="0">
                  <a:pos x="24" y="304"/>
                </a:cxn>
                <a:cxn ang="0">
                  <a:pos x="15" y="302"/>
                </a:cxn>
                <a:cxn ang="0">
                  <a:pos x="2" y="302"/>
                </a:cxn>
              </a:cxnLst>
              <a:rect l="0" t="0" r="r" b="b"/>
              <a:pathLst>
                <a:path w="66" h="304">
                  <a:moveTo>
                    <a:pt x="2" y="302"/>
                  </a:moveTo>
                  <a:lnTo>
                    <a:pt x="0" y="261"/>
                  </a:lnTo>
                  <a:lnTo>
                    <a:pt x="0" y="222"/>
                  </a:lnTo>
                  <a:lnTo>
                    <a:pt x="0" y="185"/>
                  </a:lnTo>
                  <a:lnTo>
                    <a:pt x="2" y="150"/>
                  </a:lnTo>
                  <a:lnTo>
                    <a:pt x="3" y="111"/>
                  </a:lnTo>
                  <a:lnTo>
                    <a:pt x="9" y="76"/>
                  </a:lnTo>
                  <a:lnTo>
                    <a:pt x="15" y="39"/>
                  </a:lnTo>
                  <a:lnTo>
                    <a:pt x="24" y="4"/>
                  </a:lnTo>
                  <a:lnTo>
                    <a:pt x="35" y="2"/>
                  </a:lnTo>
                  <a:lnTo>
                    <a:pt x="46" y="2"/>
                  </a:lnTo>
                  <a:lnTo>
                    <a:pt x="55" y="0"/>
                  </a:lnTo>
                  <a:lnTo>
                    <a:pt x="66" y="0"/>
                  </a:lnTo>
                  <a:lnTo>
                    <a:pt x="63" y="37"/>
                  </a:lnTo>
                  <a:lnTo>
                    <a:pt x="61" y="74"/>
                  </a:lnTo>
                  <a:lnTo>
                    <a:pt x="57" y="111"/>
                  </a:lnTo>
                  <a:lnTo>
                    <a:pt x="57" y="150"/>
                  </a:lnTo>
                  <a:lnTo>
                    <a:pt x="53" y="187"/>
                  </a:lnTo>
                  <a:lnTo>
                    <a:pt x="52" y="224"/>
                  </a:lnTo>
                  <a:lnTo>
                    <a:pt x="48" y="261"/>
                  </a:lnTo>
                  <a:lnTo>
                    <a:pt x="48" y="300"/>
                  </a:lnTo>
                  <a:lnTo>
                    <a:pt x="33" y="302"/>
                  </a:lnTo>
                  <a:lnTo>
                    <a:pt x="24" y="304"/>
                  </a:lnTo>
                  <a:lnTo>
                    <a:pt x="15" y="302"/>
                  </a:lnTo>
                  <a:lnTo>
                    <a:pt x="2" y="302"/>
                  </a:lnTo>
                  <a:close/>
                </a:path>
              </a:pathLst>
            </a:custGeom>
            <a:solidFill>
              <a:srgbClr val="3E3EBC"/>
            </a:solidFill>
            <a:ln w="9525">
              <a:noFill/>
              <a:round/>
              <a:headEnd/>
              <a:tailEnd/>
            </a:ln>
          </p:spPr>
          <p:txBody>
            <a:bodyPr/>
            <a:lstStyle/>
            <a:p>
              <a:endParaRPr lang="en-AU"/>
            </a:p>
          </p:txBody>
        </p:sp>
        <p:sp>
          <p:nvSpPr>
            <p:cNvPr id="51372" name="Freeform 172"/>
            <p:cNvSpPr>
              <a:spLocks/>
            </p:cNvSpPr>
            <p:nvPr/>
          </p:nvSpPr>
          <p:spPr bwMode="auto">
            <a:xfrm>
              <a:off x="1849" y="2212"/>
              <a:ext cx="16" cy="136"/>
            </a:xfrm>
            <a:custGeom>
              <a:avLst/>
              <a:gdLst/>
              <a:ahLst/>
              <a:cxnLst>
                <a:cxn ang="0">
                  <a:pos x="11" y="272"/>
                </a:cxn>
                <a:cxn ang="0">
                  <a:pos x="2" y="257"/>
                </a:cxn>
                <a:cxn ang="0">
                  <a:pos x="0" y="230"/>
                </a:cxn>
                <a:cxn ang="0">
                  <a:pos x="0" y="189"/>
                </a:cxn>
                <a:cxn ang="0">
                  <a:pos x="5" y="146"/>
                </a:cxn>
                <a:cxn ang="0">
                  <a:pos x="11" y="98"/>
                </a:cxn>
                <a:cxn ang="0">
                  <a:pos x="18" y="56"/>
                </a:cxn>
                <a:cxn ang="0">
                  <a:pos x="24" y="21"/>
                </a:cxn>
                <a:cxn ang="0">
                  <a:pos x="31" y="0"/>
                </a:cxn>
                <a:cxn ang="0">
                  <a:pos x="29" y="6"/>
                </a:cxn>
                <a:cxn ang="0">
                  <a:pos x="29" y="17"/>
                </a:cxn>
                <a:cxn ang="0">
                  <a:pos x="27" y="33"/>
                </a:cxn>
                <a:cxn ang="0">
                  <a:pos x="26" y="59"/>
                </a:cxn>
                <a:cxn ang="0">
                  <a:pos x="22" y="91"/>
                </a:cxn>
                <a:cxn ang="0">
                  <a:pos x="18" y="137"/>
                </a:cxn>
                <a:cxn ang="0">
                  <a:pos x="15" y="196"/>
                </a:cxn>
                <a:cxn ang="0">
                  <a:pos x="13" y="274"/>
                </a:cxn>
                <a:cxn ang="0">
                  <a:pos x="11" y="272"/>
                </a:cxn>
              </a:cxnLst>
              <a:rect l="0" t="0" r="r" b="b"/>
              <a:pathLst>
                <a:path w="31" h="274">
                  <a:moveTo>
                    <a:pt x="11" y="272"/>
                  </a:moveTo>
                  <a:lnTo>
                    <a:pt x="2" y="257"/>
                  </a:lnTo>
                  <a:lnTo>
                    <a:pt x="0" y="230"/>
                  </a:lnTo>
                  <a:lnTo>
                    <a:pt x="0" y="189"/>
                  </a:lnTo>
                  <a:lnTo>
                    <a:pt x="5" y="146"/>
                  </a:lnTo>
                  <a:lnTo>
                    <a:pt x="11" y="98"/>
                  </a:lnTo>
                  <a:lnTo>
                    <a:pt x="18" y="56"/>
                  </a:lnTo>
                  <a:lnTo>
                    <a:pt x="24" y="21"/>
                  </a:lnTo>
                  <a:lnTo>
                    <a:pt x="31" y="0"/>
                  </a:lnTo>
                  <a:lnTo>
                    <a:pt x="29" y="6"/>
                  </a:lnTo>
                  <a:lnTo>
                    <a:pt x="29" y="17"/>
                  </a:lnTo>
                  <a:lnTo>
                    <a:pt x="27" y="33"/>
                  </a:lnTo>
                  <a:lnTo>
                    <a:pt x="26" y="59"/>
                  </a:lnTo>
                  <a:lnTo>
                    <a:pt x="22" y="91"/>
                  </a:lnTo>
                  <a:lnTo>
                    <a:pt x="18" y="137"/>
                  </a:lnTo>
                  <a:lnTo>
                    <a:pt x="15" y="196"/>
                  </a:lnTo>
                  <a:lnTo>
                    <a:pt x="13" y="274"/>
                  </a:lnTo>
                  <a:lnTo>
                    <a:pt x="11" y="272"/>
                  </a:lnTo>
                  <a:close/>
                </a:path>
              </a:pathLst>
            </a:custGeom>
            <a:solidFill>
              <a:srgbClr val="6666CC"/>
            </a:solidFill>
            <a:ln w="9525">
              <a:noFill/>
              <a:round/>
              <a:headEnd/>
              <a:tailEnd/>
            </a:ln>
          </p:spPr>
          <p:txBody>
            <a:bodyPr/>
            <a:lstStyle/>
            <a:p>
              <a:endParaRPr lang="en-AU"/>
            </a:p>
          </p:txBody>
        </p:sp>
        <p:sp>
          <p:nvSpPr>
            <p:cNvPr id="51373" name="Freeform 173"/>
            <p:cNvSpPr>
              <a:spLocks/>
            </p:cNvSpPr>
            <p:nvPr/>
          </p:nvSpPr>
          <p:spPr bwMode="auto">
            <a:xfrm>
              <a:off x="1935" y="2197"/>
              <a:ext cx="36" cy="151"/>
            </a:xfrm>
            <a:custGeom>
              <a:avLst/>
              <a:gdLst/>
              <a:ahLst/>
              <a:cxnLst>
                <a:cxn ang="0">
                  <a:pos x="3" y="303"/>
                </a:cxn>
                <a:cxn ang="0">
                  <a:pos x="1" y="266"/>
                </a:cxn>
                <a:cxn ang="0">
                  <a:pos x="1" y="227"/>
                </a:cxn>
                <a:cxn ang="0">
                  <a:pos x="0" y="185"/>
                </a:cxn>
                <a:cxn ang="0">
                  <a:pos x="1" y="142"/>
                </a:cxn>
                <a:cxn ang="0">
                  <a:pos x="1" y="98"/>
                </a:cxn>
                <a:cxn ang="0">
                  <a:pos x="7" y="59"/>
                </a:cxn>
                <a:cxn ang="0">
                  <a:pos x="14" y="25"/>
                </a:cxn>
                <a:cxn ang="0">
                  <a:pos x="27" y="0"/>
                </a:cxn>
                <a:cxn ang="0">
                  <a:pos x="37" y="0"/>
                </a:cxn>
                <a:cxn ang="0">
                  <a:pos x="48" y="0"/>
                </a:cxn>
                <a:cxn ang="0">
                  <a:pos x="59" y="0"/>
                </a:cxn>
                <a:cxn ang="0">
                  <a:pos x="72" y="1"/>
                </a:cxn>
                <a:cxn ang="0">
                  <a:pos x="66" y="37"/>
                </a:cxn>
                <a:cxn ang="0">
                  <a:pos x="64" y="81"/>
                </a:cxn>
                <a:cxn ang="0">
                  <a:pos x="61" y="129"/>
                </a:cxn>
                <a:cxn ang="0">
                  <a:pos x="59" y="179"/>
                </a:cxn>
                <a:cxn ang="0">
                  <a:pos x="51" y="223"/>
                </a:cxn>
                <a:cxn ang="0">
                  <a:pos x="42" y="262"/>
                </a:cxn>
                <a:cxn ang="0">
                  <a:pos x="26" y="290"/>
                </a:cxn>
                <a:cxn ang="0">
                  <a:pos x="3" y="303"/>
                </a:cxn>
              </a:cxnLst>
              <a:rect l="0" t="0" r="r" b="b"/>
              <a:pathLst>
                <a:path w="72" h="303">
                  <a:moveTo>
                    <a:pt x="3" y="303"/>
                  </a:moveTo>
                  <a:lnTo>
                    <a:pt x="1" y="266"/>
                  </a:lnTo>
                  <a:lnTo>
                    <a:pt x="1" y="227"/>
                  </a:lnTo>
                  <a:lnTo>
                    <a:pt x="0" y="185"/>
                  </a:lnTo>
                  <a:lnTo>
                    <a:pt x="1" y="142"/>
                  </a:lnTo>
                  <a:lnTo>
                    <a:pt x="1" y="98"/>
                  </a:lnTo>
                  <a:lnTo>
                    <a:pt x="7" y="59"/>
                  </a:lnTo>
                  <a:lnTo>
                    <a:pt x="14" y="25"/>
                  </a:lnTo>
                  <a:lnTo>
                    <a:pt x="27" y="0"/>
                  </a:lnTo>
                  <a:lnTo>
                    <a:pt x="37" y="0"/>
                  </a:lnTo>
                  <a:lnTo>
                    <a:pt x="48" y="0"/>
                  </a:lnTo>
                  <a:lnTo>
                    <a:pt x="59" y="0"/>
                  </a:lnTo>
                  <a:lnTo>
                    <a:pt x="72" y="1"/>
                  </a:lnTo>
                  <a:lnTo>
                    <a:pt x="66" y="37"/>
                  </a:lnTo>
                  <a:lnTo>
                    <a:pt x="64" y="81"/>
                  </a:lnTo>
                  <a:lnTo>
                    <a:pt x="61" y="129"/>
                  </a:lnTo>
                  <a:lnTo>
                    <a:pt x="59" y="179"/>
                  </a:lnTo>
                  <a:lnTo>
                    <a:pt x="51" y="223"/>
                  </a:lnTo>
                  <a:lnTo>
                    <a:pt x="42" y="262"/>
                  </a:lnTo>
                  <a:lnTo>
                    <a:pt x="26" y="290"/>
                  </a:lnTo>
                  <a:lnTo>
                    <a:pt x="3" y="303"/>
                  </a:lnTo>
                  <a:close/>
                </a:path>
              </a:pathLst>
            </a:custGeom>
            <a:solidFill>
              <a:srgbClr val="6666CC"/>
            </a:solidFill>
            <a:ln w="9525">
              <a:noFill/>
              <a:round/>
              <a:headEnd/>
              <a:tailEnd/>
            </a:ln>
          </p:spPr>
          <p:txBody>
            <a:bodyPr/>
            <a:lstStyle/>
            <a:p>
              <a:endParaRPr lang="en-AU"/>
            </a:p>
          </p:txBody>
        </p:sp>
        <p:sp>
          <p:nvSpPr>
            <p:cNvPr id="51374" name="Freeform 174"/>
            <p:cNvSpPr>
              <a:spLocks/>
            </p:cNvSpPr>
            <p:nvPr/>
          </p:nvSpPr>
          <p:spPr bwMode="auto">
            <a:xfrm>
              <a:off x="2022" y="2193"/>
              <a:ext cx="20" cy="155"/>
            </a:xfrm>
            <a:custGeom>
              <a:avLst/>
              <a:gdLst/>
              <a:ahLst/>
              <a:cxnLst>
                <a:cxn ang="0">
                  <a:pos x="4" y="311"/>
                </a:cxn>
                <a:cxn ang="0">
                  <a:pos x="2" y="270"/>
                </a:cxn>
                <a:cxn ang="0">
                  <a:pos x="0" y="230"/>
                </a:cxn>
                <a:cxn ang="0">
                  <a:pos x="0" y="191"/>
                </a:cxn>
                <a:cxn ang="0">
                  <a:pos x="0" y="152"/>
                </a:cxn>
                <a:cxn ang="0">
                  <a:pos x="0" y="111"/>
                </a:cxn>
                <a:cxn ang="0">
                  <a:pos x="2" y="72"/>
                </a:cxn>
                <a:cxn ang="0">
                  <a:pos x="4" y="35"/>
                </a:cxn>
                <a:cxn ang="0">
                  <a:pos x="10" y="0"/>
                </a:cxn>
                <a:cxn ang="0">
                  <a:pos x="24" y="0"/>
                </a:cxn>
                <a:cxn ang="0">
                  <a:pos x="39" y="0"/>
                </a:cxn>
                <a:cxn ang="0">
                  <a:pos x="37" y="37"/>
                </a:cxn>
                <a:cxn ang="0">
                  <a:pos x="37" y="76"/>
                </a:cxn>
                <a:cxn ang="0">
                  <a:pos x="37" y="115"/>
                </a:cxn>
                <a:cxn ang="0">
                  <a:pos x="37" y="154"/>
                </a:cxn>
                <a:cxn ang="0">
                  <a:pos x="37" y="193"/>
                </a:cxn>
                <a:cxn ang="0">
                  <a:pos x="37" y="231"/>
                </a:cxn>
                <a:cxn ang="0">
                  <a:pos x="37" y="270"/>
                </a:cxn>
                <a:cxn ang="0">
                  <a:pos x="37" y="309"/>
                </a:cxn>
                <a:cxn ang="0">
                  <a:pos x="21" y="309"/>
                </a:cxn>
                <a:cxn ang="0">
                  <a:pos x="4" y="311"/>
                </a:cxn>
              </a:cxnLst>
              <a:rect l="0" t="0" r="r" b="b"/>
              <a:pathLst>
                <a:path w="39" h="311">
                  <a:moveTo>
                    <a:pt x="4" y="311"/>
                  </a:moveTo>
                  <a:lnTo>
                    <a:pt x="2" y="270"/>
                  </a:lnTo>
                  <a:lnTo>
                    <a:pt x="0" y="230"/>
                  </a:lnTo>
                  <a:lnTo>
                    <a:pt x="0" y="191"/>
                  </a:lnTo>
                  <a:lnTo>
                    <a:pt x="0" y="152"/>
                  </a:lnTo>
                  <a:lnTo>
                    <a:pt x="0" y="111"/>
                  </a:lnTo>
                  <a:lnTo>
                    <a:pt x="2" y="72"/>
                  </a:lnTo>
                  <a:lnTo>
                    <a:pt x="4" y="35"/>
                  </a:lnTo>
                  <a:lnTo>
                    <a:pt x="10" y="0"/>
                  </a:lnTo>
                  <a:lnTo>
                    <a:pt x="24" y="0"/>
                  </a:lnTo>
                  <a:lnTo>
                    <a:pt x="39" y="0"/>
                  </a:lnTo>
                  <a:lnTo>
                    <a:pt x="37" y="37"/>
                  </a:lnTo>
                  <a:lnTo>
                    <a:pt x="37" y="76"/>
                  </a:lnTo>
                  <a:lnTo>
                    <a:pt x="37" y="115"/>
                  </a:lnTo>
                  <a:lnTo>
                    <a:pt x="37" y="154"/>
                  </a:lnTo>
                  <a:lnTo>
                    <a:pt x="37" y="193"/>
                  </a:lnTo>
                  <a:lnTo>
                    <a:pt x="37" y="231"/>
                  </a:lnTo>
                  <a:lnTo>
                    <a:pt x="37" y="270"/>
                  </a:lnTo>
                  <a:lnTo>
                    <a:pt x="37" y="309"/>
                  </a:lnTo>
                  <a:lnTo>
                    <a:pt x="21" y="309"/>
                  </a:lnTo>
                  <a:lnTo>
                    <a:pt x="4" y="311"/>
                  </a:lnTo>
                  <a:close/>
                </a:path>
              </a:pathLst>
            </a:custGeom>
            <a:solidFill>
              <a:srgbClr val="6666CC"/>
            </a:solidFill>
            <a:ln w="9525">
              <a:noFill/>
              <a:round/>
              <a:headEnd/>
              <a:tailEnd/>
            </a:ln>
          </p:spPr>
          <p:txBody>
            <a:bodyPr/>
            <a:lstStyle/>
            <a:p>
              <a:endParaRPr lang="en-AU"/>
            </a:p>
          </p:txBody>
        </p:sp>
        <p:sp>
          <p:nvSpPr>
            <p:cNvPr id="51375" name="Freeform 175"/>
            <p:cNvSpPr>
              <a:spLocks/>
            </p:cNvSpPr>
            <p:nvPr/>
          </p:nvSpPr>
          <p:spPr bwMode="auto">
            <a:xfrm>
              <a:off x="1966" y="2193"/>
              <a:ext cx="26" cy="154"/>
            </a:xfrm>
            <a:custGeom>
              <a:avLst/>
              <a:gdLst/>
              <a:ahLst/>
              <a:cxnLst>
                <a:cxn ang="0">
                  <a:pos x="3" y="307"/>
                </a:cxn>
                <a:cxn ang="0">
                  <a:pos x="1" y="267"/>
                </a:cxn>
                <a:cxn ang="0">
                  <a:pos x="0" y="226"/>
                </a:cxn>
                <a:cxn ang="0">
                  <a:pos x="0" y="187"/>
                </a:cxn>
                <a:cxn ang="0">
                  <a:pos x="1" y="148"/>
                </a:cxn>
                <a:cxn ang="0">
                  <a:pos x="3" y="109"/>
                </a:cxn>
                <a:cxn ang="0">
                  <a:pos x="9" y="72"/>
                </a:cxn>
                <a:cxn ang="0">
                  <a:pos x="16" y="37"/>
                </a:cxn>
                <a:cxn ang="0">
                  <a:pos x="29" y="6"/>
                </a:cxn>
                <a:cxn ang="0">
                  <a:pos x="38" y="2"/>
                </a:cxn>
                <a:cxn ang="0">
                  <a:pos x="51" y="0"/>
                </a:cxn>
                <a:cxn ang="0">
                  <a:pos x="48" y="83"/>
                </a:cxn>
                <a:cxn ang="0">
                  <a:pos x="46" y="148"/>
                </a:cxn>
                <a:cxn ang="0">
                  <a:pos x="44" y="194"/>
                </a:cxn>
                <a:cxn ang="0">
                  <a:pos x="44" y="230"/>
                </a:cxn>
                <a:cxn ang="0">
                  <a:pos x="42" y="254"/>
                </a:cxn>
                <a:cxn ang="0">
                  <a:pos x="40" y="272"/>
                </a:cxn>
                <a:cxn ang="0">
                  <a:pos x="38" y="285"/>
                </a:cxn>
                <a:cxn ang="0">
                  <a:pos x="38" y="304"/>
                </a:cxn>
                <a:cxn ang="0">
                  <a:pos x="27" y="304"/>
                </a:cxn>
                <a:cxn ang="0">
                  <a:pos x="18" y="305"/>
                </a:cxn>
                <a:cxn ang="0">
                  <a:pos x="9" y="305"/>
                </a:cxn>
                <a:cxn ang="0">
                  <a:pos x="3" y="307"/>
                </a:cxn>
              </a:cxnLst>
              <a:rect l="0" t="0" r="r" b="b"/>
              <a:pathLst>
                <a:path w="51" h="307">
                  <a:moveTo>
                    <a:pt x="3" y="307"/>
                  </a:moveTo>
                  <a:lnTo>
                    <a:pt x="1" y="267"/>
                  </a:lnTo>
                  <a:lnTo>
                    <a:pt x="0" y="226"/>
                  </a:lnTo>
                  <a:lnTo>
                    <a:pt x="0" y="187"/>
                  </a:lnTo>
                  <a:lnTo>
                    <a:pt x="1" y="148"/>
                  </a:lnTo>
                  <a:lnTo>
                    <a:pt x="3" y="109"/>
                  </a:lnTo>
                  <a:lnTo>
                    <a:pt x="9" y="72"/>
                  </a:lnTo>
                  <a:lnTo>
                    <a:pt x="16" y="37"/>
                  </a:lnTo>
                  <a:lnTo>
                    <a:pt x="29" y="6"/>
                  </a:lnTo>
                  <a:lnTo>
                    <a:pt x="38" y="2"/>
                  </a:lnTo>
                  <a:lnTo>
                    <a:pt x="51" y="0"/>
                  </a:lnTo>
                  <a:lnTo>
                    <a:pt x="48" y="83"/>
                  </a:lnTo>
                  <a:lnTo>
                    <a:pt x="46" y="148"/>
                  </a:lnTo>
                  <a:lnTo>
                    <a:pt x="44" y="194"/>
                  </a:lnTo>
                  <a:lnTo>
                    <a:pt x="44" y="230"/>
                  </a:lnTo>
                  <a:lnTo>
                    <a:pt x="42" y="254"/>
                  </a:lnTo>
                  <a:lnTo>
                    <a:pt x="40" y="272"/>
                  </a:lnTo>
                  <a:lnTo>
                    <a:pt x="38" y="285"/>
                  </a:lnTo>
                  <a:lnTo>
                    <a:pt x="38" y="304"/>
                  </a:lnTo>
                  <a:lnTo>
                    <a:pt x="27" y="304"/>
                  </a:lnTo>
                  <a:lnTo>
                    <a:pt x="18" y="305"/>
                  </a:lnTo>
                  <a:lnTo>
                    <a:pt x="9" y="305"/>
                  </a:lnTo>
                  <a:lnTo>
                    <a:pt x="3" y="307"/>
                  </a:lnTo>
                  <a:close/>
                </a:path>
              </a:pathLst>
            </a:custGeom>
            <a:solidFill>
              <a:srgbClr val="6666CC"/>
            </a:solidFill>
            <a:ln w="9525">
              <a:noFill/>
              <a:round/>
              <a:headEnd/>
              <a:tailEnd/>
            </a:ln>
          </p:spPr>
          <p:txBody>
            <a:bodyPr/>
            <a:lstStyle/>
            <a:p>
              <a:endParaRPr lang="en-AU"/>
            </a:p>
          </p:txBody>
        </p:sp>
        <p:sp>
          <p:nvSpPr>
            <p:cNvPr id="51376" name="Freeform 176"/>
            <p:cNvSpPr>
              <a:spLocks/>
            </p:cNvSpPr>
            <p:nvPr/>
          </p:nvSpPr>
          <p:spPr bwMode="auto">
            <a:xfrm>
              <a:off x="1992" y="2193"/>
              <a:ext cx="26" cy="152"/>
            </a:xfrm>
            <a:custGeom>
              <a:avLst/>
              <a:gdLst/>
              <a:ahLst/>
              <a:cxnLst>
                <a:cxn ang="0">
                  <a:pos x="13" y="304"/>
                </a:cxn>
                <a:cxn ang="0">
                  <a:pos x="6" y="263"/>
                </a:cxn>
                <a:cxn ang="0">
                  <a:pos x="2" y="224"/>
                </a:cxn>
                <a:cxn ang="0">
                  <a:pos x="0" y="185"/>
                </a:cxn>
                <a:cxn ang="0">
                  <a:pos x="2" y="148"/>
                </a:cxn>
                <a:cxn ang="0">
                  <a:pos x="2" y="109"/>
                </a:cxn>
                <a:cxn ang="0">
                  <a:pos x="8" y="72"/>
                </a:cxn>
                <a:cxn ang="0">
                  <a:pos x="11" y="37"/>
                </a:cxn>
                <a:cxn ang="0">
                  <a:pos x="19" y="6"/>
                </a:cxn>
                <a:cxn ang="0">
                  <a:pos x="34" y="0"/>
                </a:cxn>
                <a:cxn ang="0">
                  <a:pos x="52" y="0"/>
                </a:cxn>
                <a:cxn ang="0">
                  <a:pos x="48" y="87"/>
                </a:cxn>
                <a:cxn ang="0">
                  <a:pos x="47" y="154"/>
                </a:cxn>
                <a:cxn ang="0">
                  <a:pos x="45" y="202"/>
                </a:cxn>
                <a:cxn ang="0">
                  <a:pos x="45" y="239"/>
                </a:cxn>
                <a:cxn ang="0">
                  <a:pos x="43" y="261"/>
                </a:cxn>
                <a:cxn ang="0">
                  <a:pos x="43" y="278"/>
                </a:cxn>
                <a:cxn ang="0">
                  <a:pos x="41" y="291"/>
                </a:cxn>
                <a:cxn ang="0">
                  <a:pos x="39" y="304"/>
                </a:cxn>
                <a:cxn ang="0">
                  <a:pos x="24" y="304"/>
                </a:cxn>
                <a:cxn ang="0">
                  <a:pos x="13" y="304"/>
                </a:cxn>
              </a:cxnLst>
              <a:rect l="0" t="0" r="r" b="b"/>
              <a:pathLst>
                <a:path w="52" h="304">
                  <a:moveTo>
                    <a:pt x="13" y="304"/>
                  </a:moveTo>
                  <a:lnTo>
                    <a:pt x="6" y="263"/>
                  </a:lnTo>
                  <a:lnTo>
                    <a:pt x="2" y="224"/>
                  </a:lnTo>
                  <a:lnTo>
                    <a:pt x="0" y="185"/>
                  </a:lnTo>
                  <a:lnTo>
                    <a:pt x="2" y="148"/>
                  </a:lnTo>
                  <a:lnTo>
                    <a:pt x="2" y="109"/>
                  </a:lnTo>
                  <a:lnTo>
                    <a:pt x="8" y="72"/>
                  </a:lnTo>
                  <a:lnTo>
                    <a:pt x="11" y="37"/>
                  </a:lnTo>
                  <a:lnTo>
                    <a:pt x="19" y="6"/>
                  </a:lnTo>
                  <a:lnTo>
                    <a:pt x="34" y="0"/>
                  </a:lnTo>
                  <a:lnTo>
                    <a:pt x="52" y="0"/>
                  </a:lnTo>
                  <a:lnTo>
                    <a:pt x="48" y="87"/>
                  </a:lnTo>
                  <a:lnTo>
                    <a:pt x="47" y="154"/>
                  </a:lnTo>
                  <a:lnTo>
                    <a:pt x="45" y="202"/>
                  </a:lnTo>
                  <a:lnTo>
                    <a:pt x="45" y="239"/>
                  </a:lnTo>
                  <a:lnTo>
                    <a:pt x="43" y="261"/>
                  </a:lnTo>
                  <a:lnTo>
                    <a:pt x="43" y="278"/>
                  </a:lnTo>
                  <a:lnTo>
                    <a:pt x="41" y="291"/>
                  </a:lnTo>
                  <a:lnTo>
                    <a:pt x="39" y="304"/>
                  </a:lnTo>
                  <a:lnTo>
                    <a:pt x="24" y="304"/>
                  </a:lnTo>
                  <a:lnTo>
                    <a:pt x="13" y="304"/>
                  </a:lnTo>
                  <a:close/>
                </a:path>
              </a:pathLst>
            </a:custGeom>
            <a:solidFill>
              <a:srgbClr val="6666CC"/>
            </a:solidFill>
            <a:ln w="9525">
              <a:noFill/>
              <a:round/>
              <a:headEnd/>
              <a:tailEnd/>
            </a:ln>
          </p:spPr>
          <p:txBody>
            <a:bodyPr/>
            <a:lstStyle/>
            <a:p>
              <a:endParaRPr lang="en-AU"/>
            </a:p>
          </p:txBody>
        </p:sp>
        <p:sp>
          <p:nvSpPr>
            <p:cNvPr id="51377" name="Freeform 177"/>
            <p:cNvSpPr>
              <a:spLocks/>
            </p:cNvSpPr>
            <p:nvPr/>
          </p:nvSpPr>
          <p:spPr bwMode="auto">
            <a:xfrm>
              <a:off x="689" y="2212"/>
              <a:ext cx="31" cy="132"/>
            </a:xfrm>
            <a:custGeom>
              <a:avLst/>
              <a:gdLst/>
              <a:ahLst/>
              <a:cxnLst>
                <a:cxn ang="0">
                  <a:pos x="39" y="265"/>
                </a:cxn>
                <a:cxn ang="0">
                  <a:pos x="20" y="250"/>
                </a:cxn>
                <a:cxn ang="0">
                  <a:pos x="9" y="222"/>
                </a:cxn>
                <a:cxn ang="0">
                  <a:pos x="2" y="183"/>
                </a:cxn>
                <a:cxn ang="0">
                  <a:pos x="2" y="141"/>
                </a:cxn>
                <a:cxn ang="0">
                  <a:pos x="0" y="95"/>
                </a:cxn>
                <a:cxn ang="0">
                  <a:pos x="4" y="56"/>
                </a:cxn>
                <a:cxn ang="0">
                  <a:pos x="7" y="21"/>
                </a:cxn>
                <a:cxn ang="0">
                  <a:pos x="11" y="0"/>
                </a:cxn>
                <a:cxn ang="0">
                  <a:pos x="22" y="0"/>
                </a:cxn>
                <a:cxn ang="0">
                  <a:pos x="37" y="2"/>
                </a:cxn>
                <a:cxn ang="0">
                  <a:pos x="48" y="2"/>
                </a:cxn>
                <a:cxn ang="0">
                  <a:pos x="63" y="4"/>
                </a:cxn>
                <a:cxn ang="0">
                  <a:pos x="61" y="35"/>
                </a:cxn>
                <a:cxn ang="0">
                  <a:pos x="61" y="69"/>
                </a:cxn>
                <a:cxn ang="0">
                  <a:pos x="61" y="100"/>
                </a:cxn>
                <a:cxn ang="0">
                  <a:pos x="61" y="133"/>
                </a:cxn>
                <a:cxn ang="0">
                  <a:pos x="59" y="165"/>
                </a:cxn>
                <a:cxn ang="0">
                  <a:pos x="59" y="198"/>
                </a:cxn>
                <a:cxn ang="0">
                  <a:pos x="59" y="231"/>
                </a:cxn>
                <a:cxn ang="0">
                  <a:pos x="59" y="265"/>
                </a:cxn>
                <a:cxn ang="0">
                  <a:pos x="46" y="265"/>
                </a:cxn>
                <a:cxn ang="0">
                  <a:pos x="39" y="265"/>
                </a:cxn>
              </a:cxnLst>
              <a:rect l="0" t="0" r="r" b="b"/>
              <a:pathLst>
                <a:path w="63" h="265">
                  <a:moveTo>
                    <a:pt x="39" y="265"/>
                  </a:moveTo>
                  <a:lnTo>
                    <a:pt x="20" y="250"/>
                  </a:lnTo>
                  <a:lnTo>
                    <a:pt x="9" y="222"/>
                  </a:lnTo>
                  <a:lnTo>
                    <a:pt x="2" y="183"/>
                  </a:lnTo>
                  <a:lnTo>
                    <a:pt x="2" y="141"/>
                  </a:lnTo>
                  <a:lnTo>
                    <a:pt x="0" y="95"/>
                  </a:lnTo>
                  <a:lnTo>
                    <a:pt x="4" y="56"/>
                  </a:lnTo>
                  <a:lnTo>
                    <a:pt x="7" y="21"/>
                  </a:lnTo>
                  <a:lnTo>
                    <a:pt x="11" y="0"/>
                  </a:lnTo>
                  <a:lnTo>
                    <a:pt x="22" y="0"/>
                  </a:lnTo>
                  <a:lnTo>
                    <a:pt x="37" y="2"/>
                  </a:lnTo>
                  <a:lnTo>
                    <a:pt x="48" y="2"/>
                  </a:lnTo>
                  <a:lnTo>
                    <a:pt x="63" y="4"/>
                  </a:lnTo>
                  <a:lnTo>
                    <a:pt x="61" y="35"/>
                  </a:lnTo>
                  <a:lnTo>
                    <a:pt x="61" y="69"/>
                  </a:lnTo>
                  <a:lnTo>
                    <a:pt x="61" y="100"/>
                  </a:lnTo>
                  <a:lnTo>
                    <a:pt x="61" y="133"/>
                  </a:lnTo>
                  <a:lnTo>
                    <a:pt x="59" y="165"/>
                  </a:lnTo>
                  <a:lnTo>
                    <a:pt x="59" y="198"/>
                  </a:lnTo>
                  <a:lnTo>
                    <a:pt x="59" y="231"/>
                  </a:lnTo>
                  <a:lnTo>
                    <a:pt x="59" y="265"/>
                  </a:lnTo>
                  <a:lnTo>
                    <a:pt x="46" y="265"/>
                  </a:lnTo>
                  <a:lnTo>
                    <a:pt x="39" y="265"/>
                  </a:lnTo>
                  <a:close/>
                </a:path>
              </a:pathLst>
            </a:custGeom>
            <a:solidFill>
              <a:srgbClr val="6666CC"/>
            </a:solidFill>
            <a:ln w="9525">
              <a:noFill/>
              <a:round/>
              <a:headEnd/>
              <a:tailEnd/>
            </a:ln>
          </p:spPr>
          <p:txBody>
            <a:bodyPr/>
            <a:lstStyle/>
            <a:p>
              <a:endParaRPr lang="en-AU"/>
            </a:p>
          </p:txBody>
        </p:sp>
        <p:sp>
          <p:nvSpPr>
            <p:cNvPr id="51378" name="Freeform 178"/>
            <p:cNvSpPr>
              <a:spLocks/>
            </p:cNvSpPr>
            <p:nvPr/>
          </p:nvSpPr>
          <p:spPr bwMode="auto">
            <a:xfrm>
              <a:off x="597" y="2196"/>
              <a:ext cx="93" cy="142"/>
            </a:xfrm>
            <a:custGeom>
              <a:avLst/>
              <a:gdLst/>
              <a:ahLst/>
              <a:cxnLst>
                <a:cxn ang="0">
                  <a:pos x="166" y="285"/>
                </a:cxn>
                <a:cxn ang="0">
                  <a:pos x="152" y="281"/>
                </a:cxn>
                <a:cxn ang="0">
                  <a:pos x="137" y="281"/>
                </a:cxn>
                <a:cxn ang="0">
                  <a:pos x="122" y="279"/>
                </a:cxn>
                <a:cxn ang="0">
                  <a:pos x="109" y="279"/>
                </a:cxn>
                <a:cxn ang="0">
                  <a:pos x="96" y="246"/>
                </a:cxn>
                <a:cxn ang="0">
                  <a:pos x="91" y="214"/>
                </a:cxn>
                <a:cxn ang="0">
                  <a:pos x="85" y="183"/>
                </a:cxn>
                <a:cxn ang="0">
                  <a:pos x="83" y="151"/>
                </a:cxn>
                <a:cxn ang="0">
                  <a:pos x="80" y="120"/>
                </a:cxn>
                <a:cxn ang="0">
                  <a:pos x="80" y="90"/>
                </a:cxn>
                <a:cxn ang="0">
                  <a:pos x="78" y="59"/>
                </a:cxn>
                <a:cxn ang="0">
                  <a:pos x="78" y="31"/>
                </a:cxn>
                <a:cxn ang="0">
                  <a:pos x="72" y="57"/>
                </a:cxn>
                <a:cxn ang="0">
                  <a:pos x="72" y="89"/>
                </a:cxn>
                <a:cxn ang="0">
                  <a:pos x="74" y="120"/>
                </a:cxn>
                <a:cxn ang="0">
                  <a:pos x="80" y="155"/>
                </a:cxn>
                <a:cxn ang="0">
                  <a:pos x="83" y="187"/>
                </a:cxn>
                <a:cxn ang="0">
                  <a:pos x="87" y="218"/>
                </a:cxn>
                <a:cxn ang="0">
                  <a:pos x="89" y="246"/>
                </a:cxn>
                <a:cxn ang="0">
                  <a:pos x="89" y="270"/>
                </a:cxn>
                <a:cxn ang="0">
                  <a:pos x="76" y="268"/>
                </a:cxn>
                <a:cxn ang="0">
                  <a:pos x="65" y="268"/>
                </a:cxn>
                <a:cxn ang="0">
                  <a:pos x="56" y="268"/>
                </a:cxn>
                <a:cxn ang="0">
                  <a:pos x="48" y="268"/>
                </a:cxn>
                <a:cxn ang="0">
                  <a:pos x="32" y="264"/>
                </a:cxn>
                <a:cxn ang="0">
                  <a:pos x="20" y="262"/>
                </a:cxn>
                <a:cxn ang="0">
                  <a:pos x="11" y="225"/>
                </a:cxn>
                <a:cxn ang="0">
                  <a:pos x="7" y="192"/>
                </a:cxn>
                <a:cxn ang="0">
                  <a:pos x="2" y="159"/>
                </a:cxn>
                <a:cxn ang="0">
                  <a:pos x="2" y="127"/>
                </a:cxn>
                <a:cxn ang="0">
                  <a:pos x="0" y="94"/>
                </a:cxn>
                <a:cxn ang="0">
                  <a:pos x="0" y="63"/>
                </a:cxn>
                <a:cxn ang="0">
                  <a:pos x="2" y="31"/>
                </a:cxn>
                <a:cxn ang="0">
                  <a:pos x="4" y="0"/>
                </a:cxn>
                <a:cxn ang="0">
                  <a:pos x="22" y="0"/>
                </a:cxn>
                <a:cxn ang="0">
                  <a:pos x="43" y="2"/>
                </a:cxn>
                <a:cxn ang="0">
                  <a:pos x="63" y="3"/>
                </a:cxn>
                <a:cxn ang="0">
                  <a:pos x="85" y="7"/>
                </a:cxn>
                <a:cxn ang="0">
                  <a:pos x="105" y="11"/>
                </a:cxn>
                <a:cxn ang="0">
                  <a:pos x="128" y="15"/>
                </a:cxn>
                <a:cxn ang="0">
                  <a:pos x="152" y="18"/>
                </a:cxn>
                <a:cxn ang="0">
                  <a:pos x="176" y="24"/>
                </a:cxn>
                <a:cxn ang="0">
                  <a:pos x="176" y="50"/>
                </a:cxn>
                <a:cxn ang="0">
                  <a:pos x="178" y="81"/>
                </a:cxn>
                <a:cxn ang="0">
                  <a:pos x="179" y="114"/>
                </a:cxn>
                <a:cxn ang="0">
                  <a:pos x="183" y="151"/>
                </a:cxn>
                <a:cxn ang="0">
                  <a:pos x="185" y="187"/>
                </a:cxn>
                <a:cxn ang="0">
                  <a:pos x="187" y="222"/>
                </a:cxn>
                <a:cxn ang="0">
                  <a:pos x="185" y="255"/>
                </a:cxn>
                <a:cxn ang="0">
                  <a:pos x="185" y="285"/>
                </a:cxn>
                <a:cxn ang="0">
                  <a:pos x="176" y="285"/>
                </a:cxn>
                <a:cxn ang="0">
                  <a:pos x="166" y="285"/>
                </a:cxn>
              </a:cxnLst>
              <a:rect l="0" t="0" r="r" b="b"/>
              <a:pathLst>
                <a:path w="187" h="285">
                  <a:moveTo>
                    <a:pt x="166" y="285"/>
                  </a:moveTo>
                  <a:lnTo>
                    <a:pt x="152" y="281"/>
                  </a:lnTo>
                  <a:lnTo>
                    <a:pt x="137" y="281"/>
                  </a:lnTo>
                  <a:lnTo>
                    <a:pt x="122" y="279"/>
                  </a:lnTo>
                  <a:lnTo>
                    <a:pt x="109" y="279"/>
                  </a:lnTo>
                  <a:lnTo>
                    <a:pt x="96" y="246"/>
                  </a:lnTo>
                  <a:lnTo>
                    <a:pt x="91" y="214"/>
                  </a:lnTo>
                  <a:lnTo>
                    <a:pt x="85" y="183"/>
                  </a:lnTo>
                  <a:lnTo>
                    <a:pt x="83" y="151"/>
                  </a:lnTo>
                  <a:lnTo>
                    <a:pt x="80" y="120"/>
                  </a:lnTo>
                  <a:lnTo>
                    <a:pt x="80" y="90"/>
                  </a:lnTo>
                  <a:lnTo>
                    <a:pt x="78" y="59"/>
                  </a:lnTo>
                  <a:lnTo>
                    <a:pt x="78" y="31"/>
                  </a:lnTo>
                  <a:lnTo>
                    <a:pt x="72" y="57"/>
                  </a:lnTo>
                  <a:lnTo>
                    <a:pt x="72" y="89"/>
                  </a:lnTo>
                  <a:lnTo>
                    <a:pt x="74" y="120"/>
                  </a:lnTo>
                  <a:lnTo>
                    <a:pt x="80" y="155"/>
                  </a:lnTo>
                  <a:lnTo>
                    <a:pt x="83" y="187"/>
                  </a:lnTo>
                  <a:lnTo>
                    <a:pt x="87" y="218"/>
                  </a:lnTo>
                  <a:lnTo>
                    <a:pt x="89" y="246"/>
                  </a:lnTo>
                  <a:lnTo>
                    <a:pt x="89" y="270"/>
                  </a:lnTo>
                  <a:lnTo>
                    <a:pt x="76" y="268"/>
                  </a:lnTo>
                  <a:lnTo>
                    <a:pt x="65" y="268"/>
                  </a:lnTo>
                  <a:lnTo>
                    <a:pt x="56" y="268"/>
                  </a:lnTo>
                  <a:lnTo>
                    <a:pt x="48" y="268"/>
                  </a:lnTo>
                  <a:lnTo>
                    <a:pt x="32" y="264"/>
                  </a:lnTo>
                  <a:lnTo>
                    <a:pt x="20" y="262"/>
                  </a:lnTo>
                  <a:lnTo>
                    <a:pt x="11" y="225"/>
                  </a:lnTo>
                  <a:lnTo>
                    <a:pt x="7" y="192"/>
                  </a:lnTo>
                  <a:lnTo>
                    <a:pt x="2" y="159"/>
                  </a:lnTo>
                  <a:lnTo>
                    <a:pt x="2" y="127"/>
                  </a:lnTo>
                  <a:lnTo>
                    <a:pt x="0" y="94"/>
                  </a:lnTo>
                  <a:lnTo>
                    <a:pt x="0" y="63"/>
                  </a:lnTo>
                  <a:lnTo>
                    <a:pt x="2" y="31"/>
                  </a:lnTo>
                  <a:lnTo>
                    <a:pt x="4" y="0"/>
                  </a:lnTo>
                  <a:lnTo>
                    <a:pt x="22" y="0"/>
                  </a:lnTo>
                  <a:lnTo>
                    <a:pt x="43" y="2"/>
                  </a:lnTo>
                  <a:lnTo>
                    <a:pt x="63" y="3"/>
                  </a:lnTo>
                  <a:lnTo>
                    <a:pt x="85" y="7"/>
                  </a:lnTo>
                  <a:lnTo>
                    <a:pt x="105" y="11"/>
                  </a:lnTo>
                  <a:lnTo>
                    <a:pt x="128" y="15"/>
                  </a:lnTo>
                  <a:lnTo>
                    <a:pt x="152" y="18"/>
                  </a:lnTo>
                  <a:lnTo>
                    <a:pt x="176" y="24"/>
                  </a:lnTo>
                  <a:lnTo>
                    <a:pt x="176" y="50"/>
                  </a:lnTo>
                  <a:lnTo>
                    <a:pt x="178" y="81"/>
                  </a:lnTo>
                  <a:lnTo>
                    <a:pt x="179" y="114"/>
                  </a:lnTo>
                  <a:lnTo>
                    <a:pt x="183" y="151"/>
                  </a:lnTo>
                  <a:lnTo>
                    <a:pt x="185" y="187"/>
                  </a:lnTo>
                  <a:lnTo>
                    <a:pt x="187" y="222"/>
                  </a:lnTo>
                  <a:lnTo>
                    <a:pt x="185" y="255"/>
                  </a:lnTo>
                  <a:lnTo>
                    <a:pt x="185" y="285"/>
                  </a:lnTo>
                  <a:lnTo>
                    <a:pt x="176" y="285"/>
                  </a:lnTo>
                  <a:lnTo>
                    <a:pt x="166" y="285"/>
                  </a:lnTo>
                  <a:close/>
                </a:path>
              </a:pathLst>
            </a:custGeom>
            <a:solidFill>
              <a:srgbClr val="3E3EBC"/>
            </a:solidFill>
            <a:ln w="9525">
              <a:noFill/>
              <a:round/>
              <a:headEnd/>
              <a:tailEnd/>
            </a:ln>
          </p:spPr>
          <p:txBody>
            <a:bodyPr/>
            <a:lstStyle/>
            <a:p>
              <a:endParaRPr lang="en-AU"/>
            </a:p>
          </p:txBody>
        </p:sp>
        <p:sp>
          <p:nvSpPr>
            <p:cNvPr id="51379" name="Freeform 179"/>
            <p:cNvSpPr>
              <a:spLocks/>
            </p:cNvSpPr>
            <p:nvPr/>
          </p:nvSpPr>
          <p:spPr bwMode="auto">
            <a:xfrm>
              <a:off x="427" y="2193"/>
              <a:ext cx="21" cy="143"/>
            </a:xfrm>
            <a:custGeom>
              <a:avLst/>
              <a:gdLst/>
              <a:ahLst/>
              <a:cxnLst>
                <a:cxn ang="0">
                  <a:pos x="9" y="285"/>
                </a:cxn>
                <a:cxn ang="0">
                  <a:pos x="7" y="261"/>
                </a:cxn>
                <a:cxn ang="0">
                  <a:pos x="6" y="230"/>
                </a:cxn>
                <a:cxn ang="0">
                  <a:pos x="2" y="187"/>
                </a:cxn>
                <a:cxn ang="0">
                  <a:pos x="2" y="144"/>
                </a:cxn>
                <a:cxn ang="0">
                  <a:pos x="0" y="100"/>
                </a:cxn>
                <a:cxn ang="0">
                  <a:pos x="2" y="59"/>
                </a:cxn>
                <a:cxn ang="0">
                  <a:pos x="6" y="26"/>
                </a:cxn>
                <a:cxn ang="0">
                  <a:pos x="15" y="6"/>
                </a:cxn>
                <a:cxn ang="0">
                  <a:pos x="24" y="0"/>
                </a:cxn>
                <a:cxn ang="0">
                  <a:pos x="37" y="0"/>
                </a:cxn>
                <a:cxn ang="0">
                  <a:pos x="35" y="30"/>
                </a:cxn>
                <a:cxn ang="0">
                  <a:pos x="35" y="56"/>
                </a:cxn>
                <a:cxn ang="0">
                  <a:pos x="35" y="80"/>
                </a:cxn>
                <a:cxn ang="0">
                  <a:pos x="35" y="104"/>
                </a:cxn>
                <a:cxn ang="0">
                  <a:pos x="35" y="132"/>
                </a:cxn>
                <a:cxn ang="0">
                  <a:pos x="37" y="169"/>
                </a:cxn>
                <a:cxn ang="0">
                  <a:pos x="39" y="215"/>
                </a:cxn>
                <a:cxn ang="0">
                  <a:pos x="42" y="276"/>
                </a:cxn>
                <a:cxn ang="0">
                  <a:pos x="35" y="278"/>
                </a:cxn>
                <a:cxn ang="0">
                  <a:pos x="30" y="280"/>
                </a:cxn>
                <a:cxn ang="0">
                  <a:pos x="22" y="281"/>
                </a:cxn>
                <a:cxn ang="0">
                  <a:pos x="9" y="285"/>
                </a:cxn>
              </a:cxnLst>
              <a:rect l="0" t="0" r="r" b="b"/>
              <a:pathLst>
                <a:path w="42" h="285">
                  <a:moveTo>
                    <a:pt x="9" y="285"/>
                  </a:moveTo>
                  <a:lnTo>
                    <a:pt x="7" y="261"/>
                  </a:lnTo>
                  <a:lnTo>
                    <a:pt x="6" y="230"/>
                  </a:lnTo>
                  <a:lnTo>
                    <a:pt x="2" y="187"/>
                  </a:lnTo>
                  <a:lnTo>
                    <a:pt x="2" y="144"/>
                  </a:lnTo>
                  <a:lnTo>
                    <a:pt x="0" y="100"/>
                  </a:lnTo>
                  <a:lnTo>
                    <a:pt x="2" y="59"/>
                  </a:lnTo>
                  <a:lnTo>
                    <a:pt x="6" y="26"/>
                  </a:lnTo>
                  <a:lnTo>
                    <a:pt x="15" y="6"/>
                  </a:lnTo>
                  <a:lnTo>
                    <a:pt x="24" y="0"/>
                  </a:lnTo>
                  <a:lnTo>
                    <a:pt x="37" y="0"/>
                  </a:lnTo>
                  <a:lnTo>
                    <a:pt x="35" y="30"/>
                  </a:lnTo>
                  <a:lnTo>
                    <a:pt x="35" y="56"/>
                  </a:lnTo>
                  <a:lnTo>
                    <a:pt x="35" y="80"/>
                  </a:lnTo>
                  <a:lnTo>
                    <a:pt x="35" y="104"/>
                  </a:lnTo>
                  <a:lnTo>
                    <a:pt x="35" y="132"/>
                  </a:lnTo>
                  <a:lnTo>
                    <a:pt x="37" y="169"/>
                  </a:lnTo>
                  <a:lnTo>
                    <a:pt x="39" y="215"/>
                  </a:lnTo>
                  <a:lnTo>
                    <a:pt x="42" y="276"/>
                  </a:lnTo>
                  <a:lnTo>
                    <a:pt x="35" y="278"/>
                  </a:lnTo>
                  <a:lnTo>
                    <a:pt x="30" y="280"/>
                  </a:lnTo>
                  <a:lnTo>
                    <a:pt x="22" y="281"/>
                  </a:lnTo>
                  <a:lnTo>
                    <a:pt x="9" y="285"/>
                  </a:lnTo>
                  <a:close/>
                </a:path>
              </a:pathLst>
            </a:custGeom>
            <a:solidFill>
              <a:srgbClr val="6666CC"/>
            </a:solidFill>
            <a:ln w="9525">
              <a:noFill/>
              <a:round/>
              <a:headEnd/>
              <a:tailEnd/>
            </a:ln>
          </p:spPr>
          <p:txBody>
            <a:bodyPr/>
            <a:lstStyle/>
            <a:p>
              <a:endParaRPr lang="en-AU"/>
            </a:p>
          </p:txBody>
        </p:sp>
        <p:sp>
          <p:nvSpPr>
            <p:cNvPr id="51380" name="Freeform 180"/>
            <p:cNvSpPr>
              <a:spLocks/>
            </p:cNvSpPr>
            <p:nvPr/>
          </p:nvSpPr>
          <p:spPr bwMode="auto">
            <a:xfrm>
              <a:off x="208" y="832"/>
              <a:ext cx="131" cy="1495"/>
            </a:xfrm>
            <a:custGeom>
              <a:avLst/>
              <a:gdLst/>
              <a:ahLst/>
              <a:cxnLst>
                <a:cxn ang="0">
                  <a:pos x="253" y="2989"/>
                </a:cxn>
                <a:cxn ang="0">
                  <a:pos x="235" y="2945"/>
                </a:cxn>
                <a:cxn ang="0">
                  <a:pos x="218" y="2843"/>
                </a:cxn>
                <a:cxn ang="0">
                  <a:pos x="201" y="2703"/>
                </a:cxn>
                <a:cxn ang="0">
                  <a:pos x="190" y="2542"/>
                </a:cxn>
                <a:cxn ang="0">
                  <a:pos x="177" y="2375"/>
                </a:cxn>
                <a:cxn ang="0">
                  <a:pos x="170" y="2227"/>
                </a:cxn>
                <a:cxn ang="0">
                  <a:pos x="166" y="2113"/>
                </a:cxn>
                <a:cxn ang="0">
                  <a:pos x="168" y="2051"/>
                </a:cxn>
                <a:cxn ang="0">
                  <a:pos x="175" y="2053"/>
                </a:cxn>
                <a:cxn ang="0">
                  <a:pos x="187" y="2055"/>
                </a:cxn>
                <a:cxn ang="0">
                  <a:pos x="181" y="2044"/>
                </a:cxn>
                <a:cxn ang="0">
                  <a:pos x="179" y="2033"/>
                </a:cxn>
                <a:cxn ang="0">
                  <a:pos x="177" y="2022"/>
                </a:cxn>
                <a:cxn ang="0">
                  <a:pos x="175" y="2011"/>
                </a:cxn>
                <a:cxn ang="0">
                  <a:pos x="170" y="2026"/>
                </a:cxn>
                <a:cxn ang="0">
                  <a:pos x="166" y="2040"/>
                </a:cxn>
                <a:cxn ang="0">
                  <a:pos x="155" y="1891"/>
                </a:cxn>
                <a:cxn ang="0">
                  <a:pos x="146" y="1737"/>
                </a:cxn>
                <a:cxn ang="0">
                  <a:pos x="137" y="1576"/>
                </a:cxn>
                <a:cxn ang="0">
                  <a:pos x="127" y="1417"/>
                </a:cxn>
                <a:cxn ang="0">
                  <a:pos x="115" y="1256"/>
                </a:cxn>
                <a:cxn ang="0">
                  <a:pos x="100" y="1099"/>
                </a:cxn>
                <a:cxn ang="0">
                  <a:pos x="81" y="947"/>
                </a:cxn>
                <a:cxn ang="0">
                  <a:pos x="59" y="805"/>
                </a:cxn>
                <a:cxn ang="0">
                  <a:pos x="42" y="610"/>
                </a:cxn>
                <a:cxn ang="0">
                  <a:pos x="29" y="449"/>
                </a:cxn>
                <a:cxn ang="0">
                  <a:pos x="17" y="316"/>
                </a:cxn>
                <a:cxn ang="0">
                  <a:pos x="7" y="211"/>
                </a:cxn>
                <a:cxn ang="0">
                  <a:pos x="0" y="127"/>
                </a:cxn>
                <a:cxn ang="0">
                  <a:pos x="0" y="66"/>
                </a:cxn>
                <a:cxn ang="0">
                  <a:pos x="2" y="26"/>
                </a:cxn>
                <a:cxn ang="0">
                  <a:pos x="13" y="3"/>
                </a:cxn>
                <a:cxn ang="0">
                  <a:pos x="26" y="2"/>
                </a:cxn>
                <a:cxn ang="0">
                  <a:pos x="41" y="0"/>
                </a:cxn>
                <a:cxn ang="0">
                  <a:pos x="54" y="0"/>
                </a:cxn>
                <a:cxn ang="0">
                  <a:pos x="70" y="0"/>
                </a:cxn>
                <a:cxn ang="0">
                  <a:pos x="83" y="0"/>
                </a:cxn>
                <a:cxn ang="0">
                  <a:pos x="98" y="0"/>
                </a:cxn>
                <a:cxn ang="0">
                  <a:pos x="115" y="0"/>
                </a:cxn>
                <a:cxn ang="0">
                  <a:pos x="131" y="0"/>
                </a:cxn>
                <a:cxn ang="0">
                  <a:pos x="150" y="368"/>
                </a:cxn>
                <a:cxn ang="0">
                  <a:pos x="168" y="740"/>
                </a:cxn>
                <a:cxn ang="0">
                  <a:pos x="185" y="1112"/>
                </a:cxn>
                <a:cxn ang="0">
                  <a:pos x="203" y="1487"/>
                </a:cxn>
                <a:cxn ang="0">
                  <a:pos x="218" y="1861"/>
                </a:cxn>
                <a:cxn ang="0">
                  <a:pos x="233" y="2236"/>
                </a:cxn>
                <a:cxn ang="0">
                  <a:pos x="248" y="2612"/>
                </a:cxn>
                <a:cxn ang="0">
                  <a:pos x="262" y="2989"/>
                </a:cxn>
                <a:cxn ang="0">
                  <a:pos x="257" y="2989"/>
                </a:cxn>
                <a:cxn ang="0">
                  <a:pos x="253" y="2989"/>
                </a:cxn>
              </a:cxnLst>
              <a:rect l="0" t="0" r="r" b="b"/>
              <a:pathLst>
                <a:path w="262" h="2989">
                  <a:moveTo>
                    <a:pt x="253" y="2989"/>
                  </a:moveTo>
                  <a:lnTo>
                    <a:pt x="235" y="2945"/>
                  </a:lnTo>
                  <a:lnTo>
                    <a:pt x="218" y="2843"/>
                  </a:lnTo>
                  <a:lnTo>
                    <a:pt x="201" y="2703"/>
                  </a:lnTo>
                  <a:lnTo>
                    <a:pt x="190" y="2542"/>
                  </a:lnTo>
                  <a:lnTo>
                    <a:pt x="177" y="2375"/>
                  </a:lnTo>
                  <a:lnTo>
                    <a:pt x="170" y="2227"/>
                  </a:lnTo>
                  <a:lnTo>
                    <a:pt x="166" y="2113"/>
                  </a:lnTo>
                  <a:lnTo>
                    <a:pt x="168" y="2051"/>
                  </a:lnTo>
                  <a:lnTo>
                    <a:pt x="175" y="2053"/>
                  </a:lnTo>
                  <a:lnTo>
                    <a:pt x="187" y="2055"/>
                  </a:lnTo>
                  <a:lnTo>
                    <a:pt x="181" y="2044"/>
                  </a:lnTo>
                  <a:lnTo>
                    <a:pt x="179" y="2033"/>
                  </a:lnTo>
                  <a:lnTo>
                    <a:pt x="177" y="2022"/>
                  </a:lnTo>
                  <a:lnTo>
                    <a:pt x="175" y="2011"/>
                  </a:lnTo>
                  <a:lnTo>
                    <a:pt x="170" y="2026"/>
                  </a:lnTo>
                  <a:lnTo>
                    <a:pt x="166" y="2040"/>
                  </a:lnTo>
                  <a:lnTo>
                    <a:pt x="155" y="1891"/>
                  </a:lnTo>
                  <a:lnTo>
                    <a:pt x="146" y="1737"/>
                  </a:lnTo>
                  <a:lnTo>
                    <a:pt x="137" y="1576"/>
                  </a:lnTo>
                  <a:lnTo>
                    <a:pt x="127" y="1417"/>
                  </a:lnTo>
                  <a:lnTo>
                    <a:pt x="115" y="1256"/>
                  </a:lnTo>
                  <a:lnTo>
                    <a:pt x="100" y="1099"/>
                  </a:lnTo>
                  <a:lnTo>
                    <a:pt x="81" y="947"/>
                  </a:lnTo>
                  <a:lnTo>
                    <a:pt x="59" y="805"/>
                  </a:lnTo>
                  <a:lnTo>
                    <a:pt x="42" y="610"/>
                  </a:lnTo>
                  <a:lnTo>
                    <a:pt x="29" y="449"/>
                  </a:lnTo>
                  <a:lnTo>
                    <a:pt x="17" y="316"/>
                  </a:lnTo>
                  <a:lnTo>
                    <a:pt x="7" y="211"/>
                  </a:lnTo>
                  <a:lnTo>
                    <a:pt x="0" y="127"/>
                  </a:lnTo>
                  <a:lnTo>
                    <a:pt x="0" y="66"/>
                  </a:lnTo>
                  <a:lnTo>
                    <a:pt x="2" y="26"/>
                  </a:lnTo>
                  <a:lnTo>
                    <a:pt x="13" y="3"/>
                  </a:lnTo>
                  <a:lnTo>
                    <a:pt x="26" y="2"/>
                  </a:lnTo>
                  <a:lnTo>
                    <a:pt x="41" y="0"/>
                  </a:lnTo>
                  <a:lnTo>
                    <a:pt x="54" y="0"/>
                  </a:lnTo>
                  <a:lnTo>
                    <a:pt x="70" y="0"/>
                  </a:lnTo>
                  <a:lnTo>
                    <a:pt x="83" y="0"/>
                  </a:lnTo>
                  <a:lnTo>
                    <a:pt x="98" y="0"/>
                  </a:lnTo>
                  <a:lnTo>
                    <a:pt x="115" y="0"/>
                  </a:lnTo>
                  <a:lnTo>
                    <a:pt x="131" y="0"/>
                  </a:lnTo>
                  <a:lnTo>
                    <a:pt x="150" y="368"/>
                  </a:lnTo>
                  <a:lnTo>
                    <a:pt x="168" y="740"/>
                  </a:lnTo>
                  <a:lnTo>
                    <a:pt x="185" y="1112"/>
                  </a:lnTo>
                  <a:lnTo>
                    <a:pt x="203" y="1487"/>
                  </a:lnTo>
                  <a:lnTo>
                    <a:pt x="218" y="1861"/>
                  </a:lnTo>
                  <a:lnTo>
                    <a:pt x="233" y="2236"/>
                  </a:lnTo>
                  <a:lnTo>
                    <a:pt x="248" y="2612"/>
                  </a:lnTo>
                  <a:lnTo>
                    <a:pt x="262" y="2989"/>
                  </a:lnTo>
                  <a:lnTo>
                    <a:pt x="257" y="2989"/>
                  </a:lnTo>
                  <a:lnTo>
                    <a:pt x="253" y="2989"/>
                  </a:lnTo>
                  <a:close/>
                </a:path>
              </a:pathLst>
            </a:custGeom>
            <a:solidFill>
              <a:srgbClr val="CCCCCC"/>
            </a:solidFill>
            <a:ln w="9525">
              <a:noFill/>
              <a:round/>
              <a:headEnd/>
              <a:tailEnd/>
            </a:ln>
          </p:spPr>
          <p:txBody>
            <a:bodyPr/>
            <a:lstStyle/>
            <a:p>
              <a:endParaRPr lang="en-AU"/>
            </a:p>
          </p:txBody>
        </p:sp>
        <p:sp>
          <p:nvSpPr>
            <p:cNvPr id="51381" name="Freeform 181"/>
            <p:cNvSpPr>
              <a:spLocks/>
            </p:cNvSpPr>
            <p:nvPr/>
          </p:nvSpPr>
          <p:spPr bwMode="auto">
            <a:xfrm>
              <a:off x="406" y="2196"/>
              <a:ext cx="22" cy="132"/>
            </a:xfrm>
            <a:custGeom>
              <a:avLst/>
              <a:gdLst/>
              <a:ahLst/>
              <a:cxnLst>
                <a:cxn ang="0">
                  <a:pos x="12" y="264"/>
                </a:cxn>
                <a:cxn ang="0">
                  <a:pos x="10" y="231"/>
                </a:cxn>
                <a:cxn ang="0">
                  <a:pos x="8" y="198"/>
                </a:cxn>
                <a:cxn ang="0">
                  <a:pos x="6" y="164"/>
                </a:cxn>
                <a:cxn ang="0">
                  <a:pos x="6" y="131"/>
                </a:cxn>
                <a:cxn ang="0">
                  <a:pos x="4" y="98"/>
                </a:cxn>
                <a:cxn ang="0">
                  <a:pos x="2" y="64"/>
                </a:cxn>
                <a:cxn ang="0">
                  <a:pos x="0" y="31"/>
                </a:cxn>
                <a:cxn ang="0">
                  <a:pos x="0" y="0"/>
                </a:cxn>
                <a:cxn ang="0">
                  <a:pos x="10" y="0"/>
                </a:cxn>
                <a:cxn ang="0">
                  <a:pos x="21" y="0"/>
                </a:cxn>
                <a:cxn ang="0">
                  <a:pos x="32" y="0"/>
                </a:cxn>
                <a:cxn ang="0">
                  <a:pos x="45" y="0"/>
                </a:cxn>
                <a:cxn ang="0">
                  <a:pos x="37" y="29"/>
                </a:cxn>
                <a:cxn ang="0">
                  <a:pos x="34" y="61"/>
                </a:cxn>
                <a:cxn ang="0">
                  <a:pos x="30" y="94"/>
                </a:cxn>
                <a:cxn ang="0">
                  <a:pos x="30" y="127"/>
                </a:cxn>
                <a:cxn ang="0">
                  <a:pos x="30" y="159"/>
                </a:cxn>
                <a:cxn ang="0">
                  <a:pos x="30" y="192"/>
                </a:cxn>
                <a:cxn ang="0">
                  <a:pos x="30" y="227"/>
                </a:cxn>
                <a:cxn ang="0">
                  <a:pos x="32" y="262"/>
                </a:cxn>
                <a:cxn ang="0">
                  <a:pos x="19" y="262"/>
                </a:cxn>
                <a:cxn ang="0">
                  <a:pos x="12" y="264"/>
                </a:cxn>
              </a:cxnLst>
              <a:rect l="0" t="0" r="r" b="b"/>
              <a:pathLst>
                <a:path w="45" h="264">
                  <a:moveTo>
                    <a:pt x="12" y="264"/>
                  </a:moveTo>
                  <a:lnTo>
                    <a:pt x="10" y="231"/>
                  </a:lnTo>
                  <a:lnTo>
                    <a:pt x="8" y="198"/>
                  </a:lnTo>
                  <a:lnTo>
                    <a:pt x="6" y="164"/>
                  </a:lnTo>
                  <a:lnTo>
                    <a:pt x="6" y="131"/>
                  </a:lnTo>
                  <a:lnTo>
                    <a:pt x="4" y="98"/>
                  </a:lnTo>
                  <a:lnTo>
                    <a:pt x="2" y="64"/>
                  </a:lnTo>
                  <a:lnTo>
                    <a:pt x="0" y="31"/>
                  </a:lnTo>
                  <a:lnTo>
                    <a:pt x="0" y="0"/>
                  </a:lnTo>
                  <a:lnTo>
                    <a:pt x="10" y="0"/>
                  </a:lnTo>
                  <a:lnTo>
                    <a:pt x="21" y="0"/>
                  </a:lnTo>
                  <a:lnTo>
                    <a:pt x="32" y="0"/>
                  </a:lnTo>
                  <a:lnTo>
                    <a:pt x="45" y="0"/>
                  </a:lnTo>
                  <a:lnTo>
                    <a:pt x="37" y="29"/>
                  </a:lnTo>
                  <a:lnTo>
                    <a:pt x="34" y="61"/>
                  </a:lnTo>
                  <a:lnTo>
                    <a:pt x="30" y="94"/>
                  </a:lnTo>
                  <a:lnTo>
                    <a:pt x="30" y="127"/>
                  </a:lnTo>
                  <a:lnTo>
                    <a:pt x="30" y="159"/>
                  </a:lnTo>
                  <a:lnTo>
                    <a:pt x="30" y="192"/>
                  </a:lnTo>
                  <a:lnTo>
                    <a:pt x="30" y="227"/>
                  </a:lnTo>
                  <a:lnTo>
                    <a:pt x="32" y="262"/>
                  </a:lnTo>
                  <a:lnTo>
                    <a:pt x="19" y="262"/>
                  </a:lnTo>
                  <a:lnTo>
                    <a:pt x="12" y="264"/>
                  </a:lnTo>
                  <a:close/>
                </a:path>
              </a:pathLst>
            </a:custGeom>
            <a:solidFill>
              <a:srgbClr val="6666CC"/>
            </a:solidFill>
            <a:ln w="9525">
              <a:noFill/>
              <a:round/>
              <a:headEnd/>
              <a:tailEnd/>
            </a:ln>
          </p:spPr>
          <p:txBody>
            <a:bodyPr/>
            <a:lstStyle/>
            <a:p>
              <a:endParaRPr lang="en-AU"/>
            </a:p>
          </p:txBody>
        </p:sp>
        <p:sp>
          <p:nvSpPr>
            <p:cNvPr id="51382" name="Freeform 182"/>
            <p:cNvSpPr>
              <a:spLocks/>
            </p:cNvSpPr>
            <p:nvPr/>
          </p:nvSpPr>
          <p:spPr bwMode="auto">
            <a:xfrm>
              <a:off x="561" y="2193"/>
              <a:ext cx="38" cy="134"/>
            </a:xfrm>
            <a:custGeom>
              <a:avLst/>
              <a:gdLst/>
              <a:ahLst/>
              <a:cxnLst>
                <a:cxn ang="0">
                  <a:pos x="48" y="268"/>
                </a:cxn>
                <a:cxn ang="0">
                  <a:pos x="35" y="268"/>
                </a:cxn>
                <a:cxn ang="0">
                  <a:pos x="22" y="268"/>
                </a:cxn>
                <a:cxn ang="0">
                  <a:pos x="15" y="233"/>
                </a:cxn>
                <a:cxn ang="0">
                  <a:pos x="9" y="198"/>
                </a:cxn>
                <a:cxn ang="0">
                  <a:pos x="4" y="163"/>
                </a:cxn>
                <a:cxn ang="0">
                  <a:pos x="2" y="128"/>
                </a:cxn>
                <a:cxn ang="0">
                  <a:pos x="0" y="93"/>
                </a:cxn>
                <a:cxn ang="0">
                  <a:pos x="2" y="59"/>
                </a:cxn>
                <a:cxn ang="0">
                  <a:pos x="6" y="26"/>
                </a:cxn>
                <a:cxn ang="0">
                  <a:pos x="13" y="0"/>
                </a:cxn>
                <a:cxn ang="0">
                  <a:pos x="24" y="0"/>
                </a:cxn>
                <a:cxn ang="0">
                  <a:pos x="37" y="0"/>
                </a:cxn>
                <a:cxn ang="0">
                  <a:pos x="48" y="0"/>
                </a:cxn>
                <a:cxn ang="0">
                  <a:pos x="63" y="0"/>
                </a:cxn>
                <a:cxn ang="0">
                  <a:pos x="63" y="32"/>
                </a:cxn>
                <a:cxn ang="0">
                  <a:pos x="63" y="63"/>
                </a:cxn>
                <a:cxn ang="0">
                  <a:pos x="63" y="96"/>
                </a:cxn>
                <a:cxn ang="0">
                  <a:pos x="65" y="130"/>
                </a:cxn>
                <a:cxn ang="0">
                  <a:pos x="65" y="163"/>
                </a:cxn>
                <a:cxn ang="0">
                  <a:pos x="68" y="196"/>
                </a:cxn>
                <a:cxn ang="0">
                  <a:pos x="70" y="230"/>
                </a:cxn>
                <a:cxn ang="0">
                  <a:pos x="76" y="268"/>
                </a:cxn>
                <a:cxn ang="0">
                  <a:pos x="61" y="268"/>
                </a:cxn>
                <a:cxn ang="0">
                  <a:pos x="48" y="268"/>
                </a:cxn>
              </a:cxnLst>
              <a:rect l="0" t="0" r="r" b="b"/>
              <a:pathLst>
                <a:path w="76" h="268">
                  <a:moveTo>
                    <a:pt x="48" y="268"/>
                  </a:moveTo>
                  <a:lnTo>
                    <a:pt x="35" y="268"/>
                  </a:lnTo>
                  <a:lnTo>
                    <a:pt x="22" y="268"/>
                  </a:lnTo>
                  <a:lnTo>
                    <a:pt x="15" y="233"/>
                  </a:lnTo>
                  <a:lnTo>
                    <a:pt x="9" y="198"/>
                  </a:lnTo>
                  <a:lnTo>
                    <a:pt x="4" y="163"/>
                  </a:lnTo>
                  <a:lnTo>
                    <a:pt x="2" y="128"/>
                  </a:lnTo>
                  <a:lnTo>
                    <a:pt x="0" y="93"/>
                  </a:lnTo>
                  <a:lnTo>
                    <a:pt x="2" y="59"/>
                  </a:lnTo>
                  <a:lnTo>
                    <a:pt x="6" y="26"/>
                  </a:lnTo>
                  <a:lnTo>
                    <a:pt x="13" y="0"/>
                  </a:lnTo>
                  <a:lnTo>
                    <a:pt x="24" y="0"/>
                  </a:lnTo>
                  <a:lnTo>
                    <a:pt x="37" y="0"/>
                  </a:lnTo>
                  <a:lnTo>
                    <a:pt x="48" y="0"/>
                  </a:lnTo>
                  <a:lnTo>
                    <a:pt x="63" y="0"/>
                  </a:lnTo>
                  <a:lnTo>
                    <a:pt x="63" y="32"/>
                  </a:lnTo>
                  <a:lnTo>
                    <a:pt x="63" y="63"/>
                  </a:lnTo>
                  <a:lnTo>
                    <a:pt x="63" y="96"/>
                  </a:lnTo>
                  <a:lnTo>
                    <a:pt x="65" y="130"/>
                  </a:lnTo>
                  <a:lnTo>
                    <a:pt x="65" y="163"/>
                  </a:lnTo>
                  <a:lnTo>
                    <a:pt x="68" y="196"/>
                  </a:lnTo>
                  <a:lnTo>
                    <a:pt x="70" y="230"/>
                  </a:lnTo>
                  <a:lnTo>
                    <a:pt x="76" y="268"/>
                  </a:lnTo>
                  <a:lnTo>
                    <a:pt x="61" y="268"/>
                  </a:lnTo>
                  <a:lnTo>
                    <a:pt x="48" y="268"/>
                  </a:lnTo>
                  <a:close/>
                </a:path>
              </a:pathLst>
            </a:custGeom>
            <a:solidFill>
              <a:srgbClr val="6666CC"/>
            </a:solidFill>
            <a:ln w="9525">
              <a:noFill/>
              <a:round/>
              <a:headEnd/>
              <a:tailEnd/>
            </a:ln>
          </p:spPr>
          <p:txBody>
            <a:bodyPr/>
            <a:lstStyle/>
            <a:p>
              <a:endParaRPr lang="en-AU"/>
            </a:p>
          </p:txBody>
        </p:sp>
        <p:sp>
          <p:nvSpPr>
            <p:cNvPr id="51383" name="Freeform 183"/>
            <p:cNvSpPr>
              <a:spLocks/>
            </p:cNvSpPr>
            <p:nvPr/>
          </p:nvSpPr>
          <p:spPr bwMode="auto">
            <a:xfrm>
              <a:off x="361" y="2303"/>
              <a:ext cx="7" cy="24"/>
            </a:xfrm>
            <a:custGeom>
              <a:avLst/>
              <a:gdLst/>
              <a:ahLst/>
              <a:cxnLst>
                <a:cxn ang="0">
                  <a:pos x="0" y="48"/>
                </a:cxn>
                <a:cxn ang="0">
                  <a:pos x="0" y="35"/>
                </a:cxn>
                <a:cxn ang="0">
                  <a:pos x="0" y="23"/>
                </a:cxn>
                <a:cxn ang="0">
                  <a:pos x="0" y="11"/>
                </a:cxn>
                <a:cxn ang="0">
                  <a:pos x="2" y="0"/>
                </a:cxn>
                <a:cxn ang="0">
                  <a:pos x="5" y="6"/>
                </a:cxn>
                <a:cxn ang="0">
                  <a:pos x="9" y="17"/>
                </a:cxn>
                <a:cxn ang="0">
                  <a:pos x="13" y="28"/>
                </a:cxn>
                <a:cxn ang="0">
                  <a:pos x="13" y="43"/>
                </a:cxn>
                <a:cxn ang="0">
                  <a:pos x="3" y="45"/>
                </a:cxn>
                <a:cxn ang="0">
                  <a:pos x="0" y="48"/>
                </a:cxn>
              </a:cxnLst>
              <a:rect l="0" t="0" r="r" b="b"/>
              <a:pathLst>
                <a:path w="13" h="48">
                  <a:moveTo>
                    <a:pt x="0" y="48"/>
                  </a:moveTo>
                  <a:lnTo>
                    <a:pt x="0" y="35"/>
                  </a:lnTo>
                  <a:lnTo>
                    <a:pt x="0" y="23"/>
                  </a:lnTo>
                  <a:lnTo>
                    <a:pt x="0" y="11"/>
                  </a:lnTo>
                  <a:lnTo>
                    <a:pt x="2" y="0"/>
                  </a:lnTo>
                  <a:lnTo>
                    <a:pt x="5" y="6"/>
                  </a:lnTo>
                  <a:lnTo>
                    <a:pt x="9" y="17"/>
                  </a:lnTo>
                  <a:lnTo>
                    <a:pt x="13" y="28"/>
                  </a:lnTo>
                  <a:lnTo>
                    <a:pt x="13" y="43"/>
                  </a:lnTo>
                  <a:lnTo>
                    <a:pt x="3" y="45"/>
                  </a:lnTo>
                  <a:lnTo>
                    <a:pt x="0" y="48"/>
                  </a:lnTo>
                  <a:close/>
                </a:path>
              </a:pathLst>
            </a:custGeom>
            <a:solidFill>
              <a:srgbClr val="6666CC"/>
            </a:solidFill>
            <a:ln w="9525">
              <a:noFill/>
              <a:round/>
              <a:headEnd/>
              <a:tailEnd/>
            </a:ln>
          </p:spPr>
          <p:txBody>
            <a:bodyPr/>
            <a:lstStyle/>
            <a:p>
              <a:endParaRPr lang="en-AU"/>
            </a:p>
          </p:txBody>
        </p:sp>
        <p:sp>
          <p:nvSpPr>
            <p:cNvPr id="51384" name="Freeform 184"/>
            <p:cNvSpPr>
              <a:spLocks/>
            </p:cNvSpPr>
            <p:nvPr/>
          </p:nvSpPr>
          <p:spPr bwMode="auto">
            <a:xfrm>
              <a:off x="445" y="2191"/>
              <a:ext cx="32" cy="133"/>
            </a:xfrm>
            <a:custGeom>
              <a:avLst/>
              <a:gdLst/>
              <a:ahLst/>
              <a:cxnLst>
                <a:cxn ang="0">
                  <a:pos x="30" y="267"/>
                </a:cxn>
                <a:cxn ang="0">
                  <a:pos x="20" y="248"/>
                </a:cxn>
                <a:cxn ang="0">
                  <a:pos x="11" y="217"/>
                </a:cxn>
                <a:cxn ang="0">
                  <a:pos x="4" y="176"/>
                </a:cxn>
                <a:cxn ang="0">
                  <a:pos x="0" y="130"/>
                </a:cxn>
                <a:cxn ang="0">
                  <a:pos x="0" y="84"/>
                </a:cxn>
                <a:cxn ang="0">
                  <a:pos x="7" y="43"/>
                </a:cxn>
                <a:cxn ang="0">
                  <a:pos x="20" y="13"/>
                </a:cxn>
                <a:cxn ang="0">
                  <a:pos x="44" y="0"/>
                </a:cxn>
                <a:cxn ang="0">
                  <a:pos x="44" y="32"/>
                </a:cxn>
                <a:cxn ang="0">
                  <a:pos x="44" y="63"/>
                </a:cxn>
                <a:cxn ang="0">
                  <a:pos x="46" y="95"/>
                </a:cxn>
                <a:cxn ang="0">
                  <a:pos x="48" y="128"/>
                </a:cxn>
                <a:cxn ang="0">
                  <a:pos x="48" y="160"/>
                </a:cxn>
                <a:cxn ang="0">
                  <a:pos x="52" y="191"/>
                </a:cxn>
                <a:cxn ang="0">
                  <a:pos x="57" y="224"/>
                </a:cxn>
                <a:cxn ang="0">
                  <a:pos x="63" y="261"/>
                </a:cxn>
                <a:cxn ang="0">
                  <a:pos x="55" y="263"/>
                </a:cxn>
                <a:cxn ang="0">
                  <a:pos x="50" y="265"/>
                </a:cxn>
                <a:cxn ang="0">
                  <a:pos x="42" y="265"/>
                </a:cxn>
                <a:cxn ang="0">
                  <a:pos x="30" y="267"/>
                </a:cxn>
              </a:cxnLst>
              <a:rect l="0" t="0" r="r" b="b"/>
              <a:pathLst>
                <a:path w="63" h="267">
                  <a:moveTo>
                    <a:pt x="30" y="267"/>
                  </a:moveTo>
                  <a:lnTo>
                    <a:pt x="20" y="248"/>
                  </a:lnTo>
                  <a:lnTo>
                    <a:pt x="11" y="217"/>
                  </a:lnTo>
                  <a:lnTo>
                    <a:pt x="4" y="176"/>
                  </a:lnTo>
                  <a:lnTo>
                    <a:pt x="0" y="130"/>
                  </a:lnTo>
                  <a:lnTo>
                    <a:pt x="0" y="84"/>
                  </a:lnTo>
                  <a:lnTo>
                    <a:pt x="7" y="43"/>
                  </a:lnTo>
                  <a:lnTo>
                    <a:pt x="20" y="13"/>
                  </a:lnTo>
                  <a:lnTo>
                    <a:pt x="44" y="0"/>
                  </a:lnTo>
                  <a:lnTo>
                    <a:pt x="44" y="32"/>
                  </a:lnTo>
                  <a:lnTo>
                    <a:pt x="44" y="63"/>
                  </a:lnTo>
                  <a:lnTo>
                    <a:pt x="46" y="95"/>
                  </a:lnTo>
                  <a:lnTo>
                    <a:pt x="48" y="128"/>
                  </a:lnTo>
                  <a:lnTo>
                    <a:pt x="48" y="160"/>
                  </a:lnTo>
                  <a:lnTo>
                    <a:pt x="52" y="191"/>
                  </a:lnTo>
                  <a:lnTo>
                    <a:pt x="57" y="224"/>
                  </a:lnTo>
                  <a:lnTo>
                    <a:pt x="63" y="261"/>
                  </a:lnTo>
                  <a:lnTo>
                    <a:pt x="55" y="263"/>
                  </a:lnTo>
                  <a:lnTo>
                    <a:pt x="50" y="265"/>
                  </a:lnTo>
                  <a:lnTo>
                    <a:pt x="42" y="265"/>
                  </a:lnTo>
                  <a:lnTo>
                    <a:pt x="30" y="267"/>
                  </a:lnTo>
                  <a:close/>
                </a:path>
              </a:pathLst>
            </a:custGeom>
            <a:solidFill>
              <a:srgbClr val="6666CC"/>
            </a:solidFill>
            <a:ln w="9525">
              <a:noFill/>
              <a:round/>
              <a:headEnd/>
              <a:tailEnd/>
            </a:ln>
          </p:spPr>
          <p:txBody>
            <a:bodyPr/>
            <a:lstStyle/>
            <a:p>
              <a:endParaRPr lang="en-AU"/>
            </a:p>
          </p:txBody>
        </p:sp>
        <p:sp>
          <p:nvSpPr>
            <p:cNvPr id="51385" name="Freeform 185"/>
            <p:cNvSpPr>
              <a:spLocks/>
            </p:cNvSpPr>
            <p:nvPr/>
          </p:nvSpPr>
          <p:spPr bwMode="auto">
            <a:xfrm>
              <a:off x="474" y="2190"/>
              <a:ext cx="63" cy="134"/>
            </a:xfrm>
            <a:custGeom>
              <a:avLst/>
              <a:gdLst/>
              <a:ahLst/>
              <a:cxnLst>
                <a:cxn ang="0">
                  <a:pos x="59" y="268"/>
                </a:cxn>
                <a:cxn ang="0">
                  <a:pos x="43" y="268"/>
                </a:cxn>
                <a:cxn ang="0">
                  <a:pos x="28" y="268"/>
                </a:cxn>
                <a:cxn ang="0">
                  <a:pos x="19" y="231"/>
                </a:cxn>
                <a:cxn ang="0">
                  <a:pos x="13" y="198"/>
                </a:cxn>
                <a:cxn ang="0">
                  <a:pos x="8" y="164"/>
                </a:cxn>
                <a:cxn ang="0">
                  <a:pos x="6" y="131"/>
                </a:cxn>
                <a:cxn ang="0">
                  <a:pos x="2" y="98"/>
                </a:cxn>
                <a:cxn ang="0">
                  <a:pos x="0" y="64"/>
                </a:cxn>
                <a:cxn ang="0">
                  <a:pos x="0" y="33"/>
                </a:cxn>
                <a:cxn ang="0">
                  <a:pos x="0" y="1"/>
                </a:cxn>
                <a:cxn ang="0">
                  <a:pos x="11" y="0"/>
                </a:cxn>
                <a:cxn ang="0">
                  <a:pos x="24" y="0"/>
                </a:cxn>
                <a:cxn ang="0">
                  <a:pos x="35" y="0"/>
                </a:cxn>
                <a:cxn ang="0">
                  <a:pos x="48" y="0"/>
                </a:cxn>
                <a:cxn ang="0">
                  <a:pos x="46" y="26"/>
                </a:cxn>
                <a:cxn ang="0">
                  <a:pos x="46" y="57"/>
                </a:cxn>
                <a:cxn ang="0">
                  <a:pos x="45" y="87"/>
                </a:cxn>
                <a:cxn ang="0">
                  <a:pos x="45" y="120"/>
                </a:cxn>
                <a:cxn ang="0">
                  <a:pos x="45" y="151"/>
                </a:cxn>
                <a:cxn ang="0">
                  <a:pos x="48" y="185"/>
                </a:cxn>
                <a:cxn ang="0">
                  <a:pos x="54" y="216"/>
                </a:cxn>
                <a:cxn ang="0">
                  <a:pos x="63" y="249"/>
                </a:cxn>
                <a:cxn ang="0">
                  <a:pos x="69" y="249"/>
                </a:cxn>
                <a:cxn ang="0">
                  <a:pos x="76" y="249"/>
                </a:cxn>
                <a:cxn ang="0">
                  <a:pos x="69" y="212"/>
                </a:cxn>
                <a:cxn ang="0">
                  <a:pos x="65" y="181"/>
                </a:cxn>
                <a:cxn ang="0">
                  <a:pos x="63" y="148"/>
                </a:cxn>
                <a:cxn ang="0">
                  <a:pos x="63" y="120"/>
                </a:cxn>
                <a:cxn ang="0">
                  <a:pos x="61" y="88"/>
                </a:cxn>
                <a:cxn ang="0">
                  <a:pos x="61" y="61"/>
                </a:cxn>
                <a:cxn ang="0">
                  <a:pos x="61" y="31"/>
                </a:cxn>
                <a:cxn ang="0">
                  <a:pos x="63" y="1"/>
                </a:cxn>
                <a:cxn ang="0">
                  <a:pos x="74" y="1"/>
                </a:cxn>
                <a:cxn ang="0">
                  <a:pos x="85" y="1"/>
                </a:cxn>
                <a:cxn ang="0">
                  <a:pos x="98" y="1"/>
                </a:cxn>
                <a:cxn ang="0">
                  <a:pos x="111" y="1"/>
                </a:cxn>
                <a:cxn ang="0">
                  <a:pos x="111" y="29"/>
                </a:cxn>
                <a:cxn ang="0">
                  <a:pos x="115" y="63"/>
                </a:cxn>
                <a:cxn ang="0">
                  <a:pos x="119" y="96"/>
                </a:cxn>
                <a:cxn ang="0">
                  <a:pos x="122" y="131"/>
                </a:cxn>
                <a:cxn ang="0">
                  <a:pos x="124" y="164"/>
                </a:cxn>
                <a:cxn ang="0">
                  <a:pos x="126" y="199"/>
                </a:cxn>
                <a:cxn ang="0">
                  <a:pos x="124" y="233"/>
                </a:cxn>
                <a:cxn ang="0">
                  <a:pos x="124" y="268"/>
                </a:cxn>
                <a:cxn ang="0">
                  <a:pos x="107" y="268"/>
                </a:cxn>
                <a:cxn ang="0">
                  <a:pos x="91" y="268"/>
                </a:cxn>
                <a:cxn ang="0">
                  <a:pos x="74" y="268"/>
                </a:cxn>
                <a:cxn ang="0">
                  <a:pos x="59" y="268"/>
                </a:cxn>
              </a:cxnLst>
              <a:rect l="0" t="0" r="r" b="b"/>
              <a:pathLst>
                <a:path w="126" h="268">
                  <a:moveTo>
                    <a:pt x="59" y="268"/>
                  </a:moveTo>
                  <a:lnTo>
                    <a:pt x="43" y="268"/>
                  </a:lnTo>
                  <a:lnTo>
                    <a:pt x="28" y="268"/>
                  </a:lnTo>
                  <a:lnTo>
                    <a:pt x="19" y="231"/>
                  </a:lnTo>
                  <a:lnTo>
                    <a:pt x="13" y="198"/>
                  </a:lnTo>
                  <a:lnTo>
                    <a:pt x="8" y="164"/>
                  </a:lnTo>
                  <a:lnTo>
                    <a:pt x="6" y="131"/>
                  </a:lnTo>
                  <a:lnTo>
                    <a:pt x="2" y="98"/>
                  </a:lnTo>
                  <a:lnTo>
                    <a:pt x="0" y="64"/>
                  </a:lnTo>
                  <a:lnTo>
                    <a:pt x="0" y="33"/>
                  </a:lnTo>
                  <a:lnTo>
                    <a:pt x="0" y="1"/>
                  </a:lnTo>
                  <a:lnTo>
                    <a:pt x="11" y="0"/>
                  </a:lnTo>
                  <a:lnTo>
                    <a:pt x="24" y="0"/>
                  </a:lnTo>
                  <a:lnTo>
                    <a:pt x="35" y="0"/>
                  </a:lnTo>
                  <a:lnTo>
                    <a:pt x="48" y="0"/>
                  </a:lnTo>
                  <a:lnTo>
                    <a:pt x="46" y="26"/>
                  </a:lnTo>
                  <a:lnTo>
                    <a:pt x="46" y="57"/>
                  </a:lnTo>
                  <a:lnTo>
                    <a:pt x="45" y="87"/>
                  </a:lnTo>
                  <a:lnTo>
                    <a:pt x="45" y="120"/>
                  </a:lnTo>
                  <a:lnTo>
                    <a:pt x="45" y="151"/>
                  </a:lnTo>
                  <a:lnTo>
                    <a:pt x="48" y="185"/>
                  </a:lnTo>
                  <a:lnTo>
                    <a:pt x="54" y="216"/>
                  </a:lnTo>
                  <a:lnTo>
                    <a:pt x="63" y="249"/>
                  </a:lnTo>
                  <a:lnTo>
                    <a:pt x="69" y="249"/>
                  </a:lnTo>
                  <a:lnTo>
                    <a:pt x="76" y="249"/>
                  </a:lnTo>
                  <a:lnTo>
                    <a:pt x="69" y="212"/>
                  </a:lnTo>
                  <a:lnTo>
                    <a:pt x="65" y="181"/>
                  </a:lnTo>
                  <a:lnTo>
                    <a:pt x="63" y="148"/>
                  </a:lnTo>
                  <a:lnTo>
                    <a:pt x="63" y="120"/>
                  </a:lnTo>
                  <a:lnTo>
                    <a:pt x="61" y="88"/>
                  </a:lnTo>
                  <a:lnTo>
                    <a:pt x="61" y="61"/>
                  </a:lnTo>
                  <a:lnTo>
                    <a:pt x="61" y="31"/>
                  </a:lnTo>
                  <a:lnTo>
                    <a:pt x="63" y="1"/>
                  </a:lnTo>
                  <a:lnTo>
                    <a:pt x="74" y="1"/>
                  </a:lnTo>
                  <a:lnTo>
                    <a:pt x="85" y="1"/>
                  </a:lnTo>
                  <a:lnTo>
                    <a:pt x="98" y="1"/>
                  </a:lnTo>
                  <a:lnTo>
                    <a:pt x="111" y="1"/>
                  </a:lnTo>
                  <a:lnTo>
                    <a:pt x="111" y="29"/>
                  </a:lnTo>
                  <a:lnTo>
                    <a:pt x="115" y="63"/>
                  </a:lnTo>
                  <a:lnTo>
                    <a:pt x="119" y="96"/>
                  </a:lnTo>
                  <a:lnTo>
                    <a:pt x="122" y="131"/>
                  </a:lnTo>
                  <a:lnTo>
                    <a:pt x="124" y="164"/>
                  </a:lnTo>
                  <a:lnTo>
                    <a:pt x="126" y="199"/>
                  </a:lnTo>
                  <a:lnTo>
                    <a:pt x="124" y="233"/>
                  </a:lnTo>
                  <a:lnTo>
                    <a:pt x="124" y="268"/>
                  </a:lnTo>
                  <a:lnTo>
                    <a:pt x="107" y="268"/>
                  </a:lnTo>
                  <a:lnTo>
                    <a:pt x="91" y="268"/>
                  </a:lnTo>
                  <a:lnTo>
                    <a:pt x="74" y="268"/>
                  </a:lnTo>
                  <a:lnTo>
                    <a:pt x="59" y="268"/>
                  </a:lnTo>
                  <a:close/>
                </a:path>
              </a:pathLst>
            </a:custGeom>
            <a:solidFill>
              <a:srgbClr val="6666CC"/>
            </a:solidFill>
            <a:ln w="9525">
              <a:noFill/>
              <a:round/>
              <a:headEnd/>
              <a:tailEnd/>
            </a:ln>
          </p:spPr>
          <p:txBody>
            <a:bodyPr/>
            <a:lstStyle/>
            <a:p>
              <a:endParaRPr lang="en-AU"/>
            </a:p>
          </p:txBody>
        </p:sp>
        <p:sp>
          <p:nvSpPr>
            <p:cNvPr id="51386" name="Freeform 186"/>
            <p:cNvSpPr>
              <a:spLocks/>
            </p:cNvSpPr>
            <p:nvPr/>
          </p:nvSpPr>
          <p:spPr bwMode="auto">
            <a:xfrm>
              <a:off x="538" y="2193"/>
              <a:ext cx="26" cy="131"/>
            </a:xfrm>
            <a:custGeom>
              <a:avLst/>
              <a:gdLst/>
              <a:ahLst/>
              <a:cxnLst>
                <a:cxn ang="0">
                  <a:pos x="16" y="263"/>
                </a:cxn>
                <a:cxn ang="0">
                  <a:pos x="11" y="226"/>
                </a:cxn>
                <a:cxn ang="0">
                  <a:pos x="5" y="193"/>
                </a:cxn>
                <a:cxn ang="0">
                  <a:pos x="2" y="159"/>
                </a:cxn>
                <a:cxn ang="0">
                  <a:pos x="2" y="128"/>
                </a:cxn>
                <a:cxn ang="0">
                  <a:pos x="0" y="95"/>
                </a:cxn>
                <a:cxn ang="0">
                  <a:pos x="0" y="63"/>
                </a:cxn>
                <a:cxn ang="0">
                  <a:pos x="0" y="32"/>
                </a:cxn>
                <a:cxn ang="0">
                  <a:pos x="2" y="0"/>
                </a:cxn>
                <a:cxn ang="0">
                  <a:pos x="11" y="0"/>
                </a:cxn>
                <a:cxn ang="0">
                  <a:pos x="22" y="0"/>
                </a:cxn>
                <a:cxn ang="0">
                  <a:pos x="33" y="0"/>
                </a:cxn>
                <a:cxn ang="0">
                  <a:pos x="46" y="0"/>
                </a:cxn>
                <a:cxn ang="0">
                  <a:pos x="52" y="6"/>
                </a:cxn>
                <a:cxn ang="0">
                  <a:pos x="37" y="30"/>
                </a:cxn>
                <a:cxn ang="0">
                  <a:pos x="31" y="61"/>
                </a:cxn>
                <a:cxn ang="0">
                  <a:pos x="31" y="93"/>
                </a:cxn>
                <a:cxn ang="0">
                  <a:pos x="37" y="128"/>
                </a:cxn>
                <a:cxn ang="0">
                  <a:pos x="40" y="161"/>
                </a:cxn>
                <a:cxn ang="0">
                  <a:pos x="46" y="196"/>
                </a:cxn>
                <a:cxn ang="0">
                  <a:pos x="50" y="230"/>
                </a:cxn>
                <a:cxn ang="0">
                  <a:pos x="52" y="263"/>
                </a:cxn>
                <a:cxn ang="0">
                  <a:pos x="40" y="263"/>
                </a:cxn>
                <a:cxn ang="0">
                  <a:pos x="31" y="263"/>
                </a:cxn>
                <a:cxn ang="0">
                  <a:pos x="24" y="263"/>
                </a:cxn>
                <a:cxn ang="0">
                  <a:pos x="16" y="263"/>
                </a:cxn>
              </a:cxnLst>
              <a:rect l="0" t="0" r="r" b="b"/>
              <a:pathLst>
                <a:path w="52" h="263">
                  <a:moveTo>
                    <a:pt x="16" y="263"/>
                  </a:moveTo>
                  <a:lnTo>
                    <a:pt x="11" y="226"/>
                  </a:lnTo>
                  <a:lnTo>
                    <a:pt x="5" y="193"/>
                  </a:lnTo>
                  <a:lnTo>
                    <a:pt x="2" y="159"/>
                  </a:lnTo>
                  <a:lnTo>
                    <a:pt x="2" y="128"/>
                  </a:lnTo>
                  <a:lnTo>
                    <a:pt x="0" y="95"/>
                  </a:lnTo>
                  <a:lnTo>
                    <a:pt x="0" y="63"/>
                  </a:lnTo>
                  <a:lnTo>
                    <a:pt x="0" y="32"/>
                  </a:lnTo>
                  <a:lnTo>
                    <a:pt x="2" y="0"/>
                  </a:lnTo>
                  <a:lnTo>
                    <a:pt x="11" y="0"/>
                  </a:lnTo>
                  <a:lnTo>
                    <a:pt x="22" y="0"/>
                  </a:lnTo>
                  <a:lnTo>
                    <a:pt x="33" y="0"/>
                  </a:lnTo>
                  <a:lnTo>
                    <a:pt x="46" y="0"/>
                  </a:lnTo>
                  <a:lnTo>
                    <a:pt x="52" y="6"/>
                  </a:lnTo>
                  <a:lnTo>
                    <a:pt x="37" y="30"/>
                  </a:lnTo>
                  <a:lnTo>
                    <a:pt x="31" y="61"/>
                  </a:lnTo>
                  <a:lnTo>
                    <a:pt x="31" y="93"/>
                  </a:lnTo>
                  <a:lnTo>
                    <a:pt x="37" y="128"/>
                  </a:lnTo>
                  <a:lnTo>
                    <a:pt x="40" y="161"/>
                  </a:lnTo>
                  <a:lnTo>
                    <a:pt x="46" y="196"/>
                  </a:lnTo>
                  <a:lnTo>
                    <a:pt x="50" y="230"/>
                  </a:lnTo>
                  <a:lnTo>
                    <a:pt x="52" y="263"/>
                  </a:lnTo>
                  <a:lnTo>
                    <a:pt x="40" y="263"/>
                  </a:lnTo>
                  <a:lnTo>
                    <a:pt x="31" y="263"/>
                  </a:lnTo>
                  <a:lnTo>
                    <a:pt x="24" y="263"/>
                  </a:lnTo>
                  <a:lnTo>
                    <a:pt x="16" y="263"/>
                  </a:lnTo>
                  <a:close/>
                </a:path>
              </a:pathLst>
            </a:custGeom>
            <a:solidFill>
              <a:srgbClr val="6666CC"/>
            </a:solidFill>
            <a:ln w="9525">
              <a:noFill/>
              <a:round/>
              <a:headEnd/>
              <a:tailEnd/>
            </a:ln>
          </p:spPr>
          <p:txBody>
            <a:bodyPr/>
            <a:lstStyle/>
            <a:p>
              <a:endParaRPr lang="en-AU"/>
            </a:p>
          </p:txBody>
        </p:sp>
        <p:sp>
          <p:nvSpPr>
            <p:cNvPr id="51387" name="Freeform 187"/>
            <p:cNvSpPr>
              <a:spLocks/>
            </p:cNvSpPr>
            <p:nvPr/>
          </p:nvSpPr>
          <p:spPr bwMode="auto">
            <a:xfrm>
              <a:off x="2116" y="2313"/>
              <a:ext cx="6" cy="14"/>
            </a:xfrm>
            <a:custGeom>
              <a:avLst/>
              <a:gdLst/>
              <a:ahLst/>
              <a:cxnLst>
                <a:cxn ang="0">
                  <a:pos x="6" y="27"/>
                </a:cxn>
                <a:cxn ang="0">
                  <a:pos x="2" y="13"/>
                </a:cxn>
                <a:cxn ang="0">
                  <a:pos x="0" y="0"/>
                </a:cxn>
                <a:cxn ang="0">
                  <a:pos x="6" y="0"/>
                </a:cxn>
                <a:cxn ang="0">
                  <a:pos x="13" y="0"/>
                </a:cxn>
                <a:cxn ang="0">
                  <a:pos x="9" y="11"/>
                </a:cxn>
                <a:cxn ang="0">
                  <a:pos x="9" y="18"/>
                </a:cxn>
                <a:cxn ang="0">
                  <a:pos x="7" y="22"/>
                </a:cxn>
                <a:cxn ang="0">
                  <a:pos x="6" y="27"/>
                </a:cxn>
              </a:cxnLst>
              <a:rect l="0" t="0" r="r" b="b"/>
              <a:pathLst>
                <a:path w="13" h="27">
                  <a:moveTo>
                    <a:pt x="6" y="27"/>
                  </a:moveTo>
                  <a:lnTo>
                    <a:pt x="2" y="13"/>
                  </a:lnTo>
                  <a:lnTo>
                    <a:pt x="0" y="0"/>
                  </a:lnTo>
                  <a:lnTo>
                    <a:pt x="6" y="0"/>
                  </a:lnTo>
                  <a:lnTo>
                    <a:pt x="13" y="0"/>
                  </a:lnTo>
                  <a:lnTo>
                    <a:pt x="9" y="11"/>
                  </a:lnTo>
                  <a:lnTo>
                    <a:pt x="9" y="18"/>
                  </a:lnTo>
                  <a:lnTo>
                    <a:pt x="7" y="22"/>
                  </a:lnTo>
                  <a:lnTo>
                    <a:pt x="6" y="27"/>
                  </a:lnTo>
                  <a:close/>
                </a:path>
              </a:pathLst>
            </a:custGeom>
            <a:solidFill>
              <a:srgbClr val="6666CC"/>
            </a:solidFill>
            <a:ln w="9525">
              <a:noFill/>
              <a:round/>
              <a:headEnd/>
              <a:tailEnd/>
            </a:ln>
          </p:spPr>
          <p:txBody>
            <a:bodyPr/>
            <a:lstStyle/>
            <a:p>
              <a:endParaRPr lang="en-AU"/>
            </a:p>
          </p:txBody>
        </p:sp>
        <p:sp>
          <p:nvSpPr>
            <p:cNvPr id="51388" name="Freeform 188"/>
            <p:cNvSpPr>
              <a:spLocks/>
            </p:cNvSpPr>
            <p:nvPr/>
          </p:nvSpPr>
          <p:spPr bwMode="auto">
            <a:xfrm>
              <a:off x="385" y="2198"/>
              <a:ext cx="13" cy="92"/>
            </a:xfrm>
            <a:custGeom>
              <a:avLst/>
              <a:gdLst/>
              <a:ahLst/>
              <a:cxnLst>
                <a:cxn ang="0">
                  <a:pos x="16" y="185"/>
                </a:cxn>
                <a:cxn ang="0">
                  <a:pos x="13" y="161"/>
                </a:cxn>
                <a:cxn ang="0">
                  <a:pos x="11" y="137"/>
                </a:cxn>
                <a:cxn ang="0">
                  <a:pos x="9" y="115"/>
                </a:cxn>
                <a:cxn ang="0">
                  <a:pos x="7" y="93"/>
                </a:cxn>
                <a:cxn ang="0">
                  <a:pos x="3" y="69"/>
                </a:cxn>
                <a:cxn ang="0">
                  <a:pos x="3" y="45"/>
                </a:cxn>
                <a:cxn ang="0">
                  <a:pos x="0" y="23"/>
                </a:cxn>
                <a:cxn ang="0">
                  <a:pos x="0" y="0"/>
                </a:cxn>
                <a:cxn ang="0">
                  <a:pos x="7" y="0"/>
                </a:cxn>
                <a:cxn ang="0">
                  <a:pos x="16" y="0"/>
                </a:cxn>
                <a:cxn ang="0">
                  <a:pos x="18" y="24"/>
                </a:cxn>
                <a:cxn ang="0">
                  <a:pos x="20" y="45"/>
                </a:cxn>
                <a:cxn ang="0">
                  <a:pos x="22" y="61"/>
                </a:cxn>
                <a:cxn ang="0">
                  <a:pos x="24" y="80"/>
                </a:cxn>
                <a:cxn ang="0">
                  <a:pos x="24" y="97"/>
                </a:cxn>
                <a:cxn ang="0">
                  <a:pos x="24" y="121"/>
                </a:cxn>
                <a:cxn ang="0">
                  <a:pos x="24" y="147"/>
                </a:cxn>
                <a:cxn ang="0">
                  <a:pos x="26" y="184"/>
                </a:cxn>
                <a:cxn ang="0">
                  <a:pos x="20" y="184"/>
                </a:cxn>
                <a:cxn ang="0">
                  <a:pos x="16" y="185"/>
                </a:cxn>
              </a:cxnLst>
              <a:rect l="0" t="0" r="r" b="b"/>
              <a:pathLst>
                <a:path w="26" h="185">
                  <a:moveTo>
                    <a:pt x="16" y="185"/>
                  </a:moveTo>
                  <a:lnTo>
                    <a:pt x="13" y="161"/>
                  </a:lnTo>
                  <a:lnTo>
                    <a:pt x="11" y="137"/>
                  </a:lnTo>
                  <a:lnTo>
                    <a:pt x="9" y="115"/>
                  </a:lnTo>
                  <a:lnTo>
                    <a:pt x="7" y="93"/>
                  </a:lnTo>
                  <a:lnTo>
                    <a:pt x="3" y="69"/>
                  </a:lnTo>
                  <a:lnTo>
                    <a:pt x="3" y="45"/>
                  </a:lnTo>
                  <a:lnTo>
                    <a:pt x="0" y="23"/>
                  </a:lnTo>
                  <a:lnTo>
                    <a:pt x="0" y="0"/>
                  </a:lnTo>
                  <a:lnTo>
                    <a:pt x="7" y="0"/>
                  </a:lnTo>
                  <a:lnTo>
                    <a:pt x="16" y="0"/>
                  </a:lnTo>
                  <a:lnTo>
                    <a:pt x="18" y="24"/>
                  </a:lnTo>
                  <a:lnTo>
                    <a:pt x="20" y="45"/>
                  </a:lnTo>
                  <a:lnTo>
                    <a:pt x="22" y="61"/>
                  </a:lnTo>
                  <a:lnTo>
                    <a:pt x="24" y="80"/>
                  </a:lnTo>
                  <a:lnTo>
                    <a:pt x="24" y="97"/>
                  </a:lnTo>
                  <a:lnTo>
                    <a:pt x="24" y="121"/>
                  </a:lnTo>
                  <a:lnTo>
                    <a:pt x="24" y="147"/>
                  </a:lnTo>
                  <a:lnTo>
                    <a:pt x="26" y="184"/>
                  </a:lnTo>
                  <a:lnTo>
                    <a:pt x="20" y="184"/>
                  </a:lnTo>
                  <a:lnTo>
                    <a:pt x="16" y="185"/>
                  </a:lnTo>
                  <a:close/>
                </a:path>
              </a:pathLst>
            </a:custGeom>
            <a:solidFill>
              <a:srgbClr val="6666CC"/>
            </a:solidFill>
            <a:ln w="9525">
              <a:noFill/>
              <a:round/>
              <a:headEnd/>
              <a:tailEnd/>
            </a:ln>
          </p:spPr>
          <p:txBody>
            <a:bodyPr/>
            <a:lstStyle/>
            <a:p>
              <a:endParaRPr lang="en-AU"/>
            </a:p>
          </p:txBody>
        </p:sp>
        <p:sp>
          <p:nvSpPr>
            <p:cNvPr id="51389" name="Freeform 189"/>
            <p:cNvSpPr>
              <a:spLocks/>
            </p:cNvSpPr>
            <p:nvPr/>
          </p:nvSpPr>
          <p:spPr bwMode="auto">
            <a:xfrm>
              <a:off x="332" y="835"/>
              <a:ext cx="1763" cy="1432"/>
            </a:xfrm>
            <a:custGeom>
              <a:avLst/>
              <a:gdLst/>
              <a:ahLst/>
              <a:cxnLst>
                <a:cxn ang="0">
                  <a:pos x="1571" y="2842"/>
                </a:cxn>
                <a:cxn ang="0">
                  <a:pos x="1151" y="2774"/>
                </a:cxn>
                <a:cxn ang="0">
                  <a:pos x="739" y="2698"/>
                </a:cxn>
                <a:cxn ang="0">
                  <a:pos x="323" y="2653"/>
                </a:cxn>
                <a:cxn ang="0">
                  <a:pos x="81" y="2416"/>
                </a:cxn>
                <a:cxn ang="0">
                  <a:pos x="48" y="1935"/>
                </a:cxn>
                <a:cxn ang="0">
                  <a:pos x="25" y="1453"/>
                </a:cxn>
                <a:cxn ang="0">
                  <a:pos x="9" y="975"/>
                </a:cxn>
                <a:cxn ang="0">
                  <a:pos x="0" y="622"/>
                </a:cxn>
                <a:cxn ang="0">
                  <a:pos x="20" y="354"/>
                </a:cxn>
                <a:cxn ang="0">
                  <a:pos x="103" y="124"/>
                </a:cxn>
                <a:cxn ang="0">
                  <a:pos x="293" y="39"/>
                </a:cxn>
                <a:cxn ang="0">
                  <a:pos x="515" y="135"/>
                </a:cxn>
                <a:cxn ang="0">
                  <a:pos x="628" y="224"/>
                </a:cxn>
                <a:cxn ang="0">
                  <a:pos x="730" y="294"/>
                </a:cxn>
                <a:cxn ang="0">
                  <a:pos x="867" y="344"/>
                </a:cxn>
                <a:cxn ang="0">
                  <a:pos x="1072" y="300"/>
                </a:cxn>
                <a:cxn ang="0">
                  <a:pos x="1310" y="224"/>
                </a:cxn>
                <a:cxn ang="0">
                  <a:pos x="1563" y="189"/>
                </a:cxn>
                <a:cxn ang="0">
                  <a:pos x="1818" y="159"/>
                </a:cxn>
                <a:cxn ang="0">
                  <a:pos x="2046" y="89"/>
                </a:cxn>
                <a:cxn ang="0">
                  <a:pos x="2236" y="24"/>
                </a:cxn>
                <a:cxn ang="0">
                  <a:pos x="2419" y="0"/>
                </a:cxn>
                <a:cxn ang="0">
                  <a:pos x="2621" y="28"/>
                </a:cxn>
                <a:cxn ang="0">
                  <a:pos x="2756" y="82"/>
                </a:cxn>
                <a:cxn ang="0">
                  <a:pos x="2881" y="167"/>
                </a:cxn>
                <a:cxn ang="0">
                  <a:pos x="3059" y="287"/>
                </a:cxn>
                <a:cxn ang="0">
                  <a:pos x="3214" y="402"/>
                </a:cxn>
                <a:cxn ang="0">
                  <a:pos x="3330" y="644"/>
                </a:cxn>
                <a:cxn ang="0">
                  <a:pos x="3417" y="1077"/>
                </a:cxn>
                <a:cxn ang="0">
                  <a:pos x="3454" y="1530"/>
                </a:cxn>
                <a:cxn ang="0">
                  <a:pos x="3476" y="1980"/>
                </a:cxn>
                <a:cxn ang="0">
                  <a:pos x="3495" y="2250"/>
                </a:cxn>
                <a:cxn ang="0">
                  <a:pos x="3506" y="2365"/>
                </a:cxn>
                <a:cxn ang="0">
                  <a:pos x="3515" y="2483"/>
                </a:cxn>
                <a:cxn ang="0">
                  <a:pos x="3525" y="2603"/>
                </a:cxn>
                <a:cxn ang="0">
                  <a:pos x="3517" y="2663"/>
                </a:cxn>
                <a:cxn ang="0">
                  <a:pos x="3488" y="2659"/>
                </a:cxn>
                <a:cxn ang="0">
                  <a:pos x="3449" y="2650"/>
                </a:cxn>
                <a:cxn ang="0">
                  <a:pos x="3423" y="2644"/>
                </a:cxn>
                <a:cxn ang="0">
                  <a:pos x="3210" y="2659"/>
                </a:cxn>
                <a:cxn ang="0">
                  <a:pos x="2802" y="2724"/>
                </a:cxn>
                <a:cxn ang="0">
                  <a:pos x="2393" y="2801"/>
                </a:cxn>
                <a:cxn ang="0">
                  <a:pos x="1990" y="2855"/>
                </a:cxn>
              </a:cxnLst>
              <a:rect l="0" t="0" r="r" b="b"/>
              <a:pathLst>
                <a:path w="3526" h="2864">
                  <a:moveTo>
                    <a:pt x="1789" y="2864"/>
                  </a:moveTo>
                  <a:lnTo>
                    <a:pt x="1571" y="2842"/>
                  </a:lnTo>
                  <a:lnTo>
                    <a:pt x="1358" y="2811"/>
                  </a:lnTo>
                  <a:lnTo>
                    <a:pt x="1151" y="2774"/>
                  </a:lnTo>
                  <a:lnTo>
                    <a:pt x="946" y="2735"/>
                  </a:lnTo>
                  <a:lnTo>
                    <a:pt x="739" y="2698"/>
                  </a:lnTo>
                  <a:lnTo>
                    <a:pt x="534" y="2670"/>
                  </a:lnTo>
                  <a:lnTo>
                    <a:pt x="323" y="2653"/>
                  </a:lnTo>
                  <a:lnTo>
                    <a:pt x="107" y="2655"/>
                  </a:lnTo>
                  <a:lnTo>
                    <a:pt x="81" y="2416"/>
                  </a:lnTo>
                  <a:lnTo>
                    <a:pt x="62" y="2178"/>
                  </a:lnTo>
                  <a:lnTo>
                    <a:pt x="48" y="1935"/>
                  </a:lnTo>
                  <a:lnTo>
                    <a:pt x="37" y="1695"/>
                  </a:lnTo>
                  <a:lnTo>
                    <a:pt x="25" y="1453"/>
                  </a:lnTo>
                  <a:lnTo>
                    <a:pt x="16" y="1214"/>
                  </a:lnTo>
                  <a:lnTo>
                    <a:pt x="9" y="975"/>
                  </a:lnTo>
                  <a:lnTo>
                    <a:pt x="1" y="740"/>
                  </a:lnTo>
                  <a:lnTo>
                    <a:pt x="0" y="622"/>
                  </a:lnTo>
                  <a:lnTo>
                    <a:pt x="5" y="491"/>
                  </a:lnTo>
                  <a:lnTo>
                    <a:pt x="20" y="354"/>
                  </a:lnTo>
                  <a:lnTo>
                    <a:pt x="51" y="230"/>
                  </a:lnTo>
                  <a:lnTo>
                    <a:pt x="103" y="124"/>
                  </a:lnTo>
                  <a:lnTo>
                    <a:pt x="183" y="58"/>
                  </a:lnTo>
                  <a:lnTo>
                    <a:pt x="293" y="39"/>
                  </a:lnTo>
                  <a:lnTo>
                    <a:pt x="445" y="85"/>
                  </a:lnTo>
                  <a:lnTo>
                    <a:pt x="515" y="135"/>
                  </a:lnTo>
                  <a:lnTo>
                    <a:pt x="576" y="183"/>
                  </a:lnTo>
                  <a:lnTo>
                    <a:pt x="628" y="224"/>
                  </a:lnTo>
                  <a:lnTo>
                    <a:pt x="678" y="263"/>
                  </a:lnTo>
                  <a:lnTo>
                    <a:pt x="730" y="294"/>
                  </a:lnTo>
                  <a:lnTo>
                    <a:pt x="791" y="322"/>
                  </a:lnTo>
                  <a:lnTo>
                    <a:pt x="867" y="344"/>
                  </a:lnTo>
                  <a:lnTo>
                    <a:pt x="963" y="363"/>
                  </a:lnTo>
                  <a:lnTo>
                    <a:pt x="1072" y="300"/>
                  </a:lnTo>
                  <a:lnTo>
                    <a:pt x="1188" y="256"/>
                  </a:lnTo>
                  <a:lnTo>
                    <a:pt x="1310" y="224"/>
                  </a:lnTo>
                  <a:lnTo>
                    <a:pt x="1438" y="206"/>
                  </a:lnTo>
                  <a:lnTo>
                    <a:pt x="1563" y="189"/>
                  </a:lnTo>
                  <a:lnTo>
                    <a:pt x="1693" y="176"/>
                  </a:lnTo>
                  <a:lnTo>
                    <a:pt x="1818" y="159"/>
                  </a:lnTo>
                  <a:lnTo>
                    <a:pt x="1942" y="137"/>
                  </a:lnTo>
                  <a:lnTo>
                    <a:pt x="2046" y="89"/>
                  </a:lnTo>
                  <a:lnTo>
                    <a:pt x="2144" y="52"/>
                  </a:lnTo>
                  <a:lnTo>
                    <a:pt x="2236" y="24"/>
                  </a:lnTo>
                  <a:lnTo>
                    <a:pt x="2329" y="8"/>
                  </a:lnTo>
                  <a:lnTo>
                    <a:pt x="2419" y="0"/>
                  </a:lnTo>
                  <a:lnTo>
                    <a:pt x="2517" y="8"/>
                  </a:lnTo>
                  <a:lnTo>
                    <a:pt x="2621" y="28"/>
                  </a:lnTo>
                  <a:lnTo>
                    <a:pt x="2739" y="67"/>
                  </a:lnTo>
                  <a:lnTo>
                    <a:pt x="2756" y="82"/>
                  </a:lnTo>
                  <a:lnTo>
                    <a:pt x="2807" y="117"/>
                  </a:lnTo>
                  <a:lnTo>
                    <a:pt x="2881" y="167"/>
                  </a:lnTo>
                  <a:lnTo>
                    <a:pt x="2970" y="226"/>
                  </a:lnTo>
                  <a:lnTo>
                    <a:pt x="3059" y="287"/>
                  </a:lnTo>
                  <a:lnTo>
                    <a:pt x="3146" y="348"/>
                  </a:lnTo>
                  <a:lnTo>
                    <a:pt x="3214" y="402"/>
                  </a:lnTo>
                  <a:lnTo>
                    <a:pt x="3262" y="446"/>
                  </a:lnTo>
                  <a:lnTo>
                    <a:pt x="3330" y="644"/>
                  </a:lnTo>
                  <a:lnTo>
                    <a:pt x="3382" y="857"/>
                  </a:lnTo>
                  <a:lnTo>
                    <a:pt x="3417" y="1077"/>
                  </a:lnTo>
                  <a:lnTo>
                    <a:pt x="3441" y="1303"/>
                  </a:lnTo>
                  <a:lnTo>
                    <a:pt x="3454" y="1530"/>
                  </a:lnTo>
                  <a:lnTo>
                    <a:pt x="3467" y="1758"/>
                  </a:lnTo>
                  <a:lnTo>
                    <a:pt x="3476" y="1980"/>
                  </a:lnTo>
                  <a:lnTo>
                    <a:pt x="3493" y="2196"/>
                  </a:lnTo>
                  <a:lnTo>
                    <a:pt x="3495" y="2250"/>
                  </a:lnTo>
                  <a:lnTo>
                    <a:pt x="3501" y="2307"/>
                  </a:lnTo>
                  <a:lnTo>
                    <a:pt x="3506" y="2365"/>
                  </a:lnTo>
                  <a:lnTo>
                    <a:pt x="3512" y="2424"/>
                  </a:lnTo>
                  <a:lnTo>
                    <a:pt x="3515" y="2483"/>
                  </a:lnTo>
                  <a:lnTo>
                    <a:pt x="3521" y="2542"/>
                  </a:lnTo>
                  <a:lnTo>
                    <a:pt x="3525" y="2603"/>
                  </a:lnTo>
                  <a:lnTo>
                    <a:pt x="3526" y="2664"/>
                  </a:lnTo>
                  <a:lnTo>
                    <a:pt x="3517" y="2663"/>
                  </a:lnTo>
                  <a:lnTo>
                    <a:pt x="3504" y="2663"/>
                  </a:lnTo>
                  <a:lnTo>
                    <a:pt x="3488" y="2659"/>
                  </a:lnTo>
                  <a:lnTo>
                    <a:pt x="3469" y="2655"/>
                  </a:lnTo>
                  <a:lnTo>
                    <a:pt x="3449" y="2650"/>
                  </a:lnTo>
                  <a:lnTo>
                    <a:pt x="3434" y="2646"/>
                  </a:lnTo>
                  <a:lnTo>
                    <a:pt x="3423" y="2644"/>
                  </a:lnTo>
                  <a:lnTo>
                    <a:pt x="3419" y="2644"/>
                  </a:lnTo>
                  <a:lnTo>
                    <a:pt x="3210" y="2659"/>
                  </a:lnTo>
                  <a:lnTo>
                    <a:pt x="3005" y="2688"/>
                  </a:lnTo>
                  <a:lnTo>
                    <a:pt x="2802" y="2724"/>
                  </a:lnTo>
                  <a:lnTo>
                    <a:pt x="2598" y="2764"/>
                  </a:lnTo>
                  <a:lnTo>
                    <a:pt x="2393" y="2801"/>
                  </a:lnTo>
                  <a:lnTo>
                    <a:pt x="2192" y="2833"/>
                  </a:lnTo>
                  <a:lnTo>
                    <a:pt x="1990" y="2855"/>
                  </a:lnTo>
                  <a:lnTo>
                    <a:pt x="1789" y="2864"/>
                  </a:lnTo>
                  <a:close/>
                </a:path>
              </a:pathLst>
            </a:custGeom>
            <a:solidFill>
              <a:srgbClr val="6699FF"/>
            </a:solidFill>
            <a:ln w="9525">
              <a:noFill/>
              <a:round/>
              <a:headEnd/>
              <a:tailEnd/>
            </a:ln>
          </p:spPr>
          <p:txBody>
            <a:bodyPr/>
            <a:lstStyle/>
            <a:p>
              <a:endParaRPr lang="en-AU"/>
            </a:p>
          </p:txBody>
        </p:sp>
        <p:sp>
          <p:nvSpPr>
            <p:cNvPr id="51390" name="Freeform 190"/>
            <p:cNvSpPr>
              <a:spLocks/>
            </p:cNvSpPr>
            <p:nvPr/>
          </p:nvSpPr>
          <p:spPr bwMode="auto">
            <a:xfrm>
              <a:off x="2381" y="927"/>
              <a:ext cx="87" cy="1304"/>
            </a:xfrm>
            <a:custGeom>
              <a:avLst/>
              <a:gdLst/>
              <a:ahLst/>
              <a:cxnLst>
                <a:cxn ang="0">
                  <a:pos x="0" y="2609"/>
                </a:cxn>
                <a:cxn ang="0">
                  <a:pos x="5" y="2387"/>
                </a:cxn>
                <a:cxn ang="0">
                  <a:pos x="13" y="2165"/>
                </a:cxn>
                <a:cxn ang="0">
                  <a:pos x="22" y="1945"/>
                </a:cxn>
                <a:cxn ang="0">
                  <a:pos x="33" y="1727"/>
                </a:cxn>
                <a:cxn ang="0">
                  <a:pos x="38" y="1505"/>
                </a:cxn>
                <a:cxn ang="0">
                  <a:pos x="46" y="1286"/>
                </a:cxn>
                <a:cxn ang="0">
                  <a:pos x="49" y="1066"/>
                </a:cxn>
                <a:cxn ang="0">
                  <a:pos x="51" y="848"/>
                </a:cxn>
                <a:cxn ang="0">
                  <a:pos x="46" y="772"/>
                </a:cxn>
                <a:cxn ang="0">
                  <a:pos x="42" y="694"/>
                </a:cxn>
                <a:cxn ang="0">
                  <a:pos x="38" y="615"/>
                </a:cxn>
                <a:cxn ang="0">
                  <a:pos x="38" y="535"/>
                </a:cxn>
                <a:cxn ang="0">
                  <a:pos x="37" y="456"/>
                </a:cxn>
                <a:cxn ang="0">
                  <a:pos x="42" y="380"/>
                </a:cxn>
                <a:cxn ang="0">
                  <a:pos x="51" y="306"/>
                </a:cxn>
                <a:cxn ang="0">
                  <a:pos x="68" y="239"/>
                </a:cxn>
                <a:cxn ang="0">
                  <a:pos x="88" y="210"/>
                </a:cxn>
                <a:cxn ang="0">
                  <a:pos x="105" y="184"/>
                </a:cxn>
                <a:cxn ang="0">
                  <a:pos x="116" y="156"/>
                </a:cxn>
                <a:cxn ang="0">
                  <a:pos x="125" y="130"/>
                </a:cxn>
                <a:cxn ang="0">
                  <a:pos x="129" y="102"/>
                </a:cxn>
                <a:cxn ang="0">
                  <a:pos x="133" y="74"/>
                </a:cxn>
                <a:cxn ang="0">
                  <a:pos x="135" y="43"/>
                </a:cxn>
                <a:cxn ang="0">
                  <a:pos x="138" y="12"/>
                </a:cxn>
                <a:cxn ang="0">
                  <a:pos x="144" y="4"/>
                </a:cxn>
                <a:cxn ang="0">
                  <a:pos x="149" y="2"/>
                </a:cxn>
                <a:cxn ang="0">
                  <a:pos x="159" y="0"/>
                </a:cxn>
                <a:cxn ang="0">
                  <a:pos x="173" y="0"/>
                </a:cxn>
                <a:cxn ang="0">
                  <a:pos x="129" y="315"/>
                </a:cxn>
                <a:cxn ang="0">
                  <a:pos x="101" y="637"/>
                </a:cxn>
                <a:cxn ang="0">
                  <a:pos x="86" y="962"/>
                </a:cxn>
                <a:cxn ang="0">
                  <a:pos x="79" y="1292"/>
                </a:cxn>
                <a:cxn ang="0">
                  <a:pos x="74" y="1619"/>
                </a:cxn>
                <a:cxn ang="0">
                  <a:pos x="70" y="1950"/>
                </a:cxn>
                <a:cxn ang="0">
                  <a:pos x="61" y="2276"/>
                </a:cxn>
                <a:cxn ang="0">
                  <a:pos x="46" y="2603"/>
                </a:cxn>
                <a:cxn ang="0">
                  <a:pos x="33" y="2603"/>
                </a:cxn>
                <a:cxn ang="0">
                  <a:pos x="22" y="2603"/>
                </a:cxn>
                <a:cxn ang="0">
                  <a:pos x="11" y="2605"/>
                </a:cxn>
                <a:cxn ang="0">
                  <a:pos x="0" y="2609"/>
                </a:cxn>
              </a:cxnLst>
              <a:rect l="0" t="0" r="r" b="b"/>
              <a:pathLst>
                <a:path w="173" h="2609">
                  <a:moveTo>
                    <a:pt x="0" y="2609"/>
                  </a:moveTo>
                  <a:lnTo>
                    <a:pt x="5" y="2387"/>
                  </a:lnTo>
                  <a:lnTo>
                    <a:pt x="13" y="2165"/>
                  </a:lnTo>
                  <a:lnTo>
                    <a:pt x="22" y="1945"/>
                  </a:lnTo>
                  <a:lnTo>
                    <a:pt x="33" y="1727"/>
                  </a:lnTo>
                  <a:lnTo>
                    <a:pt x="38" y="1505"/>
                  </a:lnTo>
                  <a:lnTo>
                    <a:pt x="46" y="1286"/>
                  </a:lnTo>
                  <a:lnTo>
                    <a:pt x="49" y="1066"/>
                  </a:lnTo>
                  <a:lnTo>
                    <a:pt x="51" y="848"/>
                  </a:lnTo>
                  <a:lnTo>
                    <a:pt x="46" y="772"/>
                  </a:lnTo>
                  <a:lnTo>
                    <a:pt x="42" y="694"/>
                  </a:lnTo>
                  <a:lnTo>
                    <a:pt x="38" y="615"/>
                  </a:lnTo>
                  <a:lnTo>
                    <a:pt x="38" y="535"/>
                  </a:lnTo>
                  <a:lnTo>
                    <a:pt x="37" y="456"/>
                  </a:lnTo>
                  <a:lnTo>
                    <a:pt x="42" y="380"/>
                  </a:lnTo>
                  <a:lnTo>
                    <a:pt x="51" y="306"/>
                  </a:lnTo>
                  <a:lnTo>
                    <a:pt x="68" y="239"/>
                  </a:lnTo>
                  <a:lnTo>
                    <a:pt x="88" y="210"/>
                  </a:lnTo>
                  <a:lnTo>
                    <a:pt x="105" y="184"/>
                  </a:lnTo>
                  <a:lnTo>
                    <a:pt x="116" y="156"/>
                  </a:lnTo>
                  <a:lnTo>
                    <a:pt x="125" y="130"/>
                  </a:lnTo>
                  <a:lnTo>
                    <a:pt x="129" y="102"/>
                  </a:lnTo>
                  <a:lnTo>
                    <a:pt x="133" y="74"/>
                  </a:lnTo>
                  <a:lnTo>
                    <a:pt x="135" y="43"/>
                  </a:lnTo>
                  <a:lnTo>
                    <a:pt x="138" y="12"/>
                  </a:lnTo>
                  <a:lnTo>
                    <a:pt x="144" y="4"/>
                  </a:lnTo>
                  <a:lnTo>
                    <a:pt x="149" y="2"/>
                  </a:lnTo>
                  <a:lnTo>
                    <a:pt x="159" y="0"/>
                  </a:lnTo>
                  <a:lnTo>
                    <a:pt x="173" y="0"/>
                  </a:lnTo>
                  <a:lnTo>
                    <a:pt x="129" y="315"/>
                  </a:lnTo>
                  <a:lnTo>
                    <a:pt x="101" y="637"/>
                  </a:lnTo>
                  <a:lnTo>
                    <a:pt x="86" y="962"/>
                  </a:lnTo>
                  <a:lnTo>
                    <a:pt x="79" y="1292"/>
                  </a:lnTo>
                  <a:lnTo>
                    <a:pt x="74" y="1619"/>
                  </a:lnTo>
                  <a:lnTo>
                    <a:pt x="70" y="1950"/>
                  </a:lnTo>
                  <a:lnTo>
                    <a:pt x="61" y="2276"/>
                  </a:lnTo>
                  <a:lnTo>
                    <a:pt x="46" y="2603"/>
                  </a:lnTo>
                  <a:lnTo>
                    <a:pt x="33" y="2603"/>
                  </a:lnTo>
                  <a:lnTo>
                    <a:pt x="22" y="2603"/>
                  </a:lnTo>
                  <a:lnTo>
                    <a:pt x="11" y="2605"/>
                  </a:lnTo>
                  <a:lnTo>
                    <a:pt x="0" y="2609"/>
                  </a:lnTo>
                  <a:close/>
                </a:path>
              </a:pathLst>
            </a:custGeom>
            <a:solidFill>
              <a:srgbClr val="CCCCCC"/>
            </a:solidFill>
            <a:ln w="9525">
              <a:noFill/>
              <a:round/>
              <a:headEnd/>
              <a:tailEnd/>
            </a:ln>
          </p:spPr>
          <p:txBody>
            <a:bodyPr/>
            <a:lstStyle/>
            <a:p>
              <a:endParaRPr lang="en-AU"/>
            </a:p>
          </p:txBody>
        </p:sp>
        <p:sp>
          <p:nvSpPr>
            <p:cNvPr id="51391" name="Freeform 191"/>
            <p:cNvSpPr>
              <a:spLocks/>
            </p:cNvSpPr>
            <p:nvPr/>
          </p:nvSpPr>
          <p:spPr bwMode="auto">
            <a:xfrm>
              <a:off x="2114" y="1651"/>
              <a:ext cx="251" cy="526"/>
            </a:xfrm>
            <a:custGeom>
              <a:avLst/>
              <a:gdLst/>
              <a:ahLst/>
              <a:cxnLst>
                <a:cxn ang="0">
                  <a:pos x="19" y="903"/>
                </a:cxn>
                <a:cxn ang="0">
                  <a:pos x="8" y="709"/>
                </a:cxn>
                <a:cxn ang="0">
                  <a:pos x="13" y="698"/>
                </a:cxn>
                <a:cxn ang="0">
                  <a:pos x="23" y="747"/>
                </a:cxn>
                <a:cxn ang="0">
                  <a:pos x="35" y="729"/>
                </a:cxn>
                <a:cxn ang="0">
                  <a:pos x="23" y="648"/>
                </a:cxn>
                <a:cxn ang="0">
                  <a:pos x="19" y="531"/>
                </a:cxn>
                <a:cxn ang="0">
                  <a:pos x="15" y="329"/>
                </a:cxn>
                <a:cxn ang="0">
                  <a:pos x="0" y="70"/>
                </a:cxn>
                <a:cxn ang="0">
                  <a:pos x="32" y="70"/>
                </a:cxn>
                <a:cxn ang="0">
                  <a:pos x="48" y="318"/>
                </a:cxn>
                <a:cxn ang="0">
                  <a:pos x="67" y="509"/>
                </a:cxn>
                <a:cxn ang="0">
                  <a:pos x="72" y="353"/>
                </a:cxn>
                <a:cxn ang="0">
                  <a:pos x="45" y="56"/>
                </a:cxn>
                <a:cxn ang="0">
                  <a:pos x="80" y="131"/>
                </a:cxn>
                <a:cxn ang="0">
                  <a:pos x="102" y="368"/>
                </a:cxn>
                <a:cxn ang="0">
                  <a:pos x="117" y="439"/>
                </a:cxn>
                <a:cxn ang="0">
                  <a:pos x="100" y="176"/>
                </a:cxn>
                <a:cxn ang="0">
                  <a:pos x="93" y="35"/>
                </a:cxn>
                <a:cxn ang="0">
                  <a:pos x="132" y="2"/>
                </a:cxn>
                <a:cxn ang="0">
                  <a:pos x="133" y="126"/>
                </a:cxn>
                <a:cxn ang="0">
                  <a:pos x="159" y="316"/>
                </a:cxn>
                <a:cxn ang="0">
                  <a:pos x="176" y="313"/>
                </a:cxn>
                <a:cxn ang="0">
                  <a:pos x="157" y="135"/>
                </a:cxn>
                <a:cxn ang="0">
                  <a:pos x="165" y="4"/>
                </a:cxn>
                <a:cxn ang="0">
                  <a:pos x="202" y="39"/>
                </a:cxn>
                <a:cxn ang="0">
                  <a:pos x="206" y="189"/>
                </a:cxn>
                <a:cxn ang="0">
                  <a:pos x="230" y="309"/>
                </a:cxn>
                <a:cxn ang="0">
                  <a:pos x="226" y="181"/>
                </a:cxn>
                <a:cxn ang="0">
                  <a:pos x="213" y="24"/>
                </a:cxn>
                <a:cxn ang="0">
                  <a:pos x="243" y="0"/>
                </a:cxn>
                <a:cxn ang="0">
                  <a:pos x="294" y="0"/>
                </a:cxn>
                <a:cxn ang="0">
                  <a:pos x="318" y="137"/>
                </a:cxn>
                <a:cxn ang="0">
                  <a:pos x="333" y="389"/>
                </a:cxn>
                <a:cxn ang="0">
                  <a:pos x="340" y="287"/>
                </a:cxn>
                <a:cxn ang="0">
                  <a:pos x="331" y="50"/>
                </a:cxn>
                <a:cxn ang="0">
                  <a:pos x="372" y="144"/>
                </a:cxn>
                <a:cxn ang="0">
                  <a:pos x="379" y="464"/>
                </a:cxn>
                <a:cxn ang="0">
                  <a:pos x="383" y="209"/>
                </a:cxn>
                <a:cxn ang="0">
                  <a:pos x="385" y="81"/>
                </a:cxn>
                <a:cxn ang="0">
                  <a:pos x="416" y="131"/>
                </a:cxn>
                <a:cxn ang="0">
                  <a:pos x="422" y="398"/>
                </a:cxn>
                <a:cxn ang="0">
                  <a:pos x="446" y="546"/>
                </a:cxn>
                <a:cxn ang="0">
                  <a:pos x="438" y="331"/>
                </a:cxn>
                <a:cxn ang="0">
                  <a:pos x="479" y="294"/>
                </a:cxn>
                <a:cxn ang="0">
                  <a:pos x="475" y="775"/>
                </a:cxn>
                <a:cxn ang="0">
                  <a:pos x="283" y="1047"/>
                </a:cxn>
                <a:cxn ang="0">
                  <a:pos x="137" y="1053"/>
                </a:cxn>
              </a:cxnLst>
              <a:rect l="0" t="0" r="r" b="b"/>
              <a:pathLst>
                <a:path w="503" h="1053">
                  <a:moveTo>
                    <a:pt x="39" y="1053"/>
                  </a:moveTo>
                  <a:lnTo>
                    <a:pt x="32" y="1001"/>
                  </a:lnTo>
                  <a:lnTo>
                    <a:pt x="24" y="951"/>
                  </a:lnTo>
                  <a:lnTo>
                    <a:pt x="19" y="903"/>
                  </a:lnTo>
                  <a:lnTo>
                    <a:pt x="15" y="855"/>
                  </a:lnTo>
                  <a:lnTo>
                    <a:pt x="10" y="805"/>
                  </a:lnTo>
                  <a:lnTo>
                    <a:pt x="8" y="759"/>
                  </a:lnTo>
                  <a:lnTo>
                    <a:pt x="8" y="709"/>
                  </a:lnTo>
                  <a:lnTo>
                    <a:pt x="10" y="662"/>
                  </a:lnTo>
                  <a:lnTo>
                    <a:pt x="10" y="673"/>
                  </a:lnTo>
                  <a:lnTo>
                    <a:pt x="11" y="686"/>
                  </a:lnTo>
                  <a:lnTo>
                    <a:pt x="13" y="698"/>
                  </a:lnTo>
                  <a:lnTo>
                    <a:pt x="15" y="710"/>
                  </a:lnTo>
                  <a:lnTo>
                    <a:pt x="17" y="722"/>
                  </a:lnTo>
                  <a:lnTo>
                    <a:pt x="21" y="735"/>
                  </a:lnTo>
                  <a:lnTo>
                    <a:pt x="23" y="747"/>
                  </a:lnTo>
                  <a:lnTo>
                    <a:pt x="28" y="760"/>
                  </a:lnTo>
                  <a:lnTo>
                    <a:pt x="32" y="759"/>
                  </a:lnTo>
                  <a:lnTo>
                    <a:pt x="41" y="757"/>
                  </a:lnTo>
                  <a:lnTo>
                    <a:pt x="35" y="729"/>
                  </a:lnTo>
                  <a:lnTo>
                    <a:pt x="32" y="709"/>
                  </a:lnTo>
                  <a:lnTo>
                    <a:pt x="28" y="690"/>
                  </a:lnTo>
                  <a:lnTo>
                    <a:pt x="26" y="672"/>
                  </a:lnTo>
                  <a:lnTo>
                    <a:pt x="23" y="648"/>
                  </a:lnTo>
                  <a:lnTo>
                    <a:pt x="21" y="620"/>
                  </a:lnTo>
                  <a:lnTo>
                    <a:pt x="17" y="581"/>
                  </a:lnTo>
                  <a:lnTo>
                    <a:pt x="13" y="535"/>
                  </a:lnTo>
                  <a:lnTo>
                    <a:pt x="19" y="531"/>
                  </a:lnTo>
                  <a:lnTo>
                    <a:pt x="28" y="529"/>
                  </a:lnTo>
                  <a:lnTo>
                    <a:pt x="23" y="463"/>
                  </a:lnTo>
                  <a:lnTo>
                    <a:pt x="19" y="396"/>
                  </a:lnTo>
                  <a:lnTo>
                    <a:pt x="15" y="329"/>
                  </a:lnTo>
                  <a:lnTo>
                    <a:pt x="11" y="265"/>
                  </a:lnTo>
                  <a:lnTo>
                    <a:pt x="6" y="198"/>
                  </a:lnTo>
                  <a:lnTo>
                    <a:pt x="4" y="135"/>
                  </a:lnTo>
                  <a:lnTo>
                    <a:pt x="0" y="70"/>
                  </a:lnTo>
                  <a:lnTo>
                    <a:pt x="0" y="9"/>
                  </a:lnTo>
                  <a:lnTo>
                    <a:pt x="13" y="9"/>
                  </a:lnTo>
                  <a:lnTo>
                    <a:pt x="28" y="9"/>
                  </a:lnTo>
                  <a:lnTo>
                    <a:pt x="32" y="70"/>
                  </a:lnTo>
                  <a:lnTo>
                    <a:pt x="35" y="133"/>
                  </a:lnTo>
                  <a:lnTo>
                    <a:pt x="39" y="194"/>
                  </a:lnTo>
                  <a:lnTo>
                    <a:pt x="45" y="257"/>
                  </a:lnTo>
                  <a:lnTo>
                    <a:pt x="48" y="318"/>
                  </a:lnTo>
                  <a:lnTo>
                    <a:pt x="52" y="381"/>
                  </a:lnTo>
                  <a:lnTo>
                    <a:pt x="58" y="444"/>
                  </a:lnTo>
                  <a:lnTo>
                    <a:pt x="63" y="507"/>
                  </a:lnTo>
                  <a:lnTo>
                    <a:pt x="67" y="509"/>
                  </a:lnTo>
                  <a:lnTo>
                    <a:pt x="71" y="513"/>
                  </a:lnTo>
                  <a:lnTo>
                    <a:pt x="76" y="477"/>
                  </a:lnTo>
                  <a:lnTo>
                    <a:pt x="78" y="424"/>
                  </a:lnTo>
                  <a:lnTo>
                    <a:pt x="72" y="353"/>
                  </a:lnTo>
                  <a:lnTo>
                    <a:pt x="69" y="276"/>
                  </a:lnTo>
                  <a:lnTo>
                    <a:pt x="60" y="194"/>
                  </a:lnTo>
                  <a:lnTo>
                    <a:pt x="52" y="120"/>
                  </a:lnTo>
                  <a:lnTo>
                    <a:pt x="45" y="56"/>
                  </a:lnTo>
                  <a:lnTo>
                    <a:pt x="45" y="9"/>
                  </a:lnTo>
                  <a:lnTo>
                    <a:pt x="58" y="11"/>
                  </a:lnTo>
                  <a:lnTo>
                    <a:pt x="71" y="15"/>
                  </a:lnTo>
                  <a:lnTo>
                    <a:pt x="80" y="131"/>
                  </a:lnTo>
                  <a:lnTo>
                    <a:pt x="89" y="220"/>
                  </a:lnTo>
                  <a:lnTo>
                    <a:pt x="95" y="285"/>
                  </a:lnTo>
                  <a:lnTo>
                    <a:pt x="100" y="335"/>
                  </a:lnTo>
                  <a:lnTo>
                    <a:pt x="102" y="368"/>
                  </a:lnTo>
                  <a:lnTo>
                    <a:pt x="108" y="394"/>
                  </a:lnTo>
                  <a:lnTo>
                    <a:pt x="109" y="416"/>
                  </a:lnTo>
                  <a:lnTo>
                    <a:pt x="115" y="442"/>
                  </a:lnTo>
                  <a:lnTo>
                    <a:pt x="117" y="439"/>
                  </a:lnTo>
                  <a:lnTo>
                    <a:pt x="121" y="437"/>
                  </a:lnTo>
                  <a:lnTo>
                    <a:pt x="111" y="324"/>
                  </a:lnTo>
                  <a:lnTo>
                    <a:pt x="106" y="239"/>
                  </a:lnTo>
                  <a:lnTo>
                    <a:pt x="100" y="176"/>
                  </a:lnTo>
                  <a:lnTo>
                    <a:pt x="98" y="130"/>
                  </a:lnTo>
                  <a:lnTo>
                    <a:pt x="95" y="93"/>
                  </a:lnTo>
                  <a:lnTo>
                    <a:pt x="95" y="63"/>
                  </a:lnTo>
                  <a:lnTo>
                    <a:pt x="93" y="35"/>
                  </a:lnTo>
                  <a:lnTo>
                    <a:pt x="93" y="4"/>
                  </a:lnTo>
                  <a:lnTo>
                    <a:pt x="106" y="2"/>
                  </a:lnTo>
                  <a:lnTo>
                    <a:pt x="119" y="2"/>
                  </a:lnTo>
                  <a:lnTo>
                    <a:pt x="132" y="2"/>
                  </a:lnTo>
                  <a:lnTo>
                    <a:pt x="146" y="2"/>
                  </a:lnTo>
                  <a:lnTo>
                    <a:pt x="137" y="39"/>
                  </a:lnTo>
                  <a:lnTo>
                    <a:pt x="133" y="81"/>
                  </a:lnTo>
                  <a:lnTo>
                    <a:pt x="133" y="126"/>
                  </a:lnTo>
                  <a:lnTo>
                    <a:pt x="139" y="176"/>
                  </a:lnTo>
                  <a:lnTo>
                    <a:pt x="145" y="224"/>
                  </a:lnTo>
                  <a:lnTo>
                    <a:pt x="152" y="272"/>
                  </a:lnTo>
                  <a:lnTo>
                    <a:pt x="159" y="316"/>
                  </a:lnTo>
                  <a:lnTo>
                    <a:pt x="167" y="361"/>
                  </a:lnTo>
                  <a:lnTo>
                    <a:pt x="172" y="365"/>
                  </a:lnTo>
                  <a:lnTo>
                    <a:pt x="178" y="361"/>
                  </a:lnTo>
                  <a:lnTo>
                    <a:pt x="176" y="313"/>
                  </a:lnTo>
                  <a:lnTo>
                    <a:pt x="172" y="266"/>
                  </a:lnTo>
                  <a:lnTo>
                    <a:pt x="167" y="222"/>
                  </a:lnTo>
                  <a:lnTo>
                    <a:pt x="163" y="180"/>
                  </a:lnTo>
                  <a:lnTo>
                    <a:pt x="157" y="135"/>
                  </a:lnTo>
                  <a:lnTo>
                    <a:pt x="156" y="93"/>
                  </a:lnTo>
                  <a:lnTo>
                    <a:pt x="154" y="48"/>
                  </a:lnTo>
                  <a:lnTo>
                    <a:pt x="156" y="4"/>
                  </a:lnTo>
                  <a:lnTo>
                    <a:pt x="165" y="4"/>
                  </a:lnTo>
                  <a:lnTo>
                    <a:pt x="176" y="4"/>
                  </a:lnTo>
                  <a:lnTo>
                    <a:pt x="187" y="4"/>
                  </a:lnTo>
                  <a:lnTo>
                    <a:pt x="202" y="4"/>
                  </a:lnTo>
                  <a:lnTo>
                    <a:pt x="202" y="39"/>
                  </a:lnTo>
                  <a:lnTo>
                    <a:pt x="202" y="76"/>
                  </a:lnTo>
                  <a:lnTo>
                    <a:pt x="202" y="113"/>
                  </a:lnTo>
                  <a:lnTo>
                    <a:pt x="204" y="152"/>
                  </a:lnTo>
                  <a:lnTo>
                    <a:pt x="206" y="189"/>
                  </a:lnTo>
                  <a:lnTo>
                    <a:pt x="211" y="228"/>
                  </a:lnTo>
                  <a:lnTo>
                    <a:pt x="215" y="266"/>
                  </a:lnTo>
                  <a:lnTo>
                    <a:pt x="224" y="309"/>
                  </a:lnTo>
                  <a:lnTo>
                    <a:pt x="230" y="309"/>
                  </a:lnTo>
                  <a:lnTo>
                    <a:pt x="237" y="309"/>
                  </a:lnTo>
                  <a:lnTo>
                    <a:pt x="231" y="270"/>
                  </a:lnTo>
                  <a:lnTo>
                    <a:pt x="228" y="228"/>
                  </a:lnTo>
                  <a:lnTo>
                    <a:pt x="226" y="181"/>
                  </a:lnTo>
                  <a:lnTo>
                    <a:pt x="224" y="135"/>
                  </a:lnTo>
                  <a:lnTo>
                    <a:pt x="220" y="91"/>
                  </a:lnTo>
                  <a:lnTo>
                    <a:pt x="218" y="54"/>
                  </a:lnTo>
                  <a:lnTo>
                    <a:pt x="213" y="24"/>
                  </a:lnTo>
                  <a:lnTo>
                    <a:pt x="207" y="9"/>
                  </a:lnTo>
                  <a:lnTo>
                    <a:pt x="218" y="4"/>
                  </a:lnTo>
                  <a:lnTo>
                    <a:pt x="231" y="2"/>
                  </a:lnTo>
                  <a:lnTo>
                    <a:pt x="243" y="0"/>
                  </a:lnTo>
                  <a:lnTo>
                    <a:pt x="255" y="0"/>
                  </a:lnTo>
                  <a:lnTo>
                    <a:pt x="267" y="0"/>
                  </a:lnTo>
                  <a:lnTo>
                    <a:pt x="279" y="0"/>
                  </a:lnTo>
                  <a:lnTo>
                    <a:pt x="294" y="0"/>
                  </a:lnTo>
                  <a:lnTo>
                    <a:pt x="311" y="2"/>
                  </a:lnTo>
                  <a:lnTo>
                    <a:pt x="311" y="26"/>
                  </a:lnTo>
                  <a:lnTo>
                    <a:pt x="315" y="76"/>
                  </a:lnTo>
                  <a:lnTo>
                    <a:pt x="318" y="137"/>
                  </a:lnTo>
                  <a:lnTo>
                    <a:pt x="322" y="209"/>
                  </a:lnTo>
                  <a:lnTo>
                    <a:pt x="326" y="278"/>
                  </a:lnTo>
                  <a:lnTo>
                    <a:pt x="329" y="342"/>
                  </a:lnTo>
                  <a:lnTo>
                    <a:pt x="333" y="389"/>
                  </a:lnTo>
                  <a:lnTo>
                    <a:pt x="337" y="414"/>
                  </a:lnTo>
                  <a:lnTo>
                    <a:pt x="340" y="387"/>
                  </a:lnTo>
                  <a:lnTo>
                    <a:pt x="342" y="344"/>
                  </a:lnTo>
                  <a:lnTo>
                    <a:pt x="340" y="287"/>
                  </a:lnTo>
                  <a:lnTo>
                    <a:pt x="340" y="226"/>
                  </a:lnTo>
                  <a:lnTo>
                    <a:pt x="337" y="161"/>
                  </a:lnTo>
                  <a:lnTo>
                    <a:pt x="333" y="102"/>
                  </a:lnTo>
                  <a:lnTo>
                    <a:pt x="331" y="50"/>
                  </a:lnTo>
                  <a:lnTo>
                    <a:pt x="331" y="15"/>
                  </a:lnTo>
                  <a:lnTo>
                    <a:pt x="352" y="32"/>
                  </a:lnTo>
                  <a:lnTo>
                    <a:pt x="365" y="78"/>
                  </a:lnTo>
                  <a:lnTo>
                    <a:pt x="372" y="144"/>
                  </a:lnTo>
                  <a:lnTo>
                    <a:pt x="376" y="226"/>
                  </a:lnTo>
                  <a:lnTo>
                    <a:pt x="376" y="309"/>
                  </a:lnTo>
                  <a:lnTo>
                    <a:pt x="376" y="394"/>
                  </a:lnTo>
                  <a:lnTo>
                    <a:pt x="379" y="464"/>
                  </a:lnTo>
                  <a:lnTo>
                    <a:pt x="389" y="518"/>
                  </a:lnTo>
                  <a:lnTo>
                    <a:pt x="385" y="383"/>
                  </a:lnTo>
                  <a:lnTo>
                    <a:pt x="383" y="283"/>
                  </a:lnTo>
                  <a:lnTo>
                    <a:pt x="383" y="209"/>
                  </a:lnTo>
                  <a:lnTo>
                    <a:pt x="383" y="159"/>
                  </a:lnTo>
                  <a:lnTo>
                    <a:pt x="383" y="124"/>
                  </a:lnTo>
                  <a:lnTo>
                    <a:pt x="383" y="100"/>
                  </a:lnTo>
                  <a:lnTo>
                    <a:pt x="385" y="81"/>
                  </a:lnTo>
                  <a:lnTo>
                    <a:pt x="387" y="67"/>
                  </a:lnTo>
                  <a:lnTo>
                    <a:pt x="390" y="69"/>
                  </a:lnTo>
                  <a:lnTo>
                    <a:pt x="400" y="72"/>
                  </a:lnTo>
                  <a:lnTo>
                    <a:pt x="416" y="131"/>
                  </a:lnTo>
                  <a:lnTo>
                    <a:pt x="426" y="198"/>
                  </a:lnTo>
                  <a:lnTo>
                    <a:pt x="426" y="265"/>
                  </a:lnTo>
                  <a:lnTo>
                    <a:pt x="426" y="333"/>
                  </a:lnTo>
                  <a:lnTo>
                    <a:pt x="422" y="398"/>
                  </a:lnTo>
                  <a:lnTo>
                    <a:pt x="424" y="463"/>
                  </a:lnTo>
                  <a:lnTo>
                    <a:pt x="429" y="524"/>
                  </a:lnTo>
                  <a:lnTo>
                    <a:pt x="448" y="583"/>
                  </a:lnTo>
                  <a:lnTo>
                    <a:pt x="446" y="546"/>
                  </a:lnTo>
                  <a:lnTo>
                    <a:pt x="444" y="500"/>
                  </a:lnTo>
                  <a:lnTo>
                    <a:pt x="440" y="444"/>
                  </a:lnTo>
                  <a:lnTo>
                    <a:pt x="440" y="389"/>
                  </a:lnTo>
                  <a:lnTo>
                    <a:pt x="438" y="331"/>
                  </a:lnTo>
                  <a:lnTo>
                    <a:pt x="440" y="283"/>
                  </a:lnTo>
                  <a:lnTo>
                    <a:pt x="442" y="244"/>
                  </a:lnTo>
                  <a:lnTo>
                    <a:pt x="451" y="220"/>
                  </a:lnTo>
                  <a:lnTo>
                    <a:pt x="479" y="294"/>
                  </a:lnTo>
                  <a:lnTo>
                    <a:pt x="498" y="398"/>
                  </a:lnTo>
                  <a:lnTo>
                    <a:pt x="503" y="518"/>
                  </a:lnTo>
                  <a:lnTo>
                    <a:pt x="498" y="649"/>
                  </a:lnTo>
                  <a:lnTo>
                    <a:pt x="475" y="775"/>
                  </a:lnTo>
                  <a:lnTo>
                    <a:pt x="440" y="892"/>
                  </a:lnTo>
                  <a:lnTo>
                    <a:pt x="389" y="984"/>
                  </a:lnTo>
                  <a:lnTo>
                    <a:pt x="320" y="1047"/>
                  </a:lnTo>
                  <a:lnTo>
                    <a:pt x="283" y="1047"/>
                  </a:lnTo>
                  <a:lnTo>
                    <a:pt x="248" y="1049"/>
                  </a:lnTo>
                  <a:lnTo>
                    <a:pt x="211" y="1051"/>
                  </a:lnTo>
                  <a:lnTo>
                    <a:pt x="176" y="1053"/>
                  </a:lnTo>
                  <a:lnTo>
                    <a:pt x="137" y="1053"/>
                  </a:lnTo>
                  <a:lnTo>
                    <a:pt x="104" y="1053"/>
                  </a:lnTo>
                  <a:lnTo>
                    <a:pt x="69" y="1053"/>
                  </a:lnTo>
                  <a:lnTo>
                    <a:pt x="39" y="1053"/>
                  </a:lnTo>
                  <a:close/>
                </a:path>
              </a:pathLst>
            </a:custGeom>
            <a:solidFill>
              <a:srgbClr val="4A9694"/>
            </a:solidFill>
            <a:ln w="9525">
              <a:noFill/>
              <a:round/>
              <a:headEnd/>
              <a:tailEnd/>
            </a:ln>
          </p:spPr>
          <p:txBody>
            <a:bodyPr/>
            <a:lstStyle/>
            <a:p>
              <a:endParaRPr lang="en-AU"/>
            </a:p>
          </p:txBody>
        </p:sp>
        <p:sp>
          <p:nvSpPr>
            <p:cNvPr id="51392" name="Freeform 192"/>
            <p:cNvSpPr>
              <a:spLocks/>
            </p:cNvSpPr>
            <p:nvPr/>
          </p:nvSpPr>
          <p:spPr bwMode="auto">
            <a:xfrm>
              <a:off x="2101" y="1681"/>
              <a:ext cx="13" cy="172"/>
            </a:xfrm>
            <a:custGeom>
              <a:avLst/>
              <a:gdLst/>
              <a:ahLst/>
              <a:cxnLst>
                <a:cxn ang="0">
                  <a:pos x="21" y="344"/>
                </a:cxn>
                <a:cxn ang="0">
                  <a:pos x="15" y="300"/>
                </a:cxn>
                <a:cxn ang="0">
                  <a:pos x="10" y="256"/>
                </a:cxn>
                <a:cxn ang="0">
                  <a:pos x="6" y="211"/>
                </a:cxn>
                <a:cxn ang="0">
                  <a:pos x="4" y="167"/>
                </a:cxn>
                <a:cxn ang="0">
                  <a:pos x="0" y="122"/>
                </a:cxn>
                <a:cxn ang="0">
                  <a:pos x="0" y="80"/>
                </a:cxn>
                <a:cxn ang="0">
                  <a:pos x="0" y="39"/>
                </a:cxn>
                <a:cxn ang="0">
                  <a:pos x="2" y="0"/>
                </a:cxn>
                <a:cxn ang="0">
                  <a:pos x="8" y="15"/>
                </a:cxn>
                <a:cxn ang="0">
                  <a:pos x="15" y="50"/>
                </a:cxn>
                <a:cxn ang="0">
                  <a:pos x="19" y="95"/>
                </a:cxn>
                <a:cxn ang="0">
                  <a:pos x="23" y="148"/>
                </a:cxn>
                <a:cxn ang="0">
                  <a:pos x="23" y="204"/>
                </a:cxn>
                <a:cxn ang="0">
                  <a:pos x="25" y="257"/>
                </a:cxn>
                <a:cxn ang="0">
                  <a:pos x="25" y="306"/>
                </a:cxn>
                <a:cxn ang="0">
                  <a:pos x="26" y="343"/>
                </a:cxn>
                <a:cxn ang="0">
                  <a:pos x="23" y="343"/>
                </a:cxn>
                <a:cxn ang="0">
                  <a:pos x="21" y="344"/>
                </a:cxn>
              </a:cxnLst>
              <a:rect l="0" t="0" r="r" b="b"/>
              <a:pathLst>
                <a:path w="26" h="344">
                  <a:moveTo>
                    <a:pt x="21" y="344"/>
                  </a:moveTo>
                  <a:lnTo>
                    <a:pt x="15" y="300"/>
                  </a:lnTo>
                  <a:lnTo>
                    <a:pt x="10" y="256"/>
                  </a:lnTo>
                  <a:lnTo>
                    <a:pt x="6" y="211"/>
                  </a:lnTo>
                  <a:lnTo>
                    <a:pt x="4" y="167"/>
                  </a:lnTo>
                  <a:lnTo>
                    <a:pt x="0" y="122"/>
                  </a:lnTo>
                  <a:lnTo>
                    <a:pt x="0" y="80"/>
                  </a:lnTo>
                  <a:lnTo>
                    <a:pt x="0" y="39"/>
                  </a:lnTo>
                  <a:lnTo>
                    <a:pt x="2" y="0"/>
                  </a:lnTo>
                  <a:lnTo>
                    <a:pt x="8" y="15"/>
                  </a:lnTo>
                  <a:lnTo>
                    <a:pt x="15" y="50"/>
                  </a:lnTo>
                  <a:lnTo>
                    <a:pt x="19" y="95"/>
                  </a:lnTo>
                  <a:lnTo>
                    <a:pt x="23" y="148"/>
                  </a:lnTo>
                  <a:lnTo>
                    <a:pt x="23" y="204"/>
                  </a:lnTo>
                  <a:lnTo>
                    <a:pt x="25" y="257"/>
                  </a:lnTo>
                  <a:lnTo>
                    <a:pt x="25" y="306"/>
                  </a:lnTo>
                  <a:lnTo>
                    <a:pt x="26" y="343"/>
                  </a:lnTo>
                  <a:lnTo>
                    <a:pt x="23" y="343"/>
                  </a:lnTo>
                  <a:lnTo>
                    <a:pt x="21" y="344"/>
                  </a:lnTo>
                  <a:close/>
                </a:path>
              </a:pathLst>
            </a:custGeom>
            <a:solidFill>
              <a:srgbClr val="99CCCC"/>
            </a:solidFill>
            <a:ln w="9525">
              <a:noFill/>
              <a:round/>
              <a:headEnd/>
              <a:tailEnd/>
            </a:ln>
          </p:spPr>
          <p:txBody>
            <a:bodyPr/>
            <a:lstStyle/>
            <a:p>
              <a:endParaRPr lang="en-AU"/>
            </a:p>
          </p:txBody>
        </p:sp>
        <p:sp>
          <p:nvSpPr>
            <p:cNvPr id="51393" name="Freeform 193"/>
            <p:cNvSpPr>
              <a:spLocks/>
            </p:cNvSpPr>
            <p:nvPr/>
          </p:nvSpPr>
          <p:spPr bwMode="auto">
            <a:xfrm>
              <a:off x="337" y="1786"/>
              <a:ext cx="7" cy="32"/>
            </a:xfrm>
            <a:custGeom>
              <a:avLst/>
              <a:gdLst/>
              <a:ahLst/>
              <a:cxnLst>
                <a:cxn ang="0">
                  <a:pos x="3" y="63"/>
                </a:cxn>
                <a:cxn ang="0">
                  <a:pos x="2" y="46"/>
                </a:cxn>
                <a:cxn ang="0">
                  <a:pos x="0" y="32"/>
                </a:cxn>
                <a:cxn ang="0">
                  <a:pos x="0" y="15"/>
                </a:cxn>
                <a:cxn ang="0">
                  <a:pos x="0" y="0"/>
                </a:cxn>
                <a:cxn ang="0">
                  <a:pos x="5" y="0"/>
                </a:cxn>
                <a:cxn ang="0">
                  <a:pos x="13" y="0"/>
                </a:cxn>
                <a:cxn ang="0">
                  <a:pos x="9" y="15"/>
                </a:cxn>
                <a:cxn ang="0">
                  <a:pos x="9" y="30"/>
                </a:cxn>
                <a:cxn ang="0">
                  <a:pos x="9" y="45"/>
                </a:cxn>
                <a:cxn ang="0">
                  <a:pos x="9" y="61"/>
                </a:cxn>
                <a:cxn ang="0">
                  <a:pos x="5" y="61"/>
                </a:cxn>
                <a:cxn ang="0">
                  <a:pos x="3" y="63"/>
                </a:cxn>
              </a:cxnLst>
              <a:rect l="0" t="0" r="r" b="b"/>
              <a:pathLst>
                <a:path w="13" h="63">
                  <a:moveTo>
                    <a:pt x="3" y="63"/>
                  </a:moveTo>
                  <a:lnTo>
                    <a:pt x="2" y="46"/>
                  </a:lnTo>
                  <a:lnTo>
                    <a:pt x="0" y="32"/>
                  </a:lnTo>
                  <a:lnTo>
                    <a:pt x="0" y="15"/>
                  </a:lnTo>
                  <a:lnTo>
                    <a:pt x="0" y="0"/>
                  </a:lnTo>
                  <a:lnTo>
                    <a:pt x="5" y="0"/>
                  </a:lnTo>
                  <a:lnTo>
                    <a:pt x="13" y="0"/>
                  </a:lnTo>
                  <a:lnTo>
                    <a:pt x="9" y="15"/>
                  </a:lnTo>
                  <a:lnTo>
                    <a:pt x="9" y="30"/>
                  </a:lnTo>
                  <a:lnTo>
                    <a:pt x="9" y="45"/>
                  </a:lnTo>
                  <a:lnTo>
                    <a:pt x="9" y="61"/>
                  </a:lnTo>
                  <a:lnTo>
                    <a:pt x="5" y="61"/>
                  </a:lnTo>
                  <a:lnTo>
                    <a:pt x="3" y="63"/>
                  </a:lnTo>
                  <a:close/>
                </a:path>
              </a:pathLst>
            </a:custGeom>
            <a:solidFill>
              <a:srgbClr val="000000"/>
            </a:solidFill>
            <a:ln w="9525">
              <a:noFill/>
              <a:round/>
              <a:headEnd/>
              <a:tailEnd/>
            </a:ln>
          </p:spPr>
          <p:txBody>
            <a:bodyPr/>
            <a:lstStyle/>
            <a:p>
              <a:endParaRPr lang="en-AU"/>
            </a:p>
          </p:txBody>
        </p:sp>
        <p:sp>
          <p:nvSpPr>
            <p:cNvPr id="51394" name="Freeform 194"/>
            <p:cNvSpPr>
              <a:spLocks/>
            </p:cNvSpPr>
            <p:nvPr/>
          </p:nvSpPr>
          <p:spPr bwMode="auto">
            <a:xfrm>
              <a:off x="2241" y="1667"/>
              <a:ext cx="12" cy="148"/>
            </a:xfrm>
            <a:custGeom>
              <a:avLst/>
              <a:gdLst/>
              <a:ahLst/>
              <a:cxnLst>
                <a:cxn ang="0">
                  <a:pos x="24" y="296"/>
                </a:cxn>
                <a:cxn ang="0">
                  <a:pos x="12" y="262"/>
                </a:cxn>
                <a:cxn ang="0">
                  <a:pos x="4" y="227"/>
                </a:cxn>
                <a:cxn ang="0">
                  <a:pos x="0" y="188"/>
                </a:cxn>
                <a:cxn ang="0">
                  <a:pos x="0" y="149"/>
                </a:cxn>
                <a:cxn ang="0">
                  <a:pos x="0" y="109"/>
                </a:cxn>
                <a:cxn ang="0">
                  <a:pos x="2" y="72"/>
                </a:cxn>
                <a:cxn ang="0">
                  <a:pos x="2" y="35"/>
                </a:cxn>
                <a:cxn ang="0">
                  <a:pos x="6" y="3"/>
                </a:cxn>
                <a:cxn ang="0">
                  <a:pos x="12" y="1"/>
                </a:cxn>
                <a:cxn ang="0">
                  <a:pos x="19" y="0"/>
                </a:cxn>
                <a:cxn ang="0">
                  <a:pos x="19" y="16"/>
                </a:cxn>
                <a:cxn ang="0">
                  <a:pos x="19" y="53"/>
                </a:cxn>
                <a:cxn ang="0">
                  <a:pos x="21" y="99"/>
                </a:cxn>
                <a:cxn ang="0">
                  <a:pos x="23" y="155"/>
                </a:cxn>
                <a:cxn ang="0">
                  <a:pos x="23" y="207"/>
                </a:cxn>
                <a:cxn ang="0">
                  <a:pos x="24" y="253"/>
                </a:cxn>
                <a:cxn ang="0">
                  <a:pos x="24" y="283"/>
                </a:cxn>
                <a:cxn ang="0">
                  <a:pos x="24" y="296"/>
                </a:cxn>
              </a:cxnLst>
              <a:rect l="0" t="0" r="r" b="b"/>
              <a:pathLst>
                <a:path w="24" h="296">
                  <a:moveTo>
                    <a:pt x="24" y="296"/>
                  </a:moveTo>
                  <a:lnTo>
                    <a:pt x="12" y="262"/>
                  </a:lnTo>
                  <a:lnTo>
                    <a:pt x="4" y="227"/>
                  </a:lnTo>
                  <a:lnTo>
                    <a:pt x="0" y="188"/>
                  </a:lnTo>
                  <a:lnTo>
                    <a:pt x="0" y="149"/>
                  </a:lnTo>
                  <a:lnTo>
                    <a:pt x="0" y="109"/>
                  </a:lnTo>
                  <a:lnTo>
                    <a:pt x="2" y="72"/>
                  </a:lnTo>
                  <a:lnTo>
                    <a:pt x="2" y="35"/>
                  </a:lnTo>
                  <a:lnTo>
                    <a:pt x="6" y="3"/>
                  </a:lnTo>
                  <a:lnTo>
                    <a:pt x="12" y="1"/>
                  </a:lnTo>
                  <a:lnTo>
                    <a:pt x="19" y="0"/>
                  </a:lnTo>
                  <a:lnTo>
                    <a:pt x="19" y="16"/>
                  </a:lnTo>
                  <a:lnTo>
                    <a:pt x="19" y="53"/>
                  </a:lnTo>
                  <a:lnTo>
                    <a:pt x="21" y="99"/>
                  </a:lnTo>
                  <a:lnTo>
                    <a:pt x="23" y="155"/>
                  </a:lnTo>
                  <a:lnTo>
                    <a:pt x="23" y="207"/>
                  </a:lnTo>
                  <a:lnTo>
                    <a:pt x="24" y="253"/>
                  </a:lnTo>
                  <a:lnTo>
                    <a:pt x="24" y="283"/>
                  </a:lnTo>
                  <a:lnTo>
                    <a:pt x="24" y="296"/>
                  </a:lnTo>
                  <a:close/>
                </a:path>
              </a:pathLst>
            </a:custGeom>
            <a:solidFill>
              <a:srgbClr val="000000"/>
            </a:solidFill>
            <a:ln w="9525">
              <a:noFill/>
              <a:round/>
              <a:headEnd/>
              <a:tailEnd/>
            </a:ln>
          </p:spPr>
          <p:txBody>
            <a:bodyPr/>
            <a:lstStyle/>
            <a:p>
              <a:endParaRPr lang="en-AU"/>
            </a:p>
          </p:txBody>
        </p:sp>
        <p:sp>
          <p:nvSpPr>
            <p:cNvPr id="51395" name="Freeform 195"/>
            <p:cNvSpPr>
              <a:spLocks/>
            </p:cNvSpPr>
            <p:nvPr/>
          </p:nvSpPr>
          <p:spPr bwMode="auto">
            <a:xfrm>
              <a:off x="335" y="1707"/>
              <a:ext cx="9" cy="75"/>
            </a:xfrm>
            <a:custGeom>
              <a:avLst/>
              <a:gdLst/>
              <a:ahLst/>
              <a:cxnLst>
                <a:cxn ang="0">
                  <a:pos x="4" y="152"/>
                </a:cxn>
                <a:cxn ang="0">
                  <a:pos x="2" y="102"/>
                </a:cxn>
                <a:cxn ang="0">
                  <a:pos x="0" y="65"/>
                </a:cxn>
                <a:cxn ang="0">
                  <a:pos x="0" y="39"/>
                </a:cxn>
                <a:cxn ang="0">
                  <a:pos x="0" y="22"/>
                </a:cxn>
                <a:cxn ang="0">
                  <a:pos x="0" y="9"/>
                </a:cxn>
                <a:cxn ang="0">
                  <a:pos x="0" y="4"/>
                </a:cxn>
                <a:cxn ang="0">
                  <a:pos x="2" y="0"/>
                </a:cxn>
                <a:cxn ang="0">
                  <a:pos x="4" y="0"/>
                </a:cxn>
                <a:cxn ang="0">
                  <a:pos x="4" y="19"/>
                </a:cxn>
                <a:cxn ang="0">
                  <a:pos x="6" y="37"/>
                </a:cxn>
                <a:cxn ang="0">
                  <a:pos x="7" y="56"/>
                </a:cxn>
                <a:cxn ang="0">
                  <a:pos x="9" y="76"/>
                </a:cxn>
                <a:cxn ang="0">
                  <a:pos x="9" y="94"/>
                </a:cxn>
                <a:cxn ang="0">
                  <a:pos x="13" y="113"/>
                </a:cxn>
                <a:cxn ang="0">
                  <a:pos x="13" y="131"/>
                </a:cxn>
                <a:cxn ang="0">
                  <a:pos x="17" y="152"/>
                </a:cxn>
                <a:cxn ang="0">
                  <a:pos x="9" y="152"/>
                </a:cxn>
                <a:cxn ang="0">
                  <a:pos x="4" y="152"/>
                </a:cxn>
              </a:cxnLst>
              <a:rect l="0" t="0" r="r" b="b"/>
              <a:pathLst>
                <a:path w="17" h="152">
                  <a:moveTo>
                    <a:pt x="4" y="152"/>
                  </a:moveTo>
                  <a:lnTo>
                    <a:pt x="2" y="102"/>
                  </a:lnTo>
                  <a:lnTo>
                    <a:pt x="0" y="65"/>
                  </a:lnTo>
                  <a:lnTo>
                    <a:pt x="0" y="39"/>
                  </a:lnTo>
                  <a:lnTo>
                    <a:pt x="0" y="22"/>
                  </a:lnTo>
                  <a:lnTo>
                    <a:pt x="0" y="9"/>
                  </a:lnTo>
                  <a:lnTo>
                    <a:pt x="0" y="4"/>
                  </a:lnTo>
                  <a:lnTo>
                    <a:pt x="2" y="0"/>
                  </a:lnTo>
                  <a:lnTo>
                    <a:pt x="4" y="0"/>
                  </a:lnTo>
                  <a:lnTo>
                    <a:pt x="4" y="19"/>
                  </a:lnTo>
                  <a:lnTo>
                    <a:pt x="6" y="37"/>
                  </a:lnTo>
                  <a:lnTo>
                    <a:pt x="7" y="56"/>
                  </a:lnTo>
                  <a:lnTo>
                    <a:pt x="9" y="76"/>
                  </a:lnTo>
                  <a:lnTo>
                    <a:pt x="9" y="94"/>
                  </a:lnTo>
                  <a:lnTo>
                    <a:pt x="13" y="113"/>
                  </a:lnTo>
                  <a:lnTo>
                    <a:pt x="13" y="131"/>
                  </a:lnTo>
                  <a:lnTo>
                    <a:pt x="17" y="152"/>
                  </a:lnTo>
                  <a:lnTo>
                    <a:pt x="9" y="152"/>
                  </a:lnTo>
                  <a:lnTo>
                    <a:pt x="4" y="152"/>
                  </a:lnTo>
                  <a:close/>
                </a:path>
              </a:pathLst>
            </a:custGeom>
            <a:solidFill>
              <a:srgbClr val="000000"/>
            </a:solidFill>
            <a:ln w="9525">
              <a:noFill/>
              <a:round/>
              <a:headEnd/>
              <a:tailEnd/>
            </a:ln>
          </p:spPr>
          <p:txBody>
            <a:bodyPr/>
            <a:lstStyle/>
            <a:p>
              <a:endParaRPr lang="en-AU"/>
            </a:p>
          </p:txBody>
        </p:sp>
        <p:sp>
          <p:nvSpPr>
            <p:cNvPr id="51396" name="Freeform 196"/>
            <p:cNvSpPr>
              <a:spLocks/>
            </p:cNvSpPr>
            <p:nvPr/>
          </p:nvSpPr>
          <p:spPr bwMode="auto">
            <a:xfrm>
              <a:off x="335" y="1690"/>
              <a:ext cx="2" cy="12"/>
            </a:xfrm>
            <a:custGeom>
              <a:avLst/>
              <a:gdLst/>
              <a:ahLst/>
              <a:cxnLst>
                <a:cxn ang="0">
                  <a:pos x="6" y="24"/>
                </a:cxn>
                <a:cxn ang="0">
                  <a:pos x="0" y="20"/>
                </a:cxn>
                <a:cxn ang="0">
                  <a:pos x="0" y="18"/>
                </a:cxn>
                <a:cxn ang="0">
                  <a:pos x="0" y="11"/>
                </a:cxn>
                <a:cxn ang="0">
                  <a:pos x="0" y="0"/>
                </a:cxn>
                <a:cxn ang="0">
                  <a:pos x="4" y="11"/>
                </a:cxn>
                <a:cxn ang="0">
                  <a:pos x="6" y="24"/>
                </a:cxn>
              </a:cxnLst>
              <a:rect l="0" t="0" r="r" b="b"/>
              <a:pathLst>
                <a:path w="6" h="24">
                  <a:moveTo>
                    <a:pt x="6" y="24"/>
                  </a:moveTo>
                  <a:lnTo>
                    <a:pt x="0" y="20"/>
                  </a:lnTo>
                  <a:lnTo>
                    <a:pt x="0" y="18"/>
                  </a:lnTo>
                  <a:lnTo>
                    <a:pt x="0" y="11"/>
                  </a:lnTo>
                  <a:lnTo>
                    <a:pt x="0" y="0"/>
                  </a:lnTo>
                  <a:lnTo>
                    <a:pt x="4" y="11"/>
                  </a:lnTo>
                  <a:lnTo>
                    <a:pt x="6" y="24"/>
                  </a:lnTo>
                  <a:close/>
                </a:path>
              </a:pathLst>
            </a:custGeom>
            <a:solidFill>
              <a:srgbClr val="000000"/>
            </a:solidFill>
            <a:ln w="9525">
              <a:noFill/>
              <a:round/>
              <a:headEnd/>
              <a:tailEnd/>
            </a:ln>
          </p:spPr>
          <p:txBody>
            <a:bodyPr/>
            <a:lstStyle/>
            <a:p>
              <a:endParaRPr lang="en-AU"/>
            </a:p>
          </p:txBody>
        </p:sp>
        <p:sp>
          <p:nvSpPr>
            <p:cNvPr id="51397" name="Freeform 197"/>
            <p:cNvSpPr>
              <a:spLocks/>
            </p:cNvSpPr>
            <p:nvPr/>
          </p:nvSpPr>
          <p:spPr bwMode="auto">
            <a:xfrm>
              <a:off x="2008" y="1014"/>
              <a:ext cx="343" cy="575"/>
            </a:xfrm>
            <a:custGeom>
              <a:avLst/>
              <a:gdLst/>
              <a:ahLst/>
              <a:cxnLst>
                <a:cxn ang="0">
                  <a:pos x="199" y="1110"/>
                </a:cxn>
                <a:cxn ang="0">
                  <a:pos x="194" y="1003"/>
                </a:cxn>
                <a:cxn ang="0">
                  <a:pos x="183" y="720"/>
                </a:cxn>
                <a:cxn ang="0">
                  <a:pos x="175" y="827"/>
                </a:cxn>
                <a:cxn ang="0">
                  <a:pos x="184" y="961"/>
                </a:cxn>
                <a:cxn ang="0">
                  <a:pos x="168" y="985"/>
                </a:cxn>
                <a:cxn ang="0">
                  <a:pos x="157" y="870"/>
                </a:cxn>
                <a:cxn ang="0">
                  <a:pos x="144" y="757"/>
                </a:cxn>
                <a:cxn ang="0">
                  <a:pos x="133" y="739"/>
                </a:cxn>
                <a:cxn ang="0">
                  <a:pos x="83" y="509"/>
                </a:cxn>
                <a:cxn ang="0">
                  <a:pos x="31" y="283"/>
                </a:cxn>
                <a:cxn ang="0">
                  <a:pos x="3" y="132"/>
                </a:cxn>
                <a:cxn ang="0">
                  <a:pos x="31" y="141"/>
                </a:cxn>
                <a:cxn ang="0">
                  <a:pos x="201" y="47"/>
                </a:cxn>
                <a:cxn ang="0">
                  <a:pos x="362" y="0"/>
                </a:cxn>
                <a:cxn ang="0">
                  <a:pos x="552" y="32"/>
                </a:cxn>
                <a:cxn ang="0">
                  <a:pos x="604" y="61"/>
                </a:cxn>
                <a:cxn ang="0">
                  <a:pos x="674" y="387"/>
                </a:cxn>
                <a:cxn ang="0">
                  <a:pos x="674" y="840"/>
                </a:cxn>
                <a:cxn ang="0">
                  <a:pos x="613" y="992"/>
                </a:cxn>
                <a:cxn ang="0">
                  <a:pos x="615" y="887"/>
                </a:cxn>
                <a:cxn ang="0">
                  <a:pos x="617" y="805"/>
                </a:cxn>
                <a:cxn ang="0">
                  <a:pos x="613" y="801"/>
                </a:cxn>
                <a:cxn ang="0">
                  <a:pos x="606" y="924"/>
                </a:cxn>
                <a:cxn ang="0">
                  <a:pos x="589" y="1046"/>
                </a:cxn>
                <a:cxn ang="0">
                  <a:pos x="534" y="1075"/>
                </a:cxn>
                <a:cxn ang="0">
                  <a:pos x="525" y="959"/>
                </a:cxn>
                <a:cxn ang="0">
                  <a:pos x="530" y="846"/>
                </a:cxn>
                <a:cxn ang="0">
                  <a:pos x="515" y="877"/>
                </a:cxn>
                <a:cxn ang="0">
                  <a:pos x="515" y="998"/>
                </a:cxn>
                <a:cxn ang="0">
                  <a:pos x="526" y="1116"/>
                </a:cxn>
                <a:cxn ang="0">
                  <a:pos x="491" y="1127"/>
                </a:cxn>
                <a:cxn ang="0">
                  <a:pos x="449" y="1134"/>
                </a:cxn>
                <a:cxn ang="0">
                  <a:pos x="428" y="1133"/>
                </a:cxn>
                <a:cxn ang="0">
                  <a:pos x="388" y="1097"/>
                </a:cxn>
                <a:cxn ang="0">
                  <a:pos x="382" y="985"/>
                </a:cxn>
                <a:cxn ang="0">
                  <a:pos x="382" y="875"/>
                </a:cxn>
                <a:cxn ang="0">
                  <a:pos x="366" y="890"/>
                </a:cxn>
                <a:cxn ang="0">
                  <a:pos x="371" y="1018"/>
                </a:cxn>
                <a:cxn ang="0">
                  <a:pos x="382" y="1133"/>
                </a:cxn>
                <a:cxn ang="0">
                  <a:pos x="364" y="1142"/>
                </a:cxn>
                <a:cxn ang="0">
                  <a:pos x="329" y="1075"/>
                </a:cxn>
                <a:cxn ang="0">
                  <a:pos x="319" y="957"/>
                </a:cxn>
                <a:cxn ang="0">
                  <a:pos x="321" y="850"/>
                </a:cxn>
                <a:cxn ang="0">
                  <a:pos x="312" y="887"/>
                </a:cxn>
                <a:cxn ang="0">
                  <a:pos x="314" y="994"/>
                </a:cxn>
                <a:cxn ang="0">
                  <a:pos x="323" y="1105"/>
                </a:cxn>
                <a:cxn ang="0">
                  <a:pos x="321" y="1147"/>
                </a:cxn>
                <a:cxn ang="0">
                  <a:pos x="299" y="1149"/>
                </a:cxn>
                <a:cxn ang="0">
                  <a:pos x="281" y="1072"/>
                </a:cxn>
                <a:cxn ang="0">
                  <a:pos x="275" y="955"/>
                </a:cxn>
                <a:cxn ang="0">
                  <a:pos x="275" y="844"/>
                </a:cxn>
                <a:cxn ang="0">
                  <a:pos x="266" y="899"/>
                </a:cxn>
                <a:cxn ang="0">
                  <a:pos x="266" y="1003"/>
                </a:cxn>
                <a:cxn ang="0">
                  <a:pos x="266" y="1097"/>
                </a:cxn>
                <a:cxn ang="0">
                  <a:pos x="255" y="1149"/>
                </a:cxn>
                <a:cxn ang="0">
                  <a:pos x="231" y="1014"/>
                </a:cxn>
                <a:cxn ang="0">
                  <a:pos x="233" y="875"/>
                </a:cxn>
                <a:cxn ang="0">
                  <a:pos x="229" y="798"/>
                </a:cxn>
                <a:cxn ang="0">
                  <a:pos x="221" y="887"/>
                </a:cxn>
                <a:cxn ang="0">
                  <a:pos x="225" y="1016"/>
                </a:cxn>
                <a:cxn ang="0">
                  <a:pos x="229" y="1147"/>
                </a:cxn>
              </a:cxnLst>
              <a:rect l="0" t="0" r="r" b="b"/>
              <a:pathLst>
                <a:path w="685" h="1151">
                  <a:moveTo>
                    <a:pt x="199" y="1151"/>
                  </a:moveTo>
                  <a:lnTo>
                    <a:pt x="199" y="1131"/>
                  </a:lnTo>
                  <a:lnTo>
                    <a:pt x="199" y="1110"/>
                  </a:lnTo>
                  <a:lnTo>
                    <a:pt x="197" y="1086"/>
                  </a:lnTo>
                  <a:lnTo>
                    <a:pt x="197" y="1053"/>
                  </a:lnTo>
                  <a:lnTo>
                    <a:pt x="194" y="1003"/>
                  </a:lnTo>
                  <a:lnTo>
                    <a:pt x="190" y="935"/>
                  </a:lnTo>
                  <a:lnTo>
                    <a:pt x="186" y="840"/>
                  </a:lnTo>
                  <a:lnTo>
                    <a:pt x="183" y="720"/>
                  </a:lnTo>
                  <a:lnTo>
                    <a:pt x="173" y="748"/>
                  </a:lnTo>
                  <a:lnTo>
                    <a:pt x="173" y="785"/>
                  </a:lnTo>
                  <a:lnTo>
                    <a:pt x="175" y="827"/>
                  </a:lnTo>
                  <a:lnTo>
                    <a:pt x="181" y="874"/>
                  </a:lnTo>
                  <a:lnTo>
                    <a:pt x="183" y="918"/>
                  </a:lnTo>
                  <a:lnTo>
                    <a:pt x="184" y="961"/>
                  </a:lnTo>
                  <a:lnTo>
                    <a:pt x="181" y="996"/>
                  </a:lnTo>
                  <a:lnTo>
                    <a:pt x="173" y="1023"/>
                  </a:lnTo>
                  <a:lnTo>
                    <a:pt x="168" y="985"/>
                  </a:lnTo>
                  <a:lnTo>
                    <a:pt x="164" y="946"/>
                  </a:lnTo>
                  <a:lnTo>
                    <a:pt x="160" y="907"/>
                  </a:lnTo>
                  <a:lnTo>
                    <a:pt x="157" y="870"/>
                  </a:lnTo>
                  <a:lnTo>
                    <a:pt x="151" y="831"/>
                  </a:lnTo>
                  <a:lnTo>
                    <a:pt x="148" y="794"/>
                  </a:lnTo>
                  <a:lnTo>
                    <a:pt x="144" y="757"/>
                  </a:lnTo>
                  <a:lnTo>
                    <a:pt x="142" y="720"/>
                  </a:lnTo>
                  <a:lnTo>
                    <a:pt x="135" y="729"/>
                  </a:lnTo>
                  <a:lnTo>
                    <a:pt x="133" y="739"/>
                  </a:lnTo>
                  <a:lnTo>
                    <a:pt x="116" y="661"/>
                  </a:lnTo>
                  <a:lnTo>
                    <a:pt x="99" y="585"/>
                  </a:lnTo>
                  <a:lnTo>
                    <a:pt x="83" y="509"/>
                  </a:lnTo>
                  <a:lnTo>
                    <a:pt x="66" y="433"/>
                  </a:lnTo>
                  <a:lnTo>
                    <a:pt x="48" y="357"/>
                  </a:lnTo>
                  <a:lnTo>
                    <a:pt x="31" y="283"/>
                  </a:lnTo>
                  <a:lnTo>
                    <a:pt x="14" y="211"/>
                  </a:lnTo>
                  <a:lnTo>
                    <a:pt x="0" y="141"/>
                  </a:lnTo>
                  <a:lnTo>
                    <a:pt x="3" y="132"/>
                  </a:lnTo>
                  <a:lnTo>
                    <a:pt x="7" y="128"/>
                  </a:lnTo>
                  <a:lnTo>
                    <a:pt x="18" y="132"/>
                  </a:lnTo>
                  <a:lnTo>
                    <a:pt x="31" y="141"/>
                  </a:lnTo>
                  <a:lnTo>
                    <a:pt x="98" y="108"/>
                  </a:lnTo>
                  <a:lnTo>
                    <a:pt x="153" y="76"/>
                  </a:lnTo>
                  <a:lnTo>
                    <a:pt x="201" y="47"/>
                  </a:lnTo>
                  <a:lnTo>
                    <a:pt x="249" y="24"/>
                  </a:lnTo>
                  <a:lnTo>
                    <a:pt x="299" y="8"/>
                  </a:lnTo>
                  <a:lnTo>
                    <a:pt x="362" y="0"/>
                  </a:lnTo>
                  <a:lnTo>
                    <a:pt x="438" y="4"/>
                  </a:lnTo>
                  <a:lnTo>
                    <a:pt x="536" y="24"/>
                  </a:lnTo>
                  <a:lnTo>
                    <a:pt x="552" y="32"/>
                  </a:lnTo>
                  <a:lnTo>
                    <a:pt x="569" y="43"/>
                  </a:lnTo>
                  <a:lnTo>
                    <a:pt x="586" y="50"/>
                  </a:lnTo>
                  <a:lnTo>
                    <a:pt x="604" y="61"/>
                  </a:lnTo>
                  <a:lnTo>
                    <a:pt x="634" y="132"/>
                  </a:lnTo>
                  <a:lnTo>
                    <a:pt x="658" y="246"/>
                  </a:lnTo>
                  <a:lnTo>
                    <a:pt x="674" y="387"/>
                  </a:lnTo>
                  <a:lnTo>
                    <a:pt x="685" y="544"/>
                  </a:lnTo>
                  <a:lnTo>
                    <a:pt x="685" y="698"/>
                  </a:lnTo>
                  <a:lnTo>
                    <a:pt x="674" y="840"/>
                  </a:lnTo>
                  <a:lnTo>
                    <a:pt x="648" y="951"/>
                  </a:lnTo>
                  <a:lnTo>
                    <a:pt x="613" y="1023"/>
                  </a:lnTo>
                  <a:lnTo>
                    <a:pt x="613" y="992"/>
                  </a:lnTo>
                  <a:lnTo>
                    <a:pt x="613" y="959"/>
                  </a:lnTo>
                  <a:lnTo>
                    <a:pt x="613" y="922"/>
                  </a:lnTo>
                  <a:lnTo>
                    <a:pt x="615" y="887"/>
                  </a:lnTo>
                  <a:lnTo>
                    <a:pt x="615" y="853"/>
                  </a:lnTo>
                  <a:lnTo>
                    <a:pt x="617" y="825"/>
                  </a:lnTo>
                  <a:lnTo>
                    <a:pt x="617" y="805"/>
                  </a:lnTo>
                  <a:lnTo>
                    <a:pt x="617" y="796"/>
                  </a:lnTo>
                  <a:lnTo>
                    <a:pt x="613" y="798"/>
                  </a:lnTo>
                  <a:lnTo>
                    <a:pt x="613" y="801"/>
                  </a:lnTo>
                  <a:lnTo>
                    <a:pt x="608" y="840"/>
                  </a:lnTo>
                  <a:lnTo>
                    <a:pt x="608" y="881"/>
                  </a:lnTo>
                  <a:lnTo>
                    <a:pt x="606" y="924"/>
                  </a:lnTo>
                  <a:lnTo>
                    <a:pt x="606" y="966"/>
                  </a:lnTo>
                  <a:lnTo>
                    <a:pt x="600" y="1005"/>
                  </a:lnTo>
                  <a:lnTo>
                    <a:pt x="589" y="1046"/>
                  </a:lnTo>
                  <a:lnTo>
                    <a:pt x="571" y="1081"/>
                  </a:lnTo>
                  <a:lnTo>
                    <a:pt x="545" y="1114"/>
                  </a:lnTo>
                  <a:lnTo>
                    <a:pt x="534" y="1075"/>
                  </a:lnTo>
                  <a:lnTo>
                    <a:pt x="528" y="1036"/>
                  </a:lnTo>
                  <a:lnTo>
                    <a:pt x="525" y="998"/>
                  </a:lnTo>
                  <a:lnTo>
                    <a:pt x="525" y="959"/>
                  </a:lnTo>
                  <a:lnTo>
                    <a:pt x="525" y="920"/>
                  </a:lnTo>
                  <a:lnTo>
                    <a:pt x="528" y="883"/>
                  </a:lnTo>
                  <a:lnTo>
                    <a:pt x="530" y="846"/>
                  </a:lnTo>
                  <a:lnTo>
                    <a:pt x="534" y="814"/>
                  </a:lnTo>
                  <a:lnTo>
                    <a:pt x="521" y="842"/>
                  </a:lnTo>
                  <a:lnTo>
                    <a:pt x="515" y="877"/>
                  </a:lnTo>
                  <a:lnTo>
                    <a:pt x="512" y="914"/>
                  </a:lnTo>
                  <a:lnTo>
                    <a:pt x="514" y="957"/>
                  </a:lnTo>
                  <a:lnTo>
                    <a:pt x="515" y="998"/>
                  </a:lnTo>
                  <a:lnTo>
                    <a:pt x="521" y="1040"/>
                  </a:lnTo>
                  <a:lnTo>
                    <a:pt x="523" y="1079"/>
                  </a:lnTo>
                  <a:lnTo>
                    <a:pt x="526" y="1116"/>
                  </a:lnTo>
                  <a:lnTo>
                    <a:pt x="515" y="1120"/>
                  </a:lnTo>
                  <a:lnTo>
                    <a:pt x="504" y="1125"/>
                  </a:lnTo>
                  <a:lnTo>
                    <a:pt x="491" y="1127"/>
                  </a:lnTo>
                  <a:lnTo>
                    <a:pt x="478" y="1131"/>
                  </a:lnTo>
                  <a:lnTo>
                    <a:pt x="462" y="1133"/>
                  </a:lnTo>
                  <a:lnTo>
                    <a:pt x="449" y="1134"/>
                  </a:lnTo>
                  <a:lnTo>
                    <a:pt x="436" y="1134"/>
                  </a:lnTo>
                  <a:lnTo>
                    <a:pt x="430" y="1136"/>
                  </a:lnTo>
                  <a:lnTo>
                    <a:pt x="428" y="1133"/>
                  </a:lnTo>
                  <a:lnTo>
                    <a:pt x="412" y="1134"/>
                  </a:lnTo>
                  <a:lnTo>
                    <a:pt x="395" y="1138"/>
                  </a:lnTo>
                  <a:lnTo>
                    <a:pt x="388" y="1097"/>
                  </a:lnTo>
                  <a:lnTo>
                    <a:pt x="386" y="1059"/>
                  </a:lnTo>
                  <a:lnTo>
                    <a:pt x="382" y="1022"/>
                  </a:lnTo>
                  <a:lnTo>
                    <a:pt x="382" y="985"/>
                  </a:lnTo>
                  <a:lnTo>
                    <a:pt x="382" y="948"/>
                  </a:lnTo>
                  <a:lnTo>
                    <a:pt x="382" y="912"/>
                  </a:lnTo>
                  <a:lnTo>
                    <a:pt x="382" y="875"/>
                  </a:lnTo>
                  <a:lnTo>
                    <a:pt x="382" y="840"/>
                  </a:lnTo>
                  <a:lnTo>
                    <a:pt x="371" y="859"/>
                  </a:lnTo>
                  <a:lnTo>
                    <a:pt x="366" y="890"/>
                  </a:lnTo>
                  <a:lnTo>
                    <a:pt x="364" y="929"/>
                  </a:lnTo>
                  <a:lnTo>
                    <a:pt x="367" y="975"/>
                  </a:lnTo>
                  <a:lnTo>
                    <a:pt x="371" y="1018"/>
                  </a:lnTo>
                  <a:lnTo>
                    <a:pt x="377" y="1062"/>
                  </a:lnTo>
                  <a:lnTo>
                    <a:pt x="379" y="1101"/>
                  </a:lnTo>
                  <a:lnTo>
                    <a:pt x="382" y="1133"/>
                  </a:lnTo>
                  <a:lnTo>
                    <a:pt x="375" y="1136"/>
                  </a:lnTo>
                  <a:lnTo>
                    <a:pt x="371" y="1140"/>
                  </a:lnTo>
                  <a:lnTo>
                    <a:pt x="364" y="1142"/>
                  </a:lnTo>
                  <a:lnTo>
                    <a:pt x="353" y="1147"/>
                  </a:lnTo>
                  <a:lnTo>
                    <a:pt x="338" y="1112"/>
                  </a:lnTo>
                  <a:lnTo>
                    <a:pt x="329" y="1075"/>
                  </a:lnTo>
                  <a:lnTo>
                    <a:pt x="321" y="1036"/>
                  </a:lnTo>
                  <a:lnTo>
                    <a:pt x="321" y="998"/>
                  </a:lnTo>
                  <a:lnTo>
                    <a:pt x="319" y="957"/>
                  </a:lnTo>
                  <a:lnTo>
                    <a:pt x="321" y="920"/>
                  </a:lnTo>
                  <a:lnTo>
                    <a:pt x="321" y="881"/>
                  </a:lnTo>
                  <a:lnTo>
                    <a:pt x="321" y="850"/>
                  </a:lnTo>
                  <a:lnTo>
                    <a:pt x="318" y="851"/>
                  </a:lnTo>
                  <a:lnTo>
                    <a:pt x="314" y="853"/>
                  </a:lnTo>
                  <a:lnTo>
                    <a:pt x="312" y="887"/>
                  </a:lnTo>
                  <a:lnTo>
                    <a:pt x="312" y="922"/>
                  </a:lnTo>
                  <a:lnTo>
                    <a:pt x="312" y="957"/>
                  </a:lnTo>
                  <a:lnTo>
                    <a:pt x="314" y="994"/>
                  </a:lnTo>
                  <a:lnTo>
                    <a:pt x="314" y="1029"/>
                  </a:lnTo>
                  <a:lnTo>
                    <a:pt x="319" y="1066"/>
                  </a:lnTo>
                  <a:lnTo>
                    <a:pt x="323" y="1105"/>
                  </a:lnTo>
                  <a:lnTo>
                    <a:pt x="331" y="1144"/>
                  </a:lnTo>
                  <a:lnTo>
                    <a:pt x="325" y="1146"/>
                  </a:lnTo>
                  <a:lnTo>
                    <a:pt x="321" y="1147"/>
                  </a:lnTo>
                  <a:lnTo>
                    <a:pt x="314" y="1147"/>
                  </a:lnTo>
                  <a:lnTo>
                    <a:pt x="308" y="1149"/>
                  </a:lnTo>
                  <a:lnTo>
                    <a:pt x="299" y="1149"/>
                  </a:lnTo>
                  <a:lnTo>
                    <a:pt x="290" y="1151"/>
                  </a:lnTo>
                  <a:lnTo>
                    <a:pt x="282" y="1110"/>
                  </a:lnTo>
                  <a:lnTo>
                    <a:pt x="281" y="1072"/>
                  </a:lnTo>
                  <a:lnTo>
                    <a:pt x="277" y="1033"/>
                  </a:lnTo>
                  <a:lnTo>
                    <a:pt x="277" y="994"/>
                  </a:lnTo>
                  <a:lnTo>
                    <a:pt x="275" y="955"/>
                  </a:lnTo>
                  <a:lnTo>
                    <a:pt x="275" y="916"/>
                  </a:lnTo>
                  <a:lnTo>
                    <a:pt x="275" y="879"/>
                  </a:lnTo>
                  <a:lnTo>
                    <a:pt x="275" y="844"/>
                  </a:lnTo>
                  <a:lnTo>
                    <a:pt x="271" y="848"/>
                  </a:lnTo>
                  <a:lnTo>
                    <a:pt x="268" y="850"/>
                  </a:lnTo>
                  <a:lnTo>
                    <a:pt x="266" y="899"/>
                  </a:lnTo>
                  <a:lnTo>
                    <a:pt x="266" y="940"/>
                  </a:lnTo>
                  <a:lnTo>
                    <a:pt x="266" y="974"/>
                  </a:lnTo>
                  <a:lnTo>
                    <a:pt x="266" y="1003"/>
                  </a:lnTo>
                  <a:lnTo>
                    <a:pt x="266" y="1029"/>
                  </a:lnTo>
                  <a:lnTo>
                    <a:pt x="266" y="1060"/>
                  </a:lnTo>
                  <a:lnTo>
                    <a:pt x="266" y="1097"/>
                  </a:lnTo>
                  <a:lnTo>
                    <a:pt x="268" y="1147"/>
                  </a:lnTo>
                  <a:lnTo>
                    <a:pt x="260" y="1147"/>
                  </a:lnTo>
                  <a:lnTo>
                    <a:pt x="255" y="1149"/>
                  </a:lnTo>
                  <a:lnTo>
                    <a:pt x="242" y="1105"/>
                  </a:lnTo>
                  <a:lnTo>
                    <a:pt x="234" y="1060"/>
                  </a:lnTo>
                  <a:lnTo>
                    <a:pt x="231" y="1014"/>
                  </a:lnTo>
                  <a:lnTo>
                    <a:pt x="231" y="968"/>
                  </a:lnTo>
                  <a:lnTo>
                    <a:pt x="231" y="920"/>
                  </a:lnTo>
                  <a:lnTo>
                    <a:pt x="233" y="875"/>
                  </a:lnTo>
                  <a:lnTo>
                    <a:pt x="234" y="831"/>
                  </a:lnTo>
                  <a:lnTo>
                    <a:pt x="238" y="794"/>
                  </a:lnTo>
                  <a:lnTo>
                    <a:pt x="229" y="798"/>
                  </a:lnTo>
                  <a:lnTo>
                    <a:pt x="221" y="801"/>
                  </a:lnTo>
                  <a:lnTo>
                    <a:pt x="221" y="844"/>
                  </a:lnTo>
                  <a:lnTo>
                    <a:pt x="221" y="887"/>
                  </a:lnTo>
                  <a:lnTo>
                    <a:pt x="223" y="929"/>
                  </a:lnTo>
                  <a:lnTo>
                    <a:pt x="225" y="974"/>
                  </a:lnTo>
                  <a:lnTo>
                    <a:pt x="225" y="1016"/>
                  </a:lnTo>
                  <a:lnTo>
                    <a:pt x="225" y="1060"/>
                  </a:lnTo>
                  <a:lnTo>
                    <a:pt x="227" y="1103"/>
                  </a:lnTo>
                  <a:lnTo>
                    <a:pt x="229" y="1147"/>
                  </a:lnTo>
                  <a:lnTo>
                    <a:pt x="214" y="1149"/>
                  </a:lnTo>
                  <a:lnTo>
                    <a:pt x="199" y="1151"/>
                  </a:lnTo>
                  <a:close/>
                </a:path>
              </a:pathLst>
            </a:custGeom>
            <a:solidFill>
              <a:srgbClr val="FFFF89"/>
            </a:solidFill>
            <a:ln w="9525">
              <a:noFill/>
              <a:round/>
              <a:headEnd/>
              <a:tailEnd/>
            </a:ln>
          </p:spPr>
          <p:txBody>
            <a:bodyPr/>
            <a:lstStyle/>
            <a:p>
              <a:endParaRPr lang="en-AU"/>
            </a:p>
          </p:txBody>
        </p:sp>
        <p:sp>
          <p:nvSpPr>
            <p:cNvPr id="51398" name="Freeform 198"/>
            <p:cNvSpPr>
              <a:spLocks/>
            </p:cNvSpPr>
            <p:nvPr/>
          </p:nvSpPr>
          <p:spPr bwMode="auto">
            <a:xfrm>
              <a:off x="2226" y="1434"/>
              <a:ext cx="14" cy="135"/>
            </a:xfrm>
            <a:custGeom>
              <a:avLst/>
              <a:gdLst/>
              <a:ahLst/>
              <a:cxnLst>
                <a:cxn ang="0">
                  <a:pos x="15" y="270"/>
                </a:cxn>
                <a:cxn ang="0">
                  <a:pos x="7" y="245"/>
                </a:cxn>
                <a:cxn ang="0">
                  <a:pos x="2" y="211"/>
                </a:cxn>
                <a:cxn ang="0">
                  <a:pos x="0" y="169"/>
                </a:cxn>
                <a:cxn ang="0">
                  <a:pos x="0" y="128"/>
                </a:cxn>
                <a:cxn ang="0">
                  <a:pos x="0" y="84"/>
                </a:cxn>
                <a:cxn ang="0">
                  <a:pos x="4" y="47"/>
                </a:cxn>
                <a:cxn ang="0">
                  <a:pos x="7" y="17"/>
                </a:cxn>
                <a:cxn ang="0">
                  <a:pos x="15" y="0"/>
                </a:cxn>
                <a:cxn ang="0">
                  <a:pos x="13" y="10"/>
                </a:cxn>
                <a:cxn ang="0">
                  <a:pos x="13" y="37"/>
                </a:cxn>
                <a:cxn ang="0">
                  <a:pos x="11" y="72"/>
                </a:cxn>
                <a:cxn ang="0">
                  <a:pos x="11" y="119"/>
                </a:cxn>
                <a:cxn ang="0">
                  <a:pos x="11" y="163"/>
                </a:cxn>
                <a:cxn ang="0">
                  <a:pos x="15" y="208"/>
                </a:cxn>
                <a:cxn ang="0">
                  <a:pos x="19" y="245"/>
                </a:cxn>
                <a:cxn ang="0">
                  <a:pos x="30" y="270"/>
                </a:cxn>
                <a:cxn ang="0">
                  <a:pos x="22" y="270"/>
                </a:cxn>
                <a:cxn ang="0">
                  <a:pos x="15" y="270"/>
                </a:cxn>
              </a:cxnLst>
              <a:rect l="0" t="0" r="r" b="b"/>
              <a:pathLst>
                <a:path w="30" h="270">
                  <a:moveTo>
                    <a:pt x="15" y="270"/>
                  </a:moveTo>
                  <a:lnTo>
                    <a:pt x="7" y="245"/>
                  </a:lnTo>
                  <a:lnTo>
                    <a:pt x="2" y="211"/>
                  </a:lnTo>
                  <a:lnTo>
                    <a:pt x="0" y="169"/>
                  </a:lnTo>
                  <a:lnTo>
                    <a:pt x="0" y="128"/>
                  </a:lnTo>
                  <a:lnTo>
                    <a:pt x="0" y="84"/>
                  </a:lnTo>
                  <a:lnTo>
                    <a:pt x="4" y="47"/>
                  </a:lnTo>
                  <a:lnTo>
                    <a:pt x="7" y="17"/>
                  </a:lnTo>
                  <a:lnTo>
                    <a:pt x="15" y="0"/>
                  </a:lnTo>
                  <a:lnTo>
                    <a:pt x="13" y="10"/>
                  </a:lnTo>
                  <a:lnTo>
                    <a:pt x="13" y="37"/>
                  </a:lnTo>
                  <a:lnTo>
                    <a:pt x="11" y="72"/>
                  </a:lnTo>
                  <a:lnTo>
                    <a:pt x="11" y="119"/>
                  </a:lnTo>
                  <a:lnTo>
                    <a:pt x="11" y="163"/>
                  </a:lnTo>
                  <a:lnTo>
                    <a:pt x="15" y="208"/>
                  </a:lnTo>
                  <a:lnTo>
                    <a:pt x="19" y="245"/>
                  </a:lnTo>
                  <a:lnTo>
                    <a:pt x="30" y="270"/>
                  </a:lnTo>
                  <a:lnTo>
                    <a:pt x="22" y="270"/>
                  </a:lnTo>
                  <a:lnTo>
                    <a:pt x="15" y="270"/>
                  </a:lnTo>
                  <a:close/>
                </a:path>
              </a:pathLst>
            </a:custGeom>
            <a:solidFill>
              <a:srgbClr val="000000"/>
            </a:solidFill>
            <a:ln w="9525">
              <a:noFill/>
              <a:round/>
              <a:headEnd/>
              <a:tailEnd/>
            </a:ln>
          </p:spPr>
          <p:txBody>
            <a:bodyPr/>
            <a:lstStyle/>
            <a:p>
              <a:endParaRPr lang="en-AU"/>
            </a:p>
          </p:txBody>
        </p:sp>
        <p:sp>
          <p:nvSpPr>
            <p:cNvPr id="51399" name="Freeform 199"/>
            <p:cNvSpPr>
              <a:spLocks/>
            </p:cNvSpPr>
            <p:nvPr/>
          </p:nvSpPr>
          <p:spPr bwMode="auto">
            <a:xfrm>
              <a:off x="352" y="1072"/>
              <a:ext cx="33" cy="410"/>
            </a:xfrm>
            <a:custGeom>
              <a:avLst/>
              <a:gdLst/>
              <a:ahLst/>
              <a:cxnLst>
                <a:cxn ang="0">
                  <a:pos x="48" y="819"/>
                </a:cxn>
                <a:cxn ang="0">
                  <a:pos x="28" y="762"/>
                </a:cxn>
                <a:cxn ang="0">
                  <a:pos x="15" y="668"/>
                </a:cxn>
                <a:cxn ang="0">
                  <a:pos x="6" y="542"/>
                </a:cxn>
                <a:cxn ang="0">
                  <a:pos x="2" y="405"/>
                </a:cxn>
                <a:cxn ang="0">
                  <a:pos x="0" y="266"/>
                </a:cxn>
                <a:cxn ang="0">
                  <a:pos x="2" y="146"/>
                </a:cxn>
                <a:cxn ang="0">
                  <a:pos x="6" y="54"/>
                </a:cxn>
                <a:cxn ang="0">
                  <a:pos x="11" y="5"/>
                </a:cxn>
                <a:cxn ang="0">
                  <a:pos x="21" y="2"/>
                </a:cxn>
                <a:cxn ang="0">
                  <a:pos x="32" y="0"/>
                </a:cxn>
                <a:cxn ang="0">
                  <a:pos x="37" y="196"/>
                </a:cxn>
                <a:cxn ang="0">
                  <a:pos x="45" y="350"/>
                </a:cxn>
                <a:cxn ang="0">
                  <a:pos x="48" y="462"/>
                </a:cxn>
                <a:cxn ang="0">
                  <a:pos x="52" y="551"/>
                </a:cxn>
                <a:cxn ang="0">
                  <a:pos x="54" y="618"/>
                </a:cxn>
                <a:cxn ang="0">
                  <a:pos x="58" y="681"/>
                </a:cxn>
                <a:cxn ang="0">
                  <a:pos x="61" y="744"/>
                </a:cxn>
                <a:cxn ang="0">
                  <a:pos x="67" y="818"/>
                </a:cxn>
                <a:cxn ang="0">
                  <a:pos x="58" y="818"/>
                </a:cxn>
                <a:cxn ang="0">
                  <a:pos x="48" y="819"/>
                </a:cxn>
              </a:cxnLst>
              <a:rect l="0" t="0" r="r" b="b"/>
              <a:pathLst>
                <a:path w="67" h="819">
                  <a:moveTo>
                    <a:pt x="48" y="819"/>
                  </a:moveTo>
                  <a:lnTo>
                    <a:pt x="28" y="762"/>
                  </a:lnTo>
                  <a:lnTo>
                    <a:pt x="15" y="668"/>
                  </a:lnTo>
                  <a:lnTo>
                    <a:pt x="6" y="542"/>
                  </a:lnTo>
                  <a:lnTo>
                    <a:pt x="2" y="405"/>
                  </a:lnTo>
                  <a:lnTo>
                    <a:pt x="0" y="266"/>
                  </a:lnTo>
                  <a:lnTo>
                    <a:pt x="2" y="146"/>
                  </a:lnTo>
                  <a:lnTo>
                    <a:pt x="6" y="54"/>
                  </a:lnTo>
                  <a:lnTo>
                    <a:pt x="11" y="5"/>
                  </a:lnTo>
                  <a:lnTo>
                    <a:pt x="21" y="2"/>
                  </a:lnTo>
                  <a:lnTo>
                    <a:pt x="32" y="0"/>
                  </a:lnTo>
                  <a:lnTo>
                    <a:pt x="37" y="196"/>
                  </a:lnTo>
                  <a:lnTo>
                    <a:pt x="45" y="350"/>
                  </a:lnTo>
                  <a:lnTo>
                    <a:pt x="48" y="462"/>
                  </a:lnTo>
                  <a:lnTo>
                    <a:pt x="52" y="551"/>
                  </a:lnTo>
                  <a:lnTo>
                    <a:pt x="54" y="618"/>
                  </a:lnTo>
                  <a:lnTo>
                    <a:pt x="58" y="681"/>
                  </a:lnTo>
                  <a:lnTo>
                    <a:pt x="61" y="744"/>
                  </a:lnTo>
                  <a:lnTo>
                    <a:pt x="67" y="818"/>
                  </a:lnTo>
                  <a:lnTo>
                    <a:pt x="58" y="818"/>
                  </a:lnTo>
                  <a:lnTo>
                    <a:pt x="48" y="819"/>
                  </a:lnTo>
                  <a:close/>
                </a:path>
              </a:pathLst>
            </a:custGeom>
            <a:solidFill>
              <a:srgbClr val="000000"/>
            </a:solidFill>
            <a:ln w="9525">
              <a:noFill/>
              <a:round/>
              <a:headEnd/>
              <a:tailEnd/>
            </a:ln>
          </p:spPr>
          <p:txBody>
            <a:bodyPr/>
            <a:lstStyle/>
            <a:p>
              <a:endParaRPr lang="en-AU"/>
            </a:p>
          </p:txBody>
        </p:sp>
        <p:sp>
          <p:nvSpPr>
            <p:cNvPr id="51400" name="Freeform 200"/>
            <p:cNvSpPr>
              <a:spLocks/>
            </p:cNvSpPr>
            <p:nvPr/>
          </p:nvSpPr>
          <p:spPr bwMode="auto">
            <a:xfrm>
              <a:off x="2077" y="1454"/>
              <a:ext cx="4" cy="13"/>
            </a:xfrm>
            <a:custGeom>
              <a:avLst/>
              <a:gdLst/>
              <a:ahLst/>
              <a:cxnLst>
                <a:cxn ang="0">
                  <a:pos x="0" y="26"/>
                </a:cxn>
                <a:cxn ang="0">
                  <a:pos x="2" y="13"/>
                </a:cxn>
                <a:cxn ang="0">
                  <a:pos x="6" y="0"/>
                </a:cxn>
                <a:cxn ang="0">
                  <a:pos x="6" y="9"/>
                </a:cxn>
                <a:cxn ang="0">
                  <a:pos x="10" y="20"/>
                </a:cxn>
                <a:cxn ang="0">
                  <a:pos x="4" y="24"/>
                </a:cxn>
                <a:cxn ang="0">
                  <a:pos x="0" y="26"/>
                </a:cxn>
              </a:cxnLst>
              <a:rect l="0" t="0" r="r" b="b"/>
              <a:pathLst>
                <a:path w="10" h="26">
                  <a:moveTo>
                    <a:pt x="0" y="26"/>
                  </a:moveTo>
                  <a:lnTo>
                    <a:pt x="2" y="13"/>
                  </a:lnTo>
                  <a:lnTo>
                    <a:pt x="6" y="0"/>
                  </a:lnTo>
                  <a:lnTo>
                    <a:pt x="6" y="9"/>
                  </a:lnTo>
                  <a:lnTo>
                    <a:pt x="10" y="20"/>
                  </a:lnTo>
                  <a:lnTo>
                    <a:pt x="4" y="24"/>
                  </a:lnTo>
                  <a:lnTo>
                    <a:pt x="0" y="26"/>
                  </a:lnTo>
                  <a:close/>
                </a:path>
              </a:pathLst>
            </a:custGeom>
            <a:solidFill>
              <a:srgbClr val="FFFFFF"/>
            </a:solidFill>
            <a:ln w="9525">
              <a:noFill/>
              <a:round/>
              <a:headEnd/>
              <a:tailEnd/>
            </a:ln>
          </p:spPr>
          <p:txBody>
            <a:bodyPr/>
            <a:lstStyle/>
            <a:p>
              <a:endParaRPr lang="en-AU"/>
            </a:p>
          </p:txBody>
        </p:sp>
        <p:sp>
          <p:nvSpPr>
            <p:cNvPr id="51401" name="Freeform 201"/>
            <p:cNvSpPr>
              <a:spLocks/>
            </p:cNvSpPr>
            <p:nvPr/>
          </p:nvSpPr>
          <p:spPr bwMode="auto">
            <a:xfrm>
              <a:off x="388" y="1191"/>
              <a:ext cx="32" cy="238"/>
            </a:xfrm>
            <a:custGeom>
              <a:avLst/>
              <a:gdLst/>
              <a:ahLst/>
              <a:cxnLst>
                <a:cxn ang="0">
                  <a:pos x="39" y="475"/>
                </a:cxn>
                <a:cxn ang="0">
                  <a:pos x="30" y="423"/>
                </a:cxn>
                <a:cxn ang="0">
                  <a:pos x="21" y="362"/>
                </a:cxn>
                <a:cxn ang="0">
                  <a:pos x="11" y="292"/>
                </a:cxn>
                <a:cxn ang="0">
                  <a:pos x="6" y="220"/>
                </a:cxn>
                <a:cxn ang="0">
                  <a:pos x="0" y="148"/>
                </a:cxn>
                <a:cxn ang="0">
                  <a:pos x="2" y="85"/>
                </a:cxn>
                <a:cxn ang="0">
                  <a:pos x="8" y="33"/>
                </a:cxn>
                <a:cxn ang="0">
                  <a:pos x="23" y="0"/>
                </a:cxn>
                <a:cxn ang="0">
                  <a:pos x="30" y="29"/>
                </a:cxn>
                <a:cxn ang="0">
                  <a:pos x="39" y="81"/>
                </a:cxn>
                <a:cxn ang="0">
                  <a:pos x="45" y="144"/>
                </a:cxn>
                <a:cxn ang="0">
                  <a:pos x="50" y="218"/>
                </a:cxn>
                <a:cxn ang="0">
                  <a:pos x="52" y="290"/>
                </a:cxn>
                <a:cxn ang="0">
                  <a:pos x="56" y="360"/>
                </a:cxn>
                <a:cxn ang="0">
                  <a:pos x="59" y="421"/>
                </a:cxn>
                <a:cxn ang="0">
                  <a:pos x="63" y="468"/>
                </a:cxn>
                <a:cxn ang="0">
                  <a:pos x="58" y="471"/>
                </a:cxn>
                <a:cxn ang="0">
                  <a:pos x="56" y="473"/>
                </a:cxn>
                <a:cxn ang="0">
                  <a:pos x="48" y="473"/>
                </a:cxn>
                <a:cxn ang="0">
                  <a:pos x="39" y="475"/>
                </a:cxn>
              </a:cxnLst>
              <a:rect l="0" t="0" r="r" b="b"/>
              <a:pathLst>
                <a:path w="63" h="475">
                  <a:moveTo>
                    <a:pt x="39" y="475"/>
                  </a:moveTo>
                  <a:lnTo>
                    <a:pt x="30" y="423"/>
                  </a:lnTo>
                  <a:lnTo>
                    <a:pt x="21" y="362"/>
                  </a:lnTo>
                  <a:lnTo>
                    <a:pt x="11" y="292"/>
                  </a:lnTo>
                  <a:lnTo>
                    <a:pt x="6" y="220"/>
                  </a:lnTo>
                  <a:lnTo>
                    <a:pt x="0" y="148"/>
                  </a:lnTo>
                  <a:lnTo>
                    <a:pt x="2" y="85"/>
                  </a:lnTo>
                  <a:lnTo>
                    <a:pt x="8" y="33"/>
                  </a:lnTo>
                  <a:lnTo>
                    <a:pt x="23" y="0"/>
                  </a:lnTo>
                  <a:lnTo>
                    <a:pt x="30" y="29"/>
                  </a:lnTo>
                  <a:lnTo>
                    <a:pt x="39" y="81"/>
                  </a:lnTo>
                  <a:lnTo>
                    <a:pt x="45" y="144"/>
                  </a:lnTo>
                  <a:lnTo>
                    <a:pt x="50" y="218"/>
                  </a:lnTo>
                  <a:lnTo>
                    <a:pt x="52" y="290"/>
                  </a:lnTo>
                  <a:lnTo>
                    <a:pt x="56" y="360"/>
                  </a:lnTo>
                  <a:lnTo>
                    <a:pt x="59" y="421"/>
                  </a:lnTo>
                  <a:lnTo>
                    <a:pt x="63" y="468"/>
                  </a:lnTo>
                  <a:lnTo>
                    <a:pt x="58" y="471"/>
                  </a:lnTo>
                  <a:lnTo>
                    <a:pt x="56" y="473"/>
                  </a:lnTo>
                  <a:lnTo>
                    <a:pt x="48" y="473"/>
                  </a:lnTo>
                  <a:lnTo>
                    <a:pt x="39" y="475"/>
                  </a:lnTo>
                  <a:close/>
                </a:path>
              </a:pathLst>
            </a:custGeom>
            <a:solidFill>
              <a:srgbClr val="000000"/>
            </a:solidFill>
            <a:ln w="9525">
              <a:noFill/>
              <a:round/>
              <a:headEnd/>
              <a:tailEnd/>
            </a:ln>
          </p:spPr>
          <p:txBody>
            <a:bodyPr/>
            <a:lstStyle/>
            <a:p>
              <a:endParaRPr lang="en-AU"/>
            </a:p>
          </p:txBody>
        </p:sp>
        <p:sp>
          <p:nvSpPr>
            <p:cNvPr id="51402" name="Freeform 202"/>
            <p:cNvSpPr>
              <a:spLocks/>
            </p:cNvSpPr>
            <p:nvPr/>
          </p:nvSpPr>
          <p:spPr bwMode="auto">
            <a:xfrm>
              <a:off x="1928" y="1083"/>
              <a:ext cx="50" cy="343"/>
            </a:xfrm>
            <a:custGeom>
              <a:avLst/>
              <a:gdLst/>
              <a:ahLst/>
              <a:cxnLst>
                <a:cxn ang="0">
                  <a:pos x="87" y="686"/>
                </a:cxn>
                <a:cxn ang="0">
                  <a:pos x="76" y="598"/>
                </a:cxn>
                <a:cxn ang="0">
                  <a:pos x="65" y="511"/>
                </a:cxn>
                <a:cxn ang="0">
                  <a:pos x="52" y="422"/>
                </a:cxn>
                <a:cxn ang="0">
                  <a:pos x="39" y="335"/>
                </a:cxn>
                <a:cxn ang="0">
                  <a:pos x="24" y="248"/>
                </a:cxn>
                <a:cxn ang="0">
                  <a:pos x="13" y="165"/>
                </a:cxn>
                <a:cxn ang="0">
                  <a:pos x="4" y="80"/>
                </a:cxn>
                <a:cxn ang="0">
                  <a:pos x="0" y="0"/>
                </a:cxn>
                <a:cxn ang="0">
                  <a:pos x="16" y="26"/>
                </a:cxn>
                <a:cxn ang="0">
                  <a:pos x="37" y="102"/>
                </a:cxn>
                <a:cxn ang="0">
                  <a:pos x="57" y="209"/>
                </a:cxn>
                <a:cxn ang="0">
                  <a:pos x="77" y="335"/>
                </a:cxn>
                <a:cxn ang="0">
                  <a:pos x="90" y="459"/>
                </a:cxn>
                <a:cxn ang="0">
                  <a:pos x="100" y="570"/>
                </a:cxn>
                <a:cxn ang="0">
                  <a:pos x="98" y="649"/>
                </a:cxn>
                <a:cxn ang="0">
                  <a:pos x="87" y="686"/>
                </a:cxn>
              </a:cxnLst>
              <a:rect l="0" t="0" r="r" b="b"/>
              <a:pathLst>
                <a:path w="100" h="686">
                  <a:moveTo>
                    <a:pt x="87" y="686"/>
                  </a:moveTo>
                  <a:lnTo>
                    <a:pt x="76" y="598"/>
                  </a:lnTo>
                  <a:lnTo>
                    <a:pt x="65" y="511"/>
                  </a:lnTo>
                  <a:lnTo>
                    <a:pt x="52" y="422"/>
                  </a:lnTo>
                  <a:lnTo>
                    <a:pt x="39" y="335"/>
                  </a:lnTo>
                  <a:lnTo>
                    <a:pt x="24" y="248"/>
                  </a:lnTo>
                  <a:lnTo>
                    <a:pt x="13" y="165"/>
                  </a:lnTo>
                  <a:lnTo>
                    <a:pt x="4" y="80"/>
                  </a:lnTo>
                  <a:lnTo>
                    <a:pt x="0" y="0"/>
                  </a:lnTo>
                  <a:lnTo>
                    <a:pt x="16" y="26"/>
                  </a:lnTo>
                  <a:lnTo>
                    <a:pt x="37" y="102"/>
                  </a:lnTo>
                  <a:lnTo>
                    <a:pt x="57" y="209"/>
                  </a:lnTo>
                  <a:lnTo>
                    <a:pt x="77" y="335"/>
                  </a:lnTo>
                  <a:lnTo>
                    <a:pt x="90" y="459"/>
                  </a:lnTo>
                  <a:lnTo>
                    <a:pt x="100" y="570"/>
                  </a:lnTo>
                  <a:lnTo>
                    <a:pt x="98" y="649"/>
                  </a:lnTo>
                  <a:lnTo>
                    <a:pt x="87" y="686"/>
                  </a:lnTo>
                  <a:close/>
                </a:path>
              </a:pathLst>
            </a:custGeom>
            <a:solidFill>
              <a:srgbClr val="000000"/>
            </a:solidFill>
            <a:ln w="9525">
              <a:noFill/>
              <a:round/>
              <a:headEnd/>
              <a:tailEnd/>
            </a:ln>
          </p:spPr>
          <p:txBody>
            <a:bodyPr/>
            <a:lstStyle/>
            <a:p>
              <a:endParaRPr lang="en-AU"/>
            </a:p>
          </p:txBody>
        </p:sp>
        <p:sp>
          <p:nvSpPr>
            <p:cNvPr id="51403" name="Freeform 203"/>
            <p:cNvSpPr>
              <a:spLocks/>
            </p:cNvSpPr>
            <p:nvPr/>
          </p:nvSpPr>
          <p:spPr bwMode="auto">
            <a:xfrm>
              <a:off x="433" y="1272"/>
              <a:ext cx="26" cy="143"/>
            </a:xfrm>
            <a:custGeom>
              <a:avLst/>
              <a:gdLst/>
              <a:ahLst/>
              <a:cxnLst>
                <a:cxn ang="0">
                  <a:pos x="33" y="286"/>
                </a:cxn>
                <a:cxn ang="0">
                  <a:pos x="19" y="251"/>
                </a:cxn>
                <a:cxn ang="0">
                  <a:pos x="11" y="216"/>
                </a:cxn>
                <a:cxn ang="0">
                  <a:pos x="4" y="181"/>
                </a:cxn>
                <a:cxn ang="0">
                  <a:pos x="2" y="146"/>
                </a:cxn>
                <a:cxn ang="0">
                  <a:pos x="0" y="109"/>
                </a:cxn>
                <a:cxn ang="0">
                  <a:pos x="0" y="75"/>
                </a:cxn>
                <a:cxn ang="0">
                  <a:pos x="0" y="42"/>
                </a:cxn>
                <a:cxn ang="0">
                  <a:pos x="2" y="11"/>
                </a:cxn>
                <a:cxn ang="0">
                  <a:pos x="9" y="1"/>
                </a:cxn>
                <a:cxn ang="0">
                  <a:pos x="20" y="0"/>
                </a:cxn>
                <a:cxn ang="0">
                  <a:pos x="24" y="33"/>
                </a:cxn>
                <a:cxn ang="0">
                  <a:pos x="28" y="70"/>
                </a:cxn>
                <a:cxn ang="0">
                  <a:pos x="31" y="105"/>
                </a:cxn>
                <a:cxn ang="0">
                  <a:pos x="37" y="142"/>
                </a:cxn>
                <a:cxn ang="0">
                  <a:pos x="41" y="175"/>
                </a:cxn>
                <a:cxn ang="0">
                  <a:pos x="44" y="212"/>
                </a:cxn>
                <a:cxn ang="0">
                  <a:pos x="48" y="247"/>
                </a:cxn>
                <a:cxn ang="0">
                  <a:pos x="54" y="284"/>
                </a:cxn>
                <a:cxn ang="0">
                  <a:pos x="41" y="284"/>
                </a:cxn>
                <a:cxn ang="0">
                  <a:pos x="33" y="286"/>
                </a:cxn>
              </a:cxnLst>
              <a:rect l="0" t="0" r="r" b="b"/>
              <a:pathLst>
                <a:path w="54" h="286">
                  <a:moveTo>
                    <a:pt x="33" y="286"/>
                  </a:moveTo>
                  <a:lnTo>
                    <a:pt x="19" y="251"/>
                  </a:lnTo>
                  <a:lnTo>
                    <a:pt x="11" y="216"/>
                  </a:lnTo>
                  <a:lnTo>
                    <a:pt x="4" y="181"/>
                  </a:lnTo>
                  <a:lnTo>
                    <a:pt x="2" y="146"/>
                  </a:lnTo>
                  <a:lnTo>
                    <a:pt x="0" y="109"/>
                  </a:lnTo>
                  <a:lnTo>
                    <a:pt x="0" y="75"/>
                  </a:lnTo>
                  <a:lnTo>
                    <a:pt x="0" y="42"/>
                  </a:lnTo>
                  <a:lnTo>
                    <a:pt x="2" y="11"/>
                  </a:lnTo>
                  <a:lnTo>
                    <a:pt x="9" y="1"/>
                  </a:lnTo>
                  <a:lnTo>
                    <a:pt x="20" y="0"/>
                  </a:lnTo>
                  <a:lnTo>
                    <a:pt x="24" y="33"/>
                  </a:lnTo>
                  <a:lnTo>
                    <a:pt x="28" y="70"/>
                  </a:lnTo>
                  <a:lnTo>
                    <a:pt x="31" y="105"/>
                  </a:lnTo>
                  <a:lnTo>
                    <a:pt x="37" y="142"/>
                  </a:lnTo>
                  <a:lnTo>
                    <a:pt x="41" y="175"/>
                  </a:lnTo>
                  <a:lnTo>
                    <a:pt x="44" y="212"/>
                  </a:lnTo>
                  <a:lnTo>
                    <a:pt x="48" y="247"/>
                  </a:lnTo>
                  <a:lnTo>
                    <a:pt x="54" y="284"/>
                  </a:lnTo>
                  <a:lnTo>
                    <a:pt x="41" y="284"/>
                  </a:lnTo>
                  <a:lnTo>
                    <a:pt x="33" y="286"/>
                  </a:lnTo>
                  <a:close/>
                </a:path>
              </a:pathLst>
            </a:custGeom>
            <a:solidFill>
              <a:srgbClr val="000000"/>
            </a:solidFill>
            <a:ln w="9525">
              <a:noFill/>
              <a:round/>
              <a:headEnd/>
              <a:tailEnd/>
            </a:ln>
          </p:spPr>
          <p:txBody>
            <a:bodyPr/>
            <a:lstStyle/>
            <a:p>
              <a:endParaRPr lang="en-AU"/>
            </a:p>
          </p:txBody>
        </p:sp>
        <p:sp>
          <p:nvSpPr>
            <p:cNvPr id="51404" name="Freeform 204"/>
            <p:cNvSpPr>
              <a:spLocks/>
            </p:cNvSpPr>
            <p:nvPr/>
          </p:nvSpPr>
          <p:spPr bwMode="auto">
            <a:xfrm>
              <a:off x="480" y="1295"/>
              <a:ext cx="26" cy="122"/>
            </a:xfrm>
            <a:custGeom>
              <a:avLst/>
              <a:gdLst/>
              <a:ahLst/>
              <a:cxnLst>
                <a:cxn ang="0">
                  <a:pos x="30" y="238"/>
                </a:cxn>
                <a:cxn ang="0">
                  <a:pos x="17" y="216"/>
                </a:cxn>
                <a:cxn ang="0">
                  <a:pos x="10" y="188"/>
                </a:cxn>
                <a:cxn ang="0">
                  <a:pos x="2" y="155"/>
                </a:cxn>
                <a:cxn ang="0">
                  <a:pos x="2" y="120"/>
                </a:cxn>
                <a:cxn ang="0">
                  <a:pos x="0" y="81"/>
                </a:cxn>
                <a:cxn ang="0">
                  <a:pos x="0" y="50"/>
                </a:cxn>
                <a:cxn ang="0">
                  <a:pos x="0" y="20"/>
                </a:cxn>
                <a:cxn ang="0">
                  <a:pos x="2" y="2"/>
                </a:cxn>
                <a:cxn ang="0">
                  <a:pos x="10" y="0"/>
                </a:cxn>
                <a:cxn ang="0">
                  <a:pos x="23" y="0"/>
                </a:cxn>
                <a:cxn ang="0">
                  <a:pos x="24" y="29"/>
                </a:cxn>
                <a:cxn ang="0">
                  <a:pos x="28" y="59"/>
                </a:cxn>
                <a:cxn ang="0">
                  <a:pos x="30" y="89"/>
                </a:cxn>
                <a:cxn ang="0">
                  <a:pos x="35" y="120"/>
                </a:cxn>
                <a:cxn ang="0">
                  <a:pos x="39" y="150"/>
                </a:cxn>
                <a:cxn ang="0">
                  <a:pos x="43" y="181"/>
                </a:cxn>
                <a:cxn ang="0">
                  <a:pos x="47" y="211"/>
                </a:cxn>
                <a:cxn ang="0">
                  <a:pos x="52" y="244"/>
                </a:cxn>
                <a:cxn ang="0">
                  <a:pos x="39" y="238"/>
                </a:cxn>
                <a:cxn ang="0">
                  <a:pos x="30" y="238"/>
                </a:cxn>
              </a:cxnLst>
              <a:rect l="0" t="0" r="r" b="b"/>
              <a:pathLst>
                <a:path w="52" h="244">
                  <a:moveTo>
                    <a:pt x="30" y="238"/>
                  </a:moveTo>
                  <a:lnTo>
                    <a:pt x="17" y="216"/>
                  </a:lnTo>
                  <a:lnTo>
                    <a:pt x="10" y="188"/>
                  </a:lnTo>
                  <a:lnTo>
                    <a:pt x="2" y="155"/>
                  </a:lnTo>
                  <a:lnTo>
                    <a:pt x="2" y="120"/>
                  </a:lnTo>
                  <a:lnTo>
                    <a:pt x="0" y="81"/>
                  </a:lnTo>
                  <a:lnTo>
                    <a:pt x="0" y="50"/>
                  </a:lnTo>
                  <a:lnTo>
                    <a:pt x="0" y="20"/>
                  </a:lnTo>
                  <a:lnTo>
                    <a:pt x="2" y="2"/>
                  </a:lnTo>
                  <a:lnTo>
                    <a:pt x="10" y="0"/>
                  </a:lnTo>
                  <a:lnTo>
                    <a:pt x="23" y="0"/>
                  </a:lnTo>
                  <a:lnTo>
                    <a:pt x="24" y="29"/>
                  </a:lnTo>
                  <a:lnTo>
                    <a:pt x="28" y="59"/>
                  </a:lnTo>
                  <a:lnTo>
                    <a:pt x="30" y="89"/>
                  </a:lnTo>
                  <a:lnTo>
                    <a:pt x="35" y="120"/>
                  </a:lnTo>
                  <a:lnTo>
                    <a:pt x="39" y="150"/>
                  </a:lnTo>
                  <a:lnTo>
                    <a:pt x="43" y="181"/>
                  </a:lnTo>
                  <a:lnTo>
                    <a:pt x="47" y="211"/>
                  </a:lnTo>
                  <a:lnTo>
                    <a:pt x="52" y="244"/>
                  </a:lnTo>
                  <a:lnTo>
                    <a:pt x="39" y="238"/>
                  </a:lnTo>
                  <a:lnTo>
                    <a:pt x="30" y="238"/>
                  </a:lnTo>
                  <a:close/>
                </a:path>
              </a:pathLst>
            </a:custGeom>
            <a:solidFill>
              <a:srgbClr val="000000"/>
            </a:solidFill>
            <a:ln w="9525">
              <a:noFill/>
              <a:round/>
              <a:headEnd/>
              <a:tailEnd/>
            </a:ln>
          </p:spPr>
          <p:txBody>
            <a:bodyPr/>
            <a:lstStyle/>
            <a:p>
              <a:endParaRPr lang="en-AU"/>
            </a:p>
          </p:txBody>
        </p:sp>
        <p:sp>
          <p:nvSpPr>
            <p:cNvPr id="51405" name="Freeform 205"/>
            <p:cNvSpPr>
              <a:spLocks/>
            </p:cNvSpPr>
            <p:nvPr/>
          </p:nvSpPr>
          <p:spPr bwMode="auto">
            <a:xfrm>
              <a:off x="664" y="1353"/>
              <a:ext cx="21" cy="53"/>
            </a:xfrm>
            <a:custGeom>
              <a:avLst/>
              <a:gdLst/>
              <a:ahLst/>
              <a:cxnLst>
                <a:cxn ang="0">
                  <a:pos x="21" y="104"/>
                </a:cxn>
                <a:cxn ang="0">
                  <a:pos x="11" y="85"/>
                </a:cxn>
                <a:cxn ang="0">
                  <a:pos x="8" y="71"/>
                </a:cxn>
                <a:cxn ang="0">
                  <a:pos x="2" y="60"/>
                </a:cxn>
                <a:cxn ang="0">
                  <a:pos x="2" y="48"/>
                </a:cxn>
                <a:cxn ang="0">
                  <a:pos x="0" y="37"/>
                </a:cxn>
                <a:cxn ang="0">
                  <a:pos x="0" y="26"/>
                </a:cxn>
                <a:cxn ang="0">
                  <a:pos x="2" y="13"/>
                </a:cxn>
                <a:cxn ang="0">
                  <a:pos x="4" y="0"/>
                </a:cxn>
                <a:cxn ang="0">
                  <a:pos x="13" y="2"/>
                </a:cxn>
                <a:cxn ang="0">
                  <a:pos x="22" y="10"/>
                </a:cxn>
                <a:cxn ang="0">
                  <a:pos x="28" y="19"/>
                </a:cxn>
                <a:cxn ang="0">
                  <a:pos x="35" y="35"/>
                </a:cxn>
                <a:cxn ang="0">
                  <a:pos x="37" y="52"/>
                </a:cxn>
                <a:cxn ang="0">
                  <a:pos x="41" y="71"/>
                </a:cxn>
                <a:cxn ang="0">
                  <a:pos x="41" y="87"/>
                </a:cxn>
                <a:cxn ang="0">
                  <a:pos x="43" y="106"/>
                </a:cxn>
                <a:cxn ang="0">
                  <a:pos x="32" y="104"/>
                </a:cxn>
                <a:cxn ang="0">
                  <a:pos x="21" y="104"/>
                </a:cxn>
              </a:cxnLst>
              <a:rect l="0" t="0" r="r" b="b"/>
              <a:pathLst>
                <a:path w="43" h="106">
                  <a:moveTo>
                    <a:pt x="21" y="104"/>
                  </a:moveTo>
                  <a:lnTo>
                    <a:pt x="11" y="85"/>
                  </a:lnTo>
                  <a:lnTo>
                    <a:pt x="8" y="71"/>
                  </a:lnTo>
                  <a:lnTo>
                    <a:pt x="2" y="60"/>
                  </a:lnTo>
                  <a:lnTo>
                    <a:pt x="2" y="48"/>
                  </a:lnTo>
                  <a:lnTo>
                    <a:pt x="0" y="37"/>
                  </a:lnTo>
                  <a:lnTo>
                    <a:pt x="0" y="26"/>
                  </a:lnTo>
                  <a:lnTo>
                    <a:pt x="2" y="13"/>
                  </a:lnTo>
                  <a:lnTo>
                    <a:pt x="4" y="0"/>
                  </a:lnTo>
                  <a:lnTo>
                    <a:pt x="13" y="2"/>
                  </a:lnTo>
                  <a:lnTo>
                    <a:pt x="22" y="10"/>
                  </a:lnTo>
                  <a:lnTo>
                    <a:pt x="28" y="19"/>
                  </a:lnTo>
                  <a:lnTo>
                    <a:pt x="35" y="35"/>
                  </a:lnTo>
                  <a:lnTo>
                    <a:pt x="37" y="52"/>
                  </a:lnTo>
                  <a:lnTo>
                    <a:pt x="41" y="71"/>
                  </a:lnTo>
                  <a:lnTo>
                    <a:pt x="41" y="87"/>
                  </a:lnTo>
                  <a:lnTo>
                    <a:pt x="43" y="106"/>
                  </a:lnTo>
                  <a:lnTo>
                    <a:pt x="32" y="104"/>
                  </a:lnTo>
                  <a:lnTo>
                    <a:pt x="21" y="104"/>
                  </a:lnTo>
                  <a:close/>
                </a:path>
              </a:pathLst>
            </a:custGeom>
            <a:solidFill>
              <a:srgbClr val="000000"/>
            </a:solidFill>
            <a:ln w="9525">
              <a:noFill/>
              <a:round/>
              <a:headEnd/>
              <a:tailEnd/>
            </a:ln>
          </p:spPr>
          <p:txBody>
            <a:bodyPr/>
            <a:lstStyle/>
            <a:p>
              <a:endParaRPr lang="en-AU"/>
            </a:p>
          </p:txBody>
        </p:sp>
        <p:sp>
          <p:nvSpPr>
            <p:cNvPr id="51406" name="Freeform 206"/>
            <p:cNvSpPr>
              <a:spLocks/>
            </p:cNvSpPr>
            <p:nvPr/>
          </p:nvSpPr>
          <p:spPr bwMode="auto">
            <a:xfrm>
              <a:off x="620" y="1334"/>
              <a:ext cx="16" cy="58"/>
            </a:xfrm>
            <a:custGeom>
              <a:avLst/>
              <a:gdLst/>
              <a:ahLst/>
              <a:cxnLst>
                <a:cxn ang="0">
                  <a:pos x="15" y="117"/>
                </a:cxn>
                <a:cxn ang="0">
                  <a:pos x="8" y="97"/>
                </a:cxn>
                <a:cxn ang="0">
                  <a:pos x="4" y="82"/>
                </a:cxn>
                <a:cxn ang="0">
                  <a:pos x="0" y="65"/>
                </a:cxn>
                <a:cxn ang="0">
                  <a:pos x="2" y="52"/>
                </a:cxn>
                <a:cxn ang="0">
                  <a:pos x="2" y="37"/>
                </a:cxn>
                <a:cxn ang="0">
                  <a:pos x="6" y="25"/>
                </a:cxn>
                <a:cxn ang="0">
                  <a:pos x="11" y="12"/>
                </a:cxn>
                <a:cxn ang="0">
                  <a:pos x="22" y="0"/>
                </a:cxn>
                <a:cxn ang="0">
                  <a:pos x="26" y="12"/>
                </a:cxn>
                <a:cxn ang="0">
                  <a:pos x="30" y="25"/>
                </a:cxn>
                <a:cxn ang="0">
                  <a:pos x="30" y="37"/>
                </a:cxn>
                <a:cxn ang="0">
                  <a:pos x="32" y="52"/>
                </a:cxn>
                <a:cxn ang="0">
                  <a:pos x="32" y="67"/>
                </a:cxn>
                <a:cxn ang="0">
                  <a:pos x="32" y="84"/>
                </a:cxn>
                <a:cxn ang="0">
                  <a:pos x="32" y="100"/>
                </a:cxn>
                <a:cxn ang="0">
                  <a:pos x="32" y="117"/>
                </a:cxn>
                <a:cxn ang="0">
                  <a:pos x="22" y="117"/>
                </a:cxn>
                <a:cxn ang="0">
                  <a:pos x="15" y="117"/>
                </a:cxn>
              </a:cxnLst>
              <a:rect l="0" t="0" r="r" b="b"/>
              <a:pathLst>
                <a:path w="32" h="117">
                  <a:moveTo>
                    <a:pt x="15" y="117"/>
                  </a:moveTo>
                  <a:lnTo>
                    <a:pt x="8" y="97"/>
                  </a:lnTo>
                  <a:lnTo>
                    <a:pt x="4" y="82"/>
                  </a:lnTo>
                  <a:lnTo>
                    <a:pt x="0" y="65"/>
                  </a:lnTo>
                  <a:lnTo>
                    <a:pt x="2" y="52"/>
                  </a:lnTo>
                  <a:lnTo>
                    <a:pt x="2" y="37"/>
                  </a:lnTo>
                  <a:lnTo>
                    <a:pt x="6" y="25"/>
                  </a:lnTo>
                  <a:lnTo>
                    <a:pt x="11" y="12"/>
                  </a:lnTo>
                  <a:lnTo>
                    <a:pt x="22" y="0"/>
                  </a:lnTo>
                  <a:lnTo>
                    <a:pt x="26" y="12"/>
                  </a:lnTo>
                  <a:lnTo>
                    <a:pt x="30" y="25"/>
                  </a:lnTo>
                  <a:lnTo>
                    <a:pt x="30" y="37"/>
                  </a:lnTo>
                  <a:lnTo>
                    <a:pt x="32" y="52"/>
                  </a:lnTo>
                  <a:lnTo>
                    <a:pt x="32" y="67"/>
                  </a:lnTo>
                  <a:lnTo>
                    <a:pt x="32" y="84"/>
                  </a:lnTo>
                  <a:lnTo>
                    <a:pt x="32" y="100"/>
                  </a:lnTo>
                  <a:lnTo>
                    <a:pt x="32" y="117"/>
                  </a:lnTo>
                  <a:lnTo>
                    <a:pt x="22" y="117"/>
                  </a:lnTo>
                  <a:lnTo>
                    <a:pt x="15" y="117"/>
                  </a:lnTo>
                  <a:close/>
                </a:path>
              </a:pathLst>
            </a:custGeom>
            <a:solidFill>
              <a:srgbClr val="000000"/>
            </a:solidFill>
            <a:ln w="9525">
              <a:noFill/>
              <a:round/>
              <a:headEnd/>
              <a:tailEnd/>
            </a:ln>
          </p:spPr>
          <p:txBody>
            <a:bodyPr/>
            <a:lstStyle/>
            <a:p>
              <a:endParaRPr lang="en-AU"/>
            </a:p>
          </p:txBody>
        </p:sp>
        <p:sp>
          <p:nvSpPr>
            <p:cNvPr id="51407" name="Freeform 207"/>
            <p:cNvSpPr>
              <a:spLocks/>
            </p:cNvSpPr>
            <p:nvPr/>
          </p:nvSpPr>
          <p:spPr bwMode="auto">
            <a:xfrm>
              <a:off x="542" y="1337"/>
              <a:ext cx="11" cy="35"/>
            </a:xfrm>
            <a:custGeom>
              <a:avLst/>
              <a:gdLst/>
              <a:ahLst/>
              <a:cxnLst>
                <a:cxn ang="0">
                  <a:pos x="9" y="70"/>
                </a:cxn>
                <a:cxn ang="0">
                  <a:pos x="2" y="61"/>
                </a:cxn>
                <a:cxn ang="0">
                  <a:pos x="0" y="52"/>
                </a:cxn>
                <a:cxn ang="0">
                  <a:pos x="0" y="43"/>
                </a:cxn>
                <a:cxn ang="0">
                  <a:pos x="0" y="33"/>
                </a:cxn>
                <a:cxn ang="0">
                  <a:pos x="0" y="20"/>
                </a:cxn>
                <a:cxn ang="0">
                  <a:pos x="0" y="4"/>
                </a:cxn>
                <a:cxn ang="0">
                  <a:pos x="4" y="2"/>
                </a:cxn>
                <a:cxn ang="0">
                  <a:pos x="9" y="0"/>
                </a:cxn>
                <a:cxn ang="0">
                  <a:pos x="11" y="9"/>
                </a:cxn>
                <a:cxn ang="0">
                  <a:pos x="15" y="19"/>
                </a:cxn>
                <a:cxn ang="0">
                  <a:pos x="15" y="24"/>
                </a:cxn>
                <a:cxn ang="0">
                  <a:pos x="17" y="37"/>
                </a:cxn>
                <a:cxn ang="0">
                  <a:pos x="19" y="50"/>
                </a:cxn>
                <a:cxn ang="0">
                  <a:pos x="22" y="70"/>
                </a:cxn>
                <a:cxn ang="0">
                  <a:pos x="13" y="70"/>
                </a:cxn>
                <a:cxn ang="0">
                  <a:pos x="9" y="70"/>
                </a:cxn>
              </a:cxnLst>
              <a:rect l="0" t="0" r="r" b="b"/>
              <a:pathLst>
                <a:path w="22" h="70">
                  <a:moveTo>
                    <a:pt x="9" y="70"/>
                  </a:moveTo>
                  <a:lnTo>
                    <a:pt x="2" y="61"/>
                  </a:lnTo>
                  <a:lnTo>
                    <a:pt x="0" y="52"/>
                  </a:lnTo>
                  <a:lnTo>
                    <a:pt x="0" y="43"/>
                  </a:lnTo>
                  <a:lnTo>
                    <a:pt x="0" y="33"/>
                  </a:lnTo>
                  <a:lnTo>
                    <a:pt x="0" y="20"/>
                  </a:lnTo>
                  <a:lnTo>
                    <a:pt x="0" y="4"/>
                  </a:lnTo>
                  <a:lnTo>
                    <a:pt x="4" y="2"/>
                  </a:lnTo>
                  <a:lnTo>
                    <a:pt x="9" y="0"/>
                  </a:lnTo>
                  <a:lnTo>
                    <a:pt x="11" y="9"/>
                  </a:lnTo>
                  <a:lnTo>
                    <a:pt x="15" y="19"/>
                  </a:lnTo>
                  <a:lnTo>
                    <a:pt x="15" y="24"/>
                  </a:lnTo>
                  <a:lnTo>
                    <a:pt x="17" y="37"/>
                  </a:lnTo>
                  <a:lnTo>
                    <a:pt x="19" y="50"/>
                  </a:lnTo>
                  <a:lnTo>
                    <a:pt x="22" y="70"/>
                  </a:lnTo>
                  <a:lnTo>
                    <a:pt x="13" y="70"/>
                  </a:lnTo>
                  <a:lnTo>
                    <a:pt x="9" y="70"/>
                  </a:lnTo>
                  <a:close/>
                </a:path>
              </a:pathLst>
            </a:custGeom>
            <a:solidFill>
              <a:srgbClr val="000000"/>
            </a:solidFill>
            <a:ln w="9525">
              <a:noFill/>
              <a:round/>
              <a:headEnd/>
              <a:tailEnd/>
            </a:ln>
          </p:spPr>
          <p:txBody>
            <a:bodyPr/>
            <a:lstStyle/>
            <a:p>
              <a:endParaRPr lang="en-AU"/>
            </a:p>
          </p:txBody>
        </p:sp>
        <p:sp>
          <p:nvSpPr>
            <p:cNvPr id="51408" name="Freeform 208"/>
            <p:cNvSpPr>
              <a:spLocks/>
            </p:cNvSpPr>
            <p:nvPr/>
          </p:nvSpPr>
          <p:spPr bwMode="auto">
            <a:xfrm>
              <a:off x="1896" y="1141"/>
              <a:ext cx="30" cy="206"/>
            </a:xfrm>
            <a:custGeom>
              <a:avLst/>
              <a:gdLst/>
              <a:ahLst/>
              <a:cxnLst>
                <a:cxn ang="0">
                  <a:pos x="57" y="410"/>
                </a:cxn>
                <a:cxn ang="0">
                  <a:pos x="48" y="357"/>
                </a:cxn>
                <a:cxn ang="0">
                  <a:pos x="39" y="305"/>
                </a:cxn>
                <a:cxn ang="0">
                  <a:pos x="28" y="251"/>
                </a:cxn>
                <a:cxn ang="0">
                  <a:pos x="20" y="199"/>
                </a:cxn>
                <a:cxn ang="0">
                  <a:pos x="9" y="146"/>
                </a:cxn>
                <a:cxn ang="0">
                  <a:pos x="4" y="96"/>
                </a:cxn>
                <a:cxn ang="0">
                  <a:pos x="0" y="46"/>
                </a:cxn>
                <a:cxn ang="0">
                  <a:pos x="0" y="0"/>
                </a:cxn>
                <a:cxn ang="0">
                  <a:pos x="17" y="5"/>
                </a:cxn>
                <a:cxn ang="0">
                  <a:pos x="33" y="48"/>
                </a:cxn>
                <a:cxn ang="0">
                  <a:pos x="43" y="113"/>
                </a:cxn>
                <a:cxn ang="0">
                  <a:pos x="52" y="192"/>
                </a:cxn>
                <a:cxn ang="0">
                  <a:pos x="55" y="272"/>
                </a:cxn>
                <a:cxn ang="0">
                  <a:pos x="59" y="342"/>
                </a:cxn>
                <a:cxn ang="0">
                  <a:pos x="57" y="392"/>
                </a:cxn>
                <a:cxn ang="0">
                  <a:pos x="57" y="410"/>
                </a:cxn>
              </a:cxnLst>
              <a:rect l="0" t="0" r="r" b="b"/>
              <a:pathLst>
                <a:path w="59" h="410">
                  <a:moveTo>
                    <a:pt x="57" y="410"/>
                  </a:moveTo>
                  <a:lnTo>
                    <a:pt x="48" y="357"/>
                  </a:lnTo>
                  <a:lnTo>
                    <a:pt x="39" y="305"/>
                  </a:lnTo>
                  <a:lnTo>
                    <a:pt x="28" y="251"/>
                  </a:lnTo>
                  <a:lnTo>
                    <a:pt x="20" y="199"/>
                  </a:lnTo>
                  <a:lnTo>
                    <a:pt x="9" y="146"/>
                  </a:lnTo>
                  <a:lnTo>
                    <a:pt x="4" y="96"/>
                  </a:lnTo>
                  <a:lnTo>
                    <a:pt x="0" y="46"/>
                  </a:lnTo>
                  <a:lnTo>
                    <a:pt x="0" y="0"/>
                  </a:lnTo>
                  <a:lnTo>
                    <a:pt x="17" y="5"/>
                  </a:lnTo>
                  <a:lnTo>
                    <a:pt x="33" y="48"/>
                  </a:lnTo>
                  <a:lnTo>
                    <a:pt x="43" y="113"/>
                  </a:lnTo>
                  <a:lnTo>
                    <a:pt x="52" y="192"/>
                  </a:lnTo>
                  <a:lnTo>
                    <a:pt x="55" y="272"/>
                  </a:lnTo>
                  <a:lnTo>
                    <a:pt x="59" y="342"/>
                  </a:lnTo>
                  <a:lnTo>
                    <a:pt x="57" y="392"/>
                  </a:lnTo>
                  <a:lnTo>
                    <a:pt x="57" y="410"/>
                  </a:lnTo>
                  <a:close/>
                </a:path>
              </a:pathLst>
            </a:custGeom>
            <a:solidFill>
              <a:srgbClr val="000000"/>
            </a:solidFill>
            <a:ln w="9525">
              <a:noFill/>
              <a:round/>
              <a:headEnd/>
              <a:tailEnd/>
            </a:ln>
          </p:spPr>
          <p:txBody>
            <a:bodyPr/>
            <a:lstStyle/>
            <a:p>
              <a:endParaRPr lang="en-AU"/>
            </a:p>
          </p:txBody>
        </p:sp>
        <p:sp>
          <p:nvSpPr>
            <p:cNvPr id="51409" name="Freeform 209"/>
            <p:cNvSpPr>
              <a:spLocks/>
            </p:cNvSpPr>
            <p:nvPr/>
          </p:nvSpPr>
          <p:spPr bwMode="auto">
            <a:xfrm>
              <a:off x="1849" y="1151"/>
              <a:ext cx="24" cy="188"/>
            </a:xfrm>
            <a:custGeom>
              <a:avLst/>
              <a:gdLst/>
              <a:ahLst/>
              <a:cxnLst>
                <a:cxn ang="0">
                  <a:pos x="40" y="378"/>
                </a:cxn>
                <a:cxn ang="0">
                  <a:pos x="26" y="346"/>
                </a:cxn>
                <a:cxn ang="0">
                  <a:pos x="16" y="302"/>
                </a:cxn>
                <a:cxn ang="0">
                  <a:pos x="7" y="248"/>
                </a:cxn>
                <a:cxn ang="0">
                  <a:pos x="3" y="191"/>
                </a:cxn>
                <a:cxn ang="0">
                  <a:pos x="0" y="132"/>
                </a:cxn>
                <a:cxn ang="0">
                  <a:pos x="2" y="78"/>
                </a:cxn>
                <a:cxn ang="0">
                  <a:pos x="5" y="32"/>
                </a:cxn>
                <a:cxn ang="0">
                  <a:pos x="13" y="0"/>
                </a:cxn>
                <a:cxn ang="0">
                  <a:pos x="20" y="0"/>
                </a:cxn>
                <a:cxn ang="0">
                  <a:pos x="31" y="0"/>
                </a:cxn>
                <a:cxn ang="0">
                  <a:pos x="31" y="17"/>
                </a:cxn>
                <a:cxn ang="0">
                  <a:pos x="35" y="63"/>
                </a:cxn>
                <a:cxn ang="0">
                  <a:pos x="39" y="124"/>
                </a:cxn>
                <a:cxn ang="0">
                  <a:pos x="44" y="196"/>
                </a:cxn>
                <a:cxn ang="0">
                  <a:pos x="46" y="265"/>
                </a:cxn>
                <a:cxn ang="0">
                  <a:pos x="48" y="326"/>
                </a:cxn>
                <a:cxn ang="0">
                  <a:pos x="46" y="365"/>
                </a:cxn>
                <a:cxn ang="0">
                  <a:pos x="40" y="378"/>
                </a:cxn>
              </a:cxnLst>
              <a:rect l="0" t="0" r="r" b="b"/>
              <a:pathLst>
                <a:path w="48" h="378">
                  <a:moveTo>
                    <a:pt x="40" y="378"/>
                  </a:moveTo>
                  <a:lnTo>
                    <a:pt x="26" y="346"/>
                  </a:lnTo>
                  <a:lnTo>
                    <a:pt x="16" y="302"/>
                  </a:lnTo>
                  <a:lnTo>
                    <a:pt x="7" y="248"/>
                  </a:lnTo>
                  <a:lnTo>
                    <a:pt x="3" y="191"/>
                  </a:lnTo>
                  <a:lnTo>
                    <a:pt x="0" y="132"/>
                  </a:lnTo>
                  <a:lnTo>
                    <a:pt x="2" y="78"/>
                  </a:lnTo>
                  <a:lnTo>
                    <a:pt x="5" y="32"/>
                  </a:lnTo>
                  <a:lnTo>
                    <a:pt x="13" y="0"/>
                  </a:lnTo>
                  <a:lnTo>
                    <a:pt x="20" y="0"/>
                  </a:lnTo>
                  <a:lnTo>
                    <a:pt x="31" y="0"/>
                  </a:lnTo>
                  <a:lnTo>
                    <a:pt x="31" y="17"/>
                  </a:lnTo>
                  <a:lnTo>
                    <a:pt x="35" y="63"/>
                  </a:lnTo>
                  <a:lnTo>
                    <a:pt x="39" y="124"/>
                  </a:lnTo>
                  <a:lnTo>
                    <a:pt x="44" y="196"/>
                  </a:lnTo>
                  <a:lnTo>
                    <a:pt x="46" y="265"/>
                  </a:lnTo>
                  <a:lnTo>
                    <a:pt x="48" y="326"/>
                  </a:lnTo>
                  <a:lnTo>
                    <a:pt x="46" y="365"/>
                  </a:lnTo>
                  <a:lnTo>
                    <a:pt x="40" y="378"/>
                  </a:lnTo>
                  <a:close/>
                </a:path>
              </a:pathLst>
            </a:custGeom>
            <a:solidFill>
              <a:srgbClr val="000000"/>
            </a:solidFill>
            <a:ln w="9525">
              <a:noFill/>
              <a:round/>
              <a:headEnd/>
              <a:tailEnd/>
            </a:ln>
          </p:spPr>
          <p:txBody>
            <a:bodyPr/>
            <a:lstStyle/>
            <a:p>
              <a:endParaRPr lang="en-AU"/>
            </a:p>
          </p:txBody>
        </p:sp>
        <p:sp>
          <p:nvSpPr>
            <p:cNvPr id="51410" name="Freeform 210"/>
            <p:cNvSpPr>
              <a:spLocks/>
            </p:cNvSpPr>
            <p:nvPr/>
          </p:nvSpPr>
          <p:spPr bwMode="auto">
            <a:xfrm>
              <a:off x="1804" y="1217"/>
              <a:ext cx="17" cy="96"/>
            </a:xfrm>
            <a:custGeom>
              <a:avLst/>
              <a:gdLst/>
              <a:ahLst/>
              <a:cxnLst>
                <a:cxn ang="0">
                  <a:pos x="6" y="193"/>
                </a:cxn>
                <a:cxn ang="0">
                  <a:pos x="4" y="171"/>
                </a:cxn>
                <a:cxn ang="0">
                  <a:pos x="2" y="143"/>
                </a:cxn>
                <a:cxn ang="0">
                  <a:pos x="0" y="111"/>
                </a:cxn>
                <a:cxn ang="0">
                  <a:pos x="2" y="82"/>
                </a:cxn>
                <a:cxn ang="0">
                  <a:pos x="2" y="50"/>
                </a:cxn>
                <a:cxn ang="0">
                  <a:pos x="9" y="26"/>
                </a:cxn>
                <a:cxn ang="0">
                  <a:pos x="19" y="8"/>
                </a:cxn>
                <a:cxn ang="0">
                  <a:pos x="33" y="0"/>
                </a:cxn>
                <a:cxn ang="0">
                  <a:pos x="32" y="19"/>
                </a:cxn>
                <a:cxn ang="0">
                  <a:pos x="32" y="41"/>
                </a:cxn>
                <a:cxn ang="0">
                  <a:pos x="30" y="63"/>
                </a:cxn>
                <a:cxn ang="0">
                  <a:pos x="30" y="87"/>
                </a:cxn>
                <a:cxn ang="0">
                  <a:pos x="28" y="110"/>
                </a:cxn>
                <a:cxn ang="0">
                  <a:pos x="26" y="135"/>
                </a:cxn>
                <a:cxn ang="0">
                  <a:pos x="24" y="159"/>
                </a:cxn>
                <a:cxn ang="0">
                  <a:pos x="22" y="185"/>
                </a:cxn>
                <a:cxn ang="0">
                  <a:pos x="13" y="189"/>
                </a:cxn>
                <a:cxn ang="0">
                  <a:pos x="6" y="193"/>
                </a:cxn>
              </a:cxnLst>
              <a:rect l="0" t="0" r="r" b="b"/>
              <a:pathLst>
                <a:path w="33" h="193">
                  <a:moveTo>
                    <a:pt x="6" y="193"/>
                  </a:moveTo>
                  <a:lnTo>
                    <a:pt x="4" y="171"/>
                  </a:lnTo>
                  <a:lnTo>
                    <a:pt x="2" y="143"/>
                  </a:lnTo>
                  <a:lnTo>
                    <a:pt x="0" y="111"/>
                  </a:lnTo>
                  <a:lnTo>
                    <a:pt x="2" y="82"/>
                  </a:lnTo>
                  <a:lnTo>
                    <a:pt x="2" y="50"/>
                  </a:lnTo>
                  <a:lnTo>
                    <a:pt x="9" y="26"/>
                  </a:lnTo>
                  <a:lnTo>
                    <a:pt x="19" y="8"/>
                  </a:lnTo>
                  <a:lnTo>
                    <a:pt x="33" y="0"/>
                  </a:lnTo>
                  <a:lnTo>
                    <a:pt x="32" y="19"/>
                  </a:lnTo>
                  <a:lnTo>
                    <a:pt x="32" y="41"/>
                  </a:lnTo>
                  <a:lnTo>
                    <a:pt x="30" y="63"/>
                  </a:lnTo>
                  <a:lnTo>
                    <a:pt x="30" y="87"/>
                  </a:lnTo>
                  <a:lnTo>
                    <a:pt x="28" y="110"/>
                  </a:lnTo>
                  <a:lnTo>
                    <a:pt x="26" y="135"/>
                  </a:lnTo>
                  <a:lnTo>
                    <a:pt x="24" y="159"/>
                  </a:lnTo>
                  <a:lnTo>
                    <a:pt x="22" y="185"/>
                  </a:lnTo>
                  <a:lnTo>
                    <a:pt x="13" y="189"/>
                  </a:lnTo>
                  <a:lnTo>
                    <a:pt x="6" y="193"/>
                  </a:lnTo>
                  <a:close/>
                </a:path>
              </a:pathLst>
            </a:custGeom>
            <a:solidFill>
              <a:srgbClr val="000000"/>
            </a:solidFill>
            <a:ln w="9525">
              <a:noFill/>
              <a:round/>
              <a:headEnd/>
              <a:tailEnd/>
            </a:ln>
          </p:spPr>
          <p:txBody>
            <a:bodyPr/>
            <a:lstStyle/>
            <a:p>
              <a:endParaRPr lang="en-AU"/>
            </a:p>
          </p:txBody>
        </p:sp>
        <p:sp>
          <p:nvSpPr>
            <p:cNvPr id="51411" name="Freeform 211"/>
            <p:cNvSpPr>
              <a:spLocks/>
            </p:cNvSpPr>
            <p:nvPr/>
          </p:nvSpPr>
          <p:spPr bwMode="auto">
            <a:xfrm>
              <a:off x="1764" y="1247"/>
              <a:ext cx="14" cy="65"/>
            </a:xfrm>
            <a:custGeom>
              <a:avLst/>
              <a:gdLst/>
              <a:ahLst/>
              <a:cxnLst>
                <a:cxn ang="0">
                  <a:pos x="2" y="125"/>
                </a:cxn>
                <a:cxn ang="0">
                  <a:pos x="0" y="107"/>
                </a:cxn>
                <a:cxn ang="0">
                  <a:pos x="0" y="90"/>
                </a:cxn>
                <a:cxn ang="0">
                  <a:pos x="0" y="74"/>
                </a:cxn>
                <a:cxn ang="0">
                  <a:pos x="0" y="59"/>
                </a:cxn>
                <a:cxn ang="0">
                  <a:pos x="0" y="42"/>
                </a:cxn>
                <a:cxn ang="0">
                  <a:pos x="0" y="25"/>
                </a:cxn>
                <a:cxn ang="0">
                  <a:pos x="2" y="11"/>
                </a:cxn>
                <a:cxn ang="0">
                  <a:pos x="7" y="0"/>
                </a:cxn>
                <a:cxn ang="0">
                  <a:pos x="16" y="0"/>
                </a:cxn>
                <a:cxn ang="0">
                  <a:pos x="27" y="0"/>
                </a:cxn>
                <a:cxn ang="0">
                  <a:pos x="27" y="13"/>
                </a:cxn>
                <a:cxn ang="0">
                  <a:pos x="27" y="29"/>
                </a:cxn>
                <a:cxn ang="0">
                  <a:pos x="26" y="46"/>
                </a:cxn>
                <a:cxn ang="0">
                  <a:pos x="26" y="62"/>
                </a:cxn>
                <a:cxn ang="0">
                  <a:pos x="20" y="79"/>
                </a:cxn>
                <a:cxn ang="0">
                  <a:pos x="16" y="96"/>
                </a:cxn>
                <a:cxn ang="0">
                  <a:pos x="9" y="112"/>
                </a:cxn>
                <a:cxn ang="0">
                  <a:pos x="3" y="131"/>
                </a:cxn>
                <a:cxn ang="0">
                  <a:pos x="2" y="125"/>
                </a:cxn>
              </a:cxnLst>
              <a:rect l="0" t="0" r="r" b="b"/>
              <a:pathLst>
                <a:path w="27" h="131">
                  <a:moveTo>
                    <a:pt x="2" y="125"/>
                  </a:moveTo>
                  <a:lnTo>
                    <a:pt x="0" y="107"/>
                  </a:lnTo>
                  <a:lnTo>
                    <a:pt x="0" y="90"/>
                  </a:lnTo>
                  <a:lnTo>
                    <a:pt x="0" y="74"/>
                  </a:lnTo>
                  <a:lnTo>
                    <a:pt x="0" y="59"/>
                  </a:lnTo>
                  <a:lnTo>
                    <a:pt x="0" y="42"/>
                  </a:lnTo>
                  <a:lnTo>
                    <a:pt x="0" y="25"/>
                  </a:lnTo>
                  <a:lnTo>
                    <a:pt x="2" y="11"/>
                  </a:lnTo>
                  <a:lnTo>
                    <a:pt x="7" y="0"/>
                  </a:lnTo>
                  <a:lnTo>
                    <a:pt x="16" y="0"/>
                  </a:lnTo>
                  <a:lnTo>
                    <a:pt x="27" y="0"/>
                  </a:lnTo>
                  <a:lnTo>
                    <a:pt x="27" y="13"/>
                  </a:lnTo>
                  <a:lnTo>
                    <a:pt x="27" y="29"/>
                  </a:lnTo>
                  <a:lnTo>
                    <a:pt x="26" y="46"/>
                  </a:lnTo>
                  <a:lnTo>
                    <a:pt x="26" y="62"/>
                  </a:lnTo>
                  <a:lnTo>
                    <a:pt x="20" y="79"/>
                  </a:lnTo>
                  <a:lnTo>
                    <a:pt x="16" y="96"/>
                  </a:lnTo>
                  <a:lnTo>
                    <a:pt x="9" y="112"/>
                  </a:lnTo>
                  <a:lnTo>
                    <a:pt x="3" y="131"/>
                  </a:lnTo>
                  <a:lnTo>
                    <a:pt x="2" y="125"/>
                  </a:lnTo>
                  <a:close/>
                </a:path>
              </a:pathLst>
            </a:custGeom>
            <a:solidFill>
              <a:srgbClr val="000000"/>
            </a:solidFill>
            <a:ln w="9525">
              <a:noFill/>
              <a:round/>
              <a:headEnd/>
              <a:tailEnd/>
            </a:ln>
          </p:spPr>
          <p:txBody>
            <a:bodyPr/>
            <a:lstStyle/>
            <a:p>
              <a:endParaRPr lang="en-AU"/>
            </a:p>
          </p:txBody>
        </p:sp>
        <p:sp>
          <p:nvSpPr>
            <p:cNvPr id="51412" name="Freeform 212"/>
            <p:cNvSpPr>
              <a:spLocks/>
            </p:cNvSpPr>
            <p:nvPr/>
          </p:nvSpPr>
          <p:spPr bwMode="auto">
            <a:xfrm>
              <a:off x="314" y="1237"/>
              <a:ext cx="4" cy="20"/>
            </a:xfrm>
            <a:custGeom>
              <a:avLst/>
              <a:gdLst/>
              <a:ahLst/>
              <a:cxnLst>
                <a:cxn ang="0">
                  <a:pos x="0" y="41"/>
                </a:cxn>
                <a:cxn ang="0">
                  <a:pos x="0" y="30"/>
                </a:cxn>
                <a:cxn ang="0">
                  <a:pos x="2" y="19"/>
                </a:cxn>
                <a:cxn ang="0">
                  <a:pos x="2" y="9"/>
                </a:cxn>
                <a:cxn ang="0">
                  <a:pos x="6" y="0"/>
                </a:cxn>
                <a:cxn ang="0">
                  <a:pos x="6" y="6"/>
                </a:cxn>
                <a:cxn ang="0">
                  <a:pos x="6" y="17"/>
                </a:cxn>
                <a:cxn ang="0">
                  <a:pos x="6" y="26"/>
                </a:cxn>
                <a:cxn ang="0">
                  <a:pos x="8" y="35"/>
                </a:cxn>
                <a:cxn ang="0">
                  <a:pos x="4" y="35"/>
                </a:cxn>
                <a:cxn ang="0">
                  <a:pos x="0" y="41"/>
                </a:cxn>
              </a:cxnLst>
              <a:rect l="0" t="0" r="r" b="b"/>
              <a:pathLst>
                <a:path w="8" h="41">
                  <a:moveTo>
                    <a:pt x="0" y="41"/>
                  </a:moveTo>
                  <a:lnTo>
                    <a:pt x="0" y="30"/>
                  </a:lnTo>
                  <a:lnTo>
                    <a:pt x="2" y="19"/>
                  </a:lnTo>
                  <a:lnTo>
                    <a:pt x="2" y="9"/>
                  </a:lnTo>
                  <a:lnTo>
                    <a:pt x="6" y="0"/>
                  </a:lnTo>
                  <a:lnTo>
                    <a:pt x="6" y="6"/>
                  </a:lnTo>
                  <a:lnTo>
                    <a:pt x="6" y="17"/>
                  </a:lnTo>
                  <a:lnTo>
                    <a:pt x="6" y="26"/>
                  </a:lnTo>
                  <a:lnTo>
                    <a:pt x="8" y="35"/>
                  </a:lnTo>
                  <a:lnTo>
                    <a:pt x="4" y="35"/>
                  </a:lnTo>
                  <a:lnTo>
                    <a:pt x="0" y="41"/>
                  </a:lnTo>
                  <a:close/>
                </a:path>
              </a:pathLst>
            </a:custGeom>
            <a:solidFill>
              <a:srgbClr val="FFFFFF"/>
            </a:solidFill>
            <a:ln w="9525">
              <a:noFill/>
              <a:round/>
              <a:headEnd/>
              <a:tailEnd/>
            </a:ln>
          </p:spPr>
          <p:txBody>
            <a:bodyPr/>
            <a:lstStyle/>
            <a:p>
              <a:endParaRPr lang="en-AU"/>
            </a:p>
          </p:txBody>
        </p:sp>
        <p:sp>
          <p:nvSpPr>
            <p:cNvPr id="51413" name="Freeform 213"/>
            <p:cNvSpPr>
              <a:spLocks/>
            </p:cNvSpPr>
            <p:nvPr/>
          </p:nvSpPr>
          <p:spPr bwMode="auto">
            <a:xfrm>
              <a:off x="1821" y="476"/>
              <a:ext cx="375" cy="590"/>
            </a:xfrm>
            <a:custGeom>
              <a:avLst/>
              <a:gdLst/>
              <a:ahLst/>
              <a:cxnLst>
                <a:cxn ang="0">
                  <a:pos x="352" y="1163"/>
                </a:cxn>
                <a:cxn ang="0">
                  <a:pos x="335" y="1135"/>
                </a:cxn>
                <a:cxn ang="0">
                  <a:pos x="322" y="1111"/>
                </a:cxn>
                <a:cxn ang="0">
                  <a:pos x="311" y="1091"/>
                </a:cxn>
                <a:cxn ang="0">
                  <a:pos x="353" y="1069"/>
                </a:cxn>
                <a:cxn ang="0">
                  <a:pos x="487" y="969"/>
                </a:cxn>
                <a:cxn ang="0">
                  <a:pos x="621" y="826"/>
                </a:cxn>
                <a:cxn ang="0">
                  <a:pos x="699" y="701"/>
                </a:cxn>
                <a:cxn ang="0">
                  <a:pos x="666" y="675"/>
                </a:cxn>
                <a:cxn ang="0">
                  <a:pos x="583" y="756"/>
                </a:cxn>
                <a:cxn ang="0">
                  <a:pos x="483" y="875"/>
                </a:cxn>
                <a:cxn ang="0">
                  <a:pos x="394" y="980"/>
                </a:cxn>
                <a:cxn ang="0">
                  <a:pos x="335" y="1021"/>
                </a:cxn>
                <a:cxn ang="0">
                  <a:pos x="305" y="1032"/>
                </a:cxn>
                <a:cxn ang="0">
                  <a:pos x="298" y="1043"/>
                </a:cxn>
                <a:cxn ang="0">
                  <a:pos x="291" y="1056"/>
                </a:cxn>
                <a:cxn ang="0">
                  <a:pos x="235" y="1011"/>
                </a:cxn>
                <a:cxn ang="0">
                  <a:pos x="113" y="943"/>
                </a:cxn>
                <a:cxn ang="0">
                  <a:pos x="15" y="891"/>
                </a:cxn>
                <a:cxn ang="0">
                  <a:pos x="19" y="804"/>
                </a:cxn>
                <a:cxn ang="0">
                  <a:pos x="100" y="688"/>
                </a:cxn>
                <a:cxn ang="0">
                  <a:pos x="146" y="614"/>
                </a:cxn>
                <a:cxn ang="0">
                  <a:pos x="196" y="555"/>
                </a:cxn>
                <a:cxn ang="0">
                  <a:pos x="241" y="495"/>
                </a:cxn>
                <a:cxn ang="0">
                  <a:pos x="278" y="408"/>
                </a:cxn>
                <a:cxn ang="0">
                  <a:pos x="331" y="303"/>
                </a:cxn>
                <a:cxn ang="0">
                  <a:pos x="381" y="201"/>
                </a:cxn>
                <a:cxn ang="0">
                  <a:pos x="424" y="99"/>
                </a:cxn>
                <a:cxn ang="0">
                  <a:pos x="575" y="0"/>
                </a:cxn>
                <a:cxn ang="0">
                  <a:pos x="721" y="103"/>
                </a:cxn>
                <a:cxn ang="0">
                  <a:pos x="751" y="357"/>
                </a:cxn>
                <a:cxn ang="0">
                  <a:pos x="736" y="621"/>
                </a:cxn>
                <a:cxn ang="0">
                  <a:pos x="725" y="741"/>
                </a:cxn>
                <a:cxn ang="0">
                  <a:pos x="707" y="799"/>
                </a:cxn>
                <a:cxn ang="0">
                  <a:pos x="679" y="856"/>
                </a:cxn>
                <a:cxn ang="0">
                  <a:pos x="646" y="904"/>
                </a:cxn>
                <a:cxn ang="0">
                  <a:pos x="616" y="958"/>
                </a:cxn>
                <a:cxn ang="0">
                  <a:pos x="568" y="1032"/>
                </a:cxn>
                <a:cxn ang="0">
                  <a:pos x="494" y="1093"/>
                </a:cxn>
                <a:cxn ang="0">
                  <a:pos x="413" y="1141"/>
                </a:cxn>
                <a:cxn ang="0">
                  <a:pos x="374" y="1167"/>
                </a:cxn>
                <a:cxn ang="0">
                  <a:pos x="365" y="1178"/>
                </a:cxn>
              </a:cxnLst>
              <a:rect l="0" t="0" r="r" b="b"/>
              <a:pathLst>
                <a:path w="751" h="1180">
                  <a:moveTo>
                    <a:pt x="361" y="1178"/>
                  </a:moveTo>
                  <a:lnTo>
                    <a:pt x="352" y="1163"/>
                  </a:lnTo>
                  <a:lnTo>
                    <a:pt x="344" y="1150"/>
                  </a:lnTo>
                  <a:lnTo>
                    <a:pt x="335" y="1135"/>
                  </a:lnTo>
                  <a:lnTo>
                    <a:pt x="329" y="1124"/>
                  </a:lnTo>
                  <a:lnTo>
                    <a:pt x="322" y="1111"/>
                  </a:lnTo>
                  <a:lnTo>
                    <a:pt x="316" y="1102"/>
                  </a:lnTo>
                  <a:lnTo>
                    <a:pt x="311" y="1091"/>
                  </a:lnTo>
                  <a:lnTo>
                    <a:pt x="309" y="1085"/>
                  </a:lnTo>
                  <a:lnTo>
                    <a:pt x="353" y="1069"/>
                  </a:lnTo>
                  <a:lnTo>
                    <a:pt x="416" y="1028"/>
                  </a:lnTo>
                  <a:lnTo>
                    <a:pt x="487" y="969"/>
                  </a:lnTo>
                  <a:lnTo>
                    <a:pt x="559" y="900"/>
                  </a:lnTo>
                  <a:lnTo>
                    <a:pt x="621" y="826"/>
                  </a:lnTo>
                  <a:lnTo>
                    <a:pt x="671" y="758"/>
                  </a:lnTo>
                  <a:lnTo>
                    <a:pt x="699" y="701"/>
                  </a:lnTo>
                  <a:lnTo>
                    <a:pt x="697" y="664"/>
                  </a:lnTo>
                  <a:lnTo>
                    <a:pt x="666" y="675"/>
                  </a:lnTo>
                  <a:lnTo>
                    <a:pt x="629" y="708"/>
                  </a:lnTo>
                  <a:lnTo>
                    <a:pt x="583" y="756"/>
                  </a:lnTo>
                  <a:lnTo>
                    <a:pt x="535" y="815"/>
                  </a:lnTo>
                  <a:lnTo>
                    <a:pt x="483" y="875"/>
                  </a:lnTo>
                  <a:lnTo>
                    <a:pt x="437" y="932"/>
                  </a:lnTo>
                  <a:lnTo>
                    <a:pt x="394" y="980"/>
                  </a:lnTo>
                  <a:lnTo>
                    <a:pt x="365" y="1013"/>
                  </a:lnTo>
                  <a:lnTo>
                    <a:pt x="335" y="1021"/>
                  </a:lnTo>
                  <a:lnTo>
                    <a:pt x="316" y="1028"/>
                  </a:lnTo>
                  <a:lnTo>
                    <a:pt x="305" y="1032"/>
                  </a:lnTo>
                  <a:lnTo>
                    <a:pt x="302" y="1037"/>
                  </a:lnTo>
                  <a:lnTo>
                    <a:pt x="298" y="1043"/>
                  </a:lnTo>
                  <a:lnTo>
                    <a:pt x="296" y="1048"/>
                  </a:lnTo>
                  <a:lnTo>
                    <a:pt x="291" y="1056"/>
                  </a:lnTo>
                  <a:lnTo>
                    <a:pt x="280" y="1069"/>
                  </a:lnTo>
                  <a:lnTo>
                    <a:pt x="235" y="1011"/>
                  </a:lnTo>
                  <a:lnTo>
                    <a:pt x="176" y="973"/>
                  </a:lnTo>
                  <a:lnTo>
                    <a:pt x="113" y="943"/>
                  </a:lnTo>
                  <a:lnTo>
                    <a:pt x="58" y="919"/>
                  </a:lnTo>
                  <a:lnTo>
                    <a:pt x="15" y="891"/>
                  </a:lnTo>
                  <a:lnTo>
                    <a:pt x="0" y="856"/>
                  </a:lnTo>
                  <a:lnTo>
                    <a:pt x="19" y="804"/>
                  </a:lnTo>
                  <a:lnTo>
                    <a:pt x="84" y="734"/>
                  </a:lnTo>
                  <a:lnTo>
                    <a:pt x="100" y="688"/>
                  </a:lnTo>
                  <a:lnTo>
                    <a:pt x="122" y="649"/>
                  </a:lnTo>
                  <a:lnTo>
                    <a:pt x="146" y="614"/>
                  </a:lnTo>
                  <a:lnTo>
                    <a:pt x="172" y="586"/>
                  </a:lnTo>
                  <a:lnTo>
                    <a:pt x="196" y="555"/>
                  </a:lnTo>
                  <a:lnTo>
                    <a:pt x="220" y="527"/>
                  </a:lnTo>
                  <a:lnTo>
                    <a:pt x="241" y="495"/>
                  </a:lnTo>
                  <a:lnTo>
                    <a:pt x="256" y="462"/>
                  </a:lnTo>
                  <a:lnTo>
                    <a:pt x="278" y="408"/>
                  </a:lnTo>
                  <a:lnTo>
                    <a:pt x="305" y="357"/>
                  </a:lnTo>
                  <a:lnTo>
                    <a:pt x="331" y="303"/>
                  </a:lnTo>
                  <a:lnTo>
                    <a:pt x="359" y="253"/>
                  </a:lnTo>
                  <a:lnTo>
                    <a:pt x="381" y="201"/>
                  </a:lnTo>
                  <a:lnTo>
                    <a:pt x="405" y="149"/>
                  </a:lnTo>
                  <a:lnTo>
                    <a:pt x="424" y="99"/>
                  </a:lnTo>
                  <a:lnTo>
                    <a:pt x="440" y="49"/>
                  </a:lnTo>
                  <a:lnTo>
                    <a:pt x="575" y="0"/>
                  </a:lnTo>
                  <a:lnTo>
                    <a:pt x="668" y="24"/>
                  </a:lnTo>
                  <a:lnTo>
                    <a:pt x="721" y="103"/>
                  </a:lnTo>
                  <a:lnTo>
                    <a:pt x="747" y="222"/>
                  </a:lnTo>
                  <a:lnTo>
                    <a:pt x="751" y="357"/>
                  </a:lnTo>
                  <a:lnTo>
                    <a:pt x="745" y="495"/>
                  </a:lnTo>
                  <a:lnTo>
                    <a:pt x="736" y="621"/>
                  </a:lnTo>
                  <a:lnTo>
                    <a:pt x="732" y="715"/>
                  </a:lnTo>
                  <a:lnTo>
                    <a:pt x="725" y="741"/>
                  </a:lnTo>
                  <a:lnTo>
                    <a:pt x="718" y="769"/>
                  </a:lnTo>
                  <a:lnTo>
                    <a:pt x="707" y="799"/>
                  </a:lnTo>
                  <a:lnTo>
                    <a:pt x="695" y="830"/>
                  </a:lnTo>
                  <a:lnTo>
                    <a:pt x="679" y="856"/>
                  </a:lnTo>
                  <a:lnTo>
                    <a:pt x="664" y="882"/>
                  </a:lnTo>
                  <a:lnTo>
                    <a:pt x="646" y="904"/>
                  </a:lnTo>
                  <a:lnTo>
                    <a:pt x="625" y="921"/>
                  </a:lnTo>
                  <a:lnTo>
                    <a:pt x="616" y="958"/>
                  </a:lnTo>
                  <a:lnTo>
                    <a:pt x="597" y="997"/>
                  </a:lnTo>
                  <a:lnTo>
                    <a:pt x="568" y="1032"/>
                  </a:lnTo>
                  <a:lnTo>
                    <a:pt x="535" y="1065"/>
                  </a:lnTo>
                  <a:lnTo>
                    <a:pt x="494" y="1093"/>
                  </a:lnTo>
                  <a:lnTo>
                    <a:pt x="453" y="1121"/>
                  </a:lnTo>
                  <a:lnTo>
                    <a:pt x="413" y="1141"/>
                  </a:lnTo>
                  <a:lnTo>
                    <a:pt x="377" y="1156"/>
                  </a:lnTo>
                  <a:lnTo>
                    <a:pt x="374" y="1167"/>
                  </a:lnTo>
                  <a:lnTo>
                    <a:pt x="372" y="1180"/>
                  </a:lnTo>
                  <a:lnTo>
                    <a:pt x="365" y="1178"/>
                  </a:lnTo>
                  <a:lnTo>
                    <a:pt x="361" y="1178"/>
                  </a:lnTo>
                  <a:close/>
                </a:path>
              </a:pathLst>
            </a:custGeom>
            <a:solidFill>
              <a:srgbClr val="5EAE5E"/>
            </a:solidFill>
            <a:ln w="9525">
              <a:noFill/>
              <a:round/>
              <a:headEnd/>
              <a:tailEnd/>
            </a:ln>
          </p:spPr>
          <p:txBody>
            <a:bodyPr/>
            <a:lstStyle/>
            <a:p>
              <a:endParaRPr lang="en-AU"/>
            </a:p>
          </p:txBody>
        </p:sp>
        <p:sp>
          <p:nvSpPr>
            <p:cNvPr id="51414" name="Freeform 214"/>
            <p:cNvSpPr>
              <a:spLocks/>
            </p:cNvSpPr>
            <p:nvPr/>
          </p:nvSpPr>
          <p:spPr bwMode="auto">
            <a:xfrm>
              <a:off x="2044" y="-15"/>
              <a:ext cx="681" cy="1032"/>
            </a:xfrm>
            <a:custGeom>
              <a:avLst/>
              <a:gdLst/>
              <a:ahLst/>
              <a:cxnLst>
                <a:cxn ang="0">
                  <a:pos x="621" y="2004"/>
                </a:cxn>
                <a:cxn ang="0">
                  <a:pos x="595" y="1928"/>
                </a:cxn>
                <a:cxn ang="0">
                  <a:pos x="515" y="1932"/>
                </a:cxn>
                <a:cxn ang="0">
                  <a:pos x="419" y="1935"/>
                </a:cxn>
                <a:cxn ang="0">
                  <a:pos x="336" y="1928"/>
                </a:cxn>
                <a:cxn ang="0">
                  <a:pos x="284" y="1878"/>
                </a:cxn>
                <a:cxn ang="0">
                  <a:pos x="316" y="1769"/>
                </a:cxn>
                <a:cxn ang="0">
                  <a:pos x="349" y="1652"/>
                </a:cxn>
                <a:cxn ang="0">
                  <a:pos x="364" y="1637"/>
                </a:cxn>
                <a:cxn ang="0">
                  <a:pos x="382" y="1650"/>
                </a:cxn>
                <a:cxn ang="0">
                  <a:pos x="392" y="1319"/>
                </a:cxn>
                <a:cxn ang="0">
                  <a:pos x="473" y="901"/>
                </a:cxn>
                <a:cxn ang="0">
                  <a:pos x="649" y="470"/>
                </a:cxn>
                <a:cxn ang="0">
                  <a:pos x="600" y="494"/>
                </a:cxn>
                <a:cxn ang="0">
                  <a:pos x="497" y="588"/>
                </a:cxn>
                <a:cxn ang="0">
                  <a:pos x="382" y="666"/>
                </a:cxn>
                <a:cxn ang="0">
                  <a:pos x="347" y="657"/>
                </a:cxn>
                <a:cxn ang="0">
                  <a:pos x="456" y="572"/>
                </a:cxn>
                <a:cxn ang="0">
                  <a:pos x="573" y="496"/>
                </a:cxn>
                <a:cxn ang="0">
                  <a:pos x="639" y="431"/>
                </a:cxn>
                <a:cxn ang="0">
                  <a:pos x="503" y="524"/>
                </a:cxn>
                <a:cxn ang="0">
                  <a:pos x="353" y="629"/>
                </a:cxn>
                <a:cxn ang="0">
                  <a:pos x="247" y="709"/>
                </a:cxn>
                <a:cxn ang="0">
                  <a:pos x="255" y="716"/>
                </a:cxn>
                <a:cxn ang="0">
                  <a:pos x="281" y="703"/>
                </a:cxn>
                <a:cxn ang="0">
                  <a:pos x="295" y="711"/>
                </a:cxn>
                <a:cxn ang="0">
                  <a:pos x="260" y="759"/>
                </a:cxn>
                <a:cxn ang="0">
                  <a:pos x="212" y="796"/>
                </a:cxn>
                <a:cxn ang="0">
                  <a:pos x="196" y="825"/>
                </a:cxn>
                <a:cxn ang="0">
                  <a:pos x="225" y="807"/>
                </a:cxn>
                <a:cxn ang="0">
                  <a:pos x="264" y="783"/>
                </a:cxn>
                <a:cxn ang="0">
                  <a:pos x="216" y="836"/>
                </a:cxn>
                <a:cxn ang="0">
                  <a:pos x="133" y="901"/>
                </a:cxn>
                <a:cxn ang="0">
                  <a:pos x="51" y="923"/>
                </a:cxn>
                <a:cxn ang="0">
                  <a:pos x="55" y="766"/>
                </a:cxn>
                <a:cxn ang="0">
                  <a:pos x="188" y="566"/>
                </a:cxn>
                <a:cxn ang="0">
                  <a:pos x="321" y="339"/>
                </a:cxn>
                <a:cxn ang="0">
                  <a:pos x="504" y="85"/>
                </a:cxn>
                <a:cxn ang="0">
                  <a:pos x="839" y="2"/>
                </a:cxn>
                <a:cxn ang="0">
                  <a:pos x="1103" y="50"/>
                </a:cxn>
                <a:cxn ang="0">
                  <a:pos x="1173" y="78"/>
                </a:cxn>
                <a:cxn ang="0">
                  <a:pos x="1227" y="33"/>
                </a:cxn>
                <a:cxn ang="0">
                  <a:pos x="1340" y="9"/>
                </a:cxn>
                <a:cxn ang="0">
                  <a:pos x="1355" y="72"/>
                </a:cxn>
                <a:cxn ang="0">
                  <a:pos x="1312" y="168"/>
                </a:cxn>
                <a:cxn ang="0">
                  <a:pos x="1279" y="844"/>
                </a:cxn>
                <a:cxn ang="0">
                  <a:pos x="1087" y="1460"/>
                </a:cxn>
                <a:cxn ang="0">
                  <a:pos x="793" y="1834"/>
                </a:cxn>
                <a:cxn ang="0">
                  <a:pos x="759" y="1856"/>
                </a:cxn>
                <a:cxn ang="0">
                  <a:pos x="724" y="1898"/>
                </a:cxn>
                <a:cxn ang="0">
                  <a:pos x="732" y="1922"/>
                </a:cxn>
                <a:cxn ang="0">
                  <a:pos x="743" y="1967"/>
                </a:cxn>
                <a:cxn ang="0">
                  <a:pos x="734" y="2030"/>
                </a:cxn>
                <a:cxn ang="0">
                  <a:pos x="691" y="2061"/>
                </a:cxn>
              </a:cxnLst>
              <a:rect l="0" t="0" r="r" b="b"/>
              <a:pathLst>
                <a:path w="1360" h="2065">
                  <a:moveTo>
                    <a:pt x="665" y="2065"/>
                  </a:moveTo>
                  <a:lnTo>
                    <a:pt x="636" y="2033"/>
                  </a:lnTo>
                  <a:lnTo>
                    <a:pt x="621" y="2004"/>
                  </a:lnTo>
                  <a:lnTo>
                    <a:pt x="610" y="1974"/>
                  </a:lnTo>
                  <a:lnTo>
                    <a:pt x="604" y="1950"/>
                  </a:lnTo>
                  <a:lnTo>
                    <a:pt x="595" y="1928"/>
                  </a:lnTo>
                  <a:lnTo>
                    <a:pt x="580" y="1919"/>
                  </a:lnTo>
                  <a:lnTo>
                    <a:pt x="554" y="1917"/>
                  </a:lnTo>
                  <a:lnTo>
                    <a:pt x="515" y="1932"/>
                  </a:lnTo>
                  <a:lnTo>
                    <a:pt x="480" y="1933"/>
                  </a:lnTo>
                  <a:lnTo>
                    <a:pt x="449" y="1935"/>
                  </a:lnTo>
                  <a:lnTo>
                    <a:pt x="419" y="1935"/>
                  </a:lnTo>
                  <a:lnTo>
                    <a:pt x="392" y="1935"/>
                  </a:lnTo>
                  <a:lnTo>
                    <a:pt x="364" y="1932"/>
                  </a:lnTo>
                  <a:lnTo>
                    <a:pt x="336" y="1928"/>
                  </a:lnTo>
                  <a:lnTo>
                    <a:pt x="308" y="1920"/>
                  </a:lnTo>
                  <a:lnTo>
                    <a:pt x="283" y="1913"/>
                  </a:lnTo>
                  <a:lnTo>
                    <a:pt x="284" y="1878"/>
                  </a:lnTo>
                  <a:lnTo>
                    <a:pt x="292" y="1843"/>
                  </a:lnTo>
                  <a:lnTo>
                    <a:pt x="301" y="1806"/>
                  </a:lnTo>
                  <a:lnTo>
                    <a:pt x="316" y="1769"/>
                  </a:lnTo>
                  <a:lnTo>
                    <a:pt x="327" y="1730"/>
                  </a:lnTo>
                  <a:lnTo>
                    <a:pt x="340" y="1691"/>
                  </a:lnTo>
                  <a:lnTo>
                    <a:pt x="349" y="1652"/>
                  </a:lnTo>
                  <a:lnTo>
                    <a:pt x="356" y="1617"/>
                  </a:lnTo>
                  <a:lnTo>
                    <a:pt x="360" y="1624"/>
                  </a:lnTo>
                  <a:lnTo>
                    <a:pt x="364" y="1637"/>
                  </a:lnTo>
                  <a:lnTo>
                    <a:pt x="366" y="1641"/>
                  </a:lnTo>
                  <a:lnTo>
                    <a:pt x="373" y="1647"/>
                  </a:lnTo>
                  <a:lnTo>
                    <a:pt x="382" y="1650"/>
                  </a:lnTo>
                  <a:lnTo>
                    <a:pt x="397" y="1652"/>
                  </a:lnTo>
                  <a:lnTo>
                    <a:pt x="386" y="1476"/>
                  </a:lnTo>
                  <a:lnTo>
                    <a:pt x="392" y="1319"/>
                  </a:lnTo>
                  <a:lnTo>
                    <a:pt x="408" y="1173"/>
                  </a:lnTo>
                  <a:lnTo>
                    <a:pt x="436" y="1038"/>
                  </a:lnTo>
                  <a:lnTo>
                    <a:pt x="473" y="901"/>
                  </a:lnTo>
                  <a:lnTo>
                    <a:pt x="521" y="766"/>
                  </a:lnTo>
                  <a:lnTo>
                    <a:pt x="580" y="624"/>
                  </a:lnTo>
                  <a:lnTo>
                    <a:pt x="649" y="470"/>
                  </a:lnTo>
                  <a:lnTo>
                    <a:pt x="637" y="466"/>
                  </a:lnTo>
                  <a:lnTo>
                    <a:pt x="630" y="466"/>
                  </a:lnTo>
                  <a:lnTo>
                    <a:pt x="600" y="494"/>
                  </a:lnTo>
                  <a:lnTo>
                    <a:pt x="569" y="527"/>
                  </a:lnTo>
                  <a:lnTo>
                    <a:pt x="532" y="557"/>
                  </a:lnTo>
                  <a:lnTo>
                    <a:pt x="497" y="588"/>
                  </a:lnTo>
                  <a:lnTo>
                    <a:pt x="458" y="616"/>
                  </a:lnTo>
                  <a:lnTo>
                    <a:pt x="421" y="644"/>
                  </a:lnTo>
                  <a:lnTo>
                    <a:pt x="382" y="666"/>
                  </a:lnTo>
                  <a:lnTo>
                    <a:pt x="351" y="686"/>
                  </a:lnTo>
                  <a:lnTo>
                    <a:pt x="347" y="672"/>
                  </a:lnTo>
                  <a:lnTo>
                    <a:pt x="347" y="657"/>
                  </a:lnTo>
                  <a:lnTo>
                    <a:pt x="379" y="624"/>
                  </a:lnTo>
                  <a:lnTo>
                    <a:pt x="417" y="598"/>
                  </a:lnTo>
                  <a:lnTo>
                    <a:pt x="456" y="572"/>
                  </a:lnTo>
                  <a:lnTo>
                    <a:pt x="497" y="548"/>
                  </a:lnTo>
                  <a:lnTo>
                    <a:pt x="534" y="522"/>
                  </a:lnTo>
                  <a:lnTo>
                    <a:pt x="573" y="496"/>
                  </a:lnTo>
                  <a:lnTo>
                    <a:pt x="610" y="466"/>
                  </a:lnTo>
                  <a:lnTo>
                    <a:pt x="643" y="435"/>
                  </a:lnTo>
                  <a:lnTo>
                    <a:pt x="639" y="431"/>
                  </a:lnTo>
                  <a:lnTo>
                    <a:pt x="636" y="431"/>
                  </a:lnTo>
                  <a:lnTo>
                    <a:pt x="564" y="479"/>
                  </a:lnTo>
                  <a:lnTo>
                    <a:pt x="503" y="524"/>
                  </a:lnTo>
                  <a:lnTo>
                    <a:pt x="447" y="563"/>
                  </a:lnTo>
                  <a:lnTo>
                    <a:pt x="397" y="600"/>
                  </a:lnTo>
                  <a:lnTo>
                    <a:pt x="353" y="629"/>
                  </a:lnTo>
                  <a:lnTo>
                    <a:pt x="314" y="657"/>
                  </a:lnTo>
                  <a:lnTo>
                    <a:pt x="279" y="683"/>
                  </a:lnTo>
                  <a:lnTo>
                    <a:pt x="247" y="709"/>
                  </a:lnTo>
                  <a:lnTo>
                    <a:pt x="244" y="716"/>
                  </a:lnTo>
                  <a:lnTo>
                    <a:pt x="244" y="723"/>
                  </a:lnTo>
                  <a:lnTo>
                    <a:pt x="255" y="716"/>
                  </a:lnTo>
                  <a:lnTo>
                    <a:pt x="266" y="711"/>
                  </a:lnTo>
                  <a:lnTo>
                    <a:pt x="273" y="707"/>
                  </a:lnTo>
                  <a:lnTo>
                    <a:pt x="281" y="703"/>
                  </a:lnTo>
                  <a:lnTo>
                    <a:pt x="294" y="696"/>
                  </a:lnTo>
                  <a:lnTo>
                    <a:pt x="307" y="692"/>
                  </a:lnTo>
                  <a:lnTo>
                    <a:pt x="295" y="711"/>
                  </a:lnTo>
                  <a:lnTo>
                    <a:pt x="286" y="727"/>
                  </a:lnTo>
                  <a:lnTo>
                    <a:pt x="273" y="742"/>
                  </a:lnTo>
                  <a:lnTo>
                    <a:pt x="260" y="759"/>
                  </a:lnTo>
                  <a:lnTo>
                    <a:pt x="244" y="772"/>
                  </a:lnTo>
                  <a:lnTo>
                    <a:pt x="229" y="785"/>
                  </a:lnTo>
                  <a:lnTo>
                    <a:pt x="212" y="796"/>
                  </a:lnTo>
                  <a:lnTo>
                    <a:pt x="196" y="812"/>
                  </a:lnTo>
                  <a:lnTo>
                    <a:pt x="196" y="816"/>
                  </a:lnTo>
                  <a:lnTo>
                    <a:pt x="196" y="825"/>
                  </a:lnTo>
                  <a:lnTo>
                    <a:pt x="209" y="820"/>
                  </a:lnTo>
                  <a:lnTo>
                    <a:pt x="220" y="814"/>
                  </a:lnTo>
                  <a:lnTo>
                    <a:pt x="225" y="807"/>
                  </a:lnTo>
                  <a:lnTo>
                    <a:pt x="236" y="801"/>
                  </a:lnTo>
                  <a:lnTo>
                    <a:pt x="247" y="792"/>
                  </a:lnTo>
                  <a:lnTo>
                    <a:pt x="264" y="783"/>
                  </a:lnTo>
                  <a:lnTo>
                    <a:pt x="268" y="785"/>
                  </a:lnTo>
                  <a:lnTo>
                    <a:pt x="275" y="788"/>
                  </a:lnTo>
                  <a:lnTo>
                    <a:pt x="216" y="836"/>
                  </a:lnTo>
                  <a:lnTo>
                    <a:pt x="179" y="870"/>
                  </a:lnTo>
                  <a:lnTo>
                    <a:pt x="153" y="888"/>
                  </a:lnTo>
                  <a:lnTo>
                    <a:pt x="133" y="901"/>
                  </a:lnTo>
                  <a:lnTo>
                    <a:pt x="112" y="905"/>
                  </a:lnTo>
                  <a:lnTo>
                    <a:pt x="87" y="912"/>
                  </a:lnTo>
                  <a:lnTo>
                    <a:pt x="51" y="923"/>
                  </a:lnTo>
                  <a:lnTo>
                    <a:pt x="0" y="946"/>
                  </a:lnTo>
                  <a:lnTo>
                    <a:pt x="22" y="847"/>
                  </a:lnTo>
                  <a:lnTo>
                    <a:pt x="55" y="766"/>
                  </a:lnTo>
                  <a:lnTo>
                    <a:pt x="94" y="696"/>
                  </a:lnTo>
                  <a:lnTo>
                    <a:pt x="140" y="631"/>
                  </a:lnTo>
                  <a:lnTo>
                    <a:pt x="188" y="566"/>
                  </a:lnTo>
                  <a:lnTo>
                    <a:pt x="236" y="501"/>
                  </a:lnTo>
                  <a:lnTo>
                    <a:pt x="281" y="426"/>
                  </a:lnTo>
                  <a:lnTo>
                    <a:pt x="321" y="339"/>
                  </a:lnTo>
                  <a:lnTo>
                    <a:pt x="355" y="233"/>
                  </a:lnTo>
                  <a:lnTo>
                    <a:pt x="417" y="150"/>
                  </a:lnTo>
                  <a:lnTo>
                    <a:pt x="504" y="85"/>
                  </a:lnTo>
                  <a:lnTo>
                    <a:pt x="608" y="41"/>
                  </a:lnTo>
                  <a:lnTo>
                    <a:pt x="721" y="13"/>
                  </a:lnTo>
                  <a:lnTo>
                    <a:pt x="839" y="2"/>
                  </a:lnTo>
                  <a:lnTo>
                    <a:pt x="954" y="6"/>
                  </a:lnTo>
                  <a:lnTo>
                    <a:pt x="1063" y="28"/>
                  </a:lnTo>
                  <a:lnTo>
                    <a:pt x="1103" y="50"/>
                  </a:lnTo>
                  <a:lnTo>
                    <a:pt x="1135" y="67"/>
                  </a:lnTo>
                  <a:lnTo>
                    <a:pt x="1155" y="76"/>
                  </a:lnTo>
                  <a:lnTo>
                    <a:pt x="1173" y="78"/>
                  </a:lnTo>
                  <a:lnTo>
                    <a:pt x="1186" y="70"/>
                  </a:lnTo>
                  <a:lnTo>
                    <a:pt x="1205" y="57"/>
                  </a:lnTo>
                  <a:lnTo>
                    <a:pt x="1227" y="33"/>
                  </a:lnTo>
                  <a:lnTo>
                    <a:pt x="1260" y="2"/>
                  </a:lnTo>
                  <a:lnTo>
                    <a:pt x="1308" y="0"/>
                  </a:lnTo>
                  <a:lnTo>
                    <a:pt x="1340" y="9"/>
                  </a:lnTo>
                  <a:lnTo>
                    <a:pt x="1355" y="26"/>
                  </a:lnTo>
                  <a:lnTo>
                    <a:pt x="1360" y="48"/>
                  </a:lnTo>
                  <a:lnTo>
                    <a:pt x="1355" y="72"/>
                  </a:lnTo>
                  <a:lnTo>
                    <a:pt x="1344" y="102"/>
                  </a:lnTo>
                  <a:lnTo>
                    <a:pt x="1327" y="135"/>
                  </a:lnTo>
                  <a:lnTo>
                    <a:pt x="1312" y="168"/>
                  </a:lnTo>
                  <a:lnTo>
                    <a:pt x="1310" y="400"/>
                  </a:lnTo>
                  <a:lnTo>
                    <a:pt x="1301" y="625"/>
                  </a:lnTo>
                  <a:lnTo>
                    <a:pt x="1279" y="844"/>
                  </a:lnTo>
                  <a:lnTo>
                    <a:pt x="1240" y="1058"/>
                  </a:lnTo>
                  <a:lnTo>
                    <a:pt x="1177" y="1262"/>
                  </a:lnTo>
                  <a:lnTo>
                    <a:pt x="1087" y="1460"/>
                  </a:lnTo>
                  <a:lnTo>
                    <a:pt x="963" y="1647"/>
                  </a:lnTo>
                  <a:lnTo>
                    <a:pt x="804" y="1828"/>
                  </a:lnTo>
                  <a:lnTo>
                    <a:pt x="793" y="1834"/>
                  </a:lnTo>
                  <a:lnTo>
                    <a:pt x="782" y="1841"/>
                  </a:lnTo>
                  <a:lnTo>
                    <a:pt x="771" y="1848"/>
                  </a:lnTo>
                  <a:lnTo>
                    <a:pt x="759" y="1856"/>
                  </a:lnTo>
                  <a:lnTo>
                    <a:pt x="739" y="1867"/>
                  </a:lnTo>
                  <a:lnTo>
                    <a:pt x="722" y="1885"/>
                  </a:lnTo>
                  <a:lnTo>
                    <a:pt x="724" y="1898"/>
                  </a:lnTo>
                  <a:lnTo>
                    <a:pt x="726" y="1911"/>
                  </a:lnTo>
                  <a:lnTo>
                    <a:pt x="728" y="1917"/>
                  </a:lnTo>
                  <a:lnTo>
                    <a:pt x="732" y="1922"/>
                  </a:lnTo>
                  <a:lnTo>
                    <a:pt x="737" y="1930"/>
                  </a:lnTo>
                  <a:lnTo>
                    <a:pt x="747" y="1941"/>
                  </a:lnTo>
                  <a:lnTo>
                    <a:pt x="743" y="1967"/>
                  </a:lnTo>
                  <a:lnTo>
                    <a:pt x="741" y="1991"/>
                  </a:lnTo>
                  <a:lnTo>
                    <a:pt x="737" y="2011"/>
                  </a:lnTo>
                  <a:lnTo>
                    <a:pt x="734" y="2030"/>
                  </a:lnTo>
                  <a:lnTo>
                    <a:pt x="724" y="2043"/>
                  </a:lnTo>
                  <a:lnTo>
                    <a:pt x="711" y="2056"/>
                  </a:lnTo>
                  <a:lnTo>
                    <a:pt x="691" y="2061"/>
                  </a:lnTo>
                  <a:lnTo>
                    <a:pt x="665" y="2065"/>
                  </a:lnTo>
                  <a:close/>
                </a:path>
              </a:pathLst>
            </a:custGeom>
            <a:solidFill>
              <a:srgbClr val="FFFF89"/>
            </a:solidFill>
            <a:ln w="9525">
              <a:noFill/>
              <a:round/>
              <a:headEnd/>
              <a:tailEnd/>
            </a:ln>
          </p:spPr>
          <p:txBody>
            <a:bodyPr/>
            <a:lstStyle/>
            <a:p>
              <a:endParaRPr lang="en-AU"/>
            </a:p>
          </p:txBody>
        </p:sp>
        <p:sp>
          <p:nvSpPr>
            <p:cNvPr id="51415" name="Freeform 215"/>
            <p:cNvSpPr>
              <a:spLocks/>
            </p:cNvSpPr>
            <p:nvPr/>
          </p:nvSpPr>
          <p:spPr bwMode="auto">
            <a:xfrm>
              <a:off x="1748" y="489"/>
              <a:ext cx="258" cy="394"/>
            </a:xfrm>
            <a:custGeom>
              <a:avLst/>
              <a:gdLst/>
              <a:ahLst/>
              <a:cxnLst>
                <a:cxn ang="0">
                  <a:pos x="61" y="789"/>
                </a:cxn>
                <a:cxn ang="0">
                  <a:pos x="45" y="777"/>
                </a:cxn>
                <a:cxn ang="0">
                  <a:pos x="30" y="766"/>
                </a:cxn>
                <a:cxn ang="0">
                  <a:pos x="13" y="757"/>
                </a:cxn>
                <a:cxn ang="0">
                  <a:pos x="0" y="750"/>
                </a:cxn>
                <a:cxn ang="0">
                  <a:pos x="11" y="731"/>
                </a:cxn>
                <a:cxn ang="0">
                  <a:pos x="45" y="692"/>
                </a:cxn>
                <a:cxn ang="0">
                  <a:pos x="91" y="639"/>
                </a:cxn>
                <a:cxn ang="0">
                  <a:pos x="148" y="581"/>
                </a:cxn>
                <a:cxn ang="0">
                  <a:pos x="204" y="520"/>
                </a:cxn>
                <a:cxn ang="0">
                  <a:pos x="255" y="467"/>
                </a:cxn>
                <a:cxn ang="0">
                  <a:pos x="296" y="424"/>
                </a:cxn>
                <a:cxn ang="0">
                  <a:pos x="320" y="402"/>
                </a:cxn>
                <a:cxn ang="0">
                  <a:pos x="328" y="389"/>
                </a:cxn>
                <a:cxn ang="0">
                  <a:pos x="339" y="376"/>
                </a:cxn>
                <a:cxn ang="0">
                  <a:pos x="350" y="361"/>
                </a:cxn>
                <a:cxn ang="0">
                  <a:pos x="361" y="346"/>
                </a:cxn>
                <a:cxn ang="0">
                  <a:pos x="366" y="330"/>
                </a:cxn>
                <a:cxn ang="0">
                  <a:pos x="374" y="315"/>
                </a:cxn>
                <a:cxn ang="0">
                  <a:pos x="377" y="300"/>
                </a:cxn>
                <a:cxn ang="0">
                  <a:pos x="379" y="287"/>
                </a:cxn>
                <a:cxn ang="0">
                  <a:pos x="328" y="263"/>
                </a:cxn>
                <a:cxn ang="0">
                  <a:pos x="305" y="235"/>
                </a:cxn>
                <a:cxn ang="0">
                  <a:pos x="305" y="200"/>
                </a:cxn>
                <a:cxn ang="0">
                  <a:pos x="324" y="163"/>
                </a:cxn>
                <a:cxn ang="0">
                  <a:pos x="352" y="123"/>
                </a:cxn>
                <a:cxn ang="0">
                  <a:pos x="387" y="82"/>
                </a:cxn>
                <a:cxn ang="0">
                  <a:pos x="422" y="39"/>
                </a:cxn>
                <a:cxn ang="0">
                  <a:pos x="453" y="0"/>
                </a:cxn>
                <a:cxn ang="0">
                  <a:pos x="516" y="28"/>
                </a:cxn>
                <a:cxn ang="0">
                  <a:pos x="518" y="106"/>
                </a:cxn>
                <a:cxn ang="0">
                  <a:pos x="472" y="219"/>
                </a:cxn>
                <a:cxn ang="0">
                  <a:pos x="394" y="352"/>
                </a:cxn>
                <a:cxn ang="0">
                  <a:pos x="300" y="487"/>
                </a:cxn>
                <a:cxn ang="0">
                  <a:pos x="207" y="616"/>
                </a:cxn>
                <a:cxn ang="0">
                  <a:pos x="128" y="720"/>
                </a:cxn>
                <a:cxn ang="0">
                  <a:pos x="82" y="789"/>
                </a:cxn>
                <a:cxn ang="0">
                  <a:pos x="69" y="789"/>
                </a:cxn>
                <a:cxn ang="0">
                  <a:pos x="61" y="789"/>
                </a:cxn>
              </a:cxnLst>
              <a:rect l="0" t="0" r="r" b="b"/>
              <a:pathLst>
                <a:path w="518" h="789">
                  <a:moveTo>
                    <a:pt x="61" y="789"/>
                  </a:moveTo>
                  <a:lnTo>
                    <a:pt x="45" y="777"/>
                  </a:lnTo>
                  <a:lnTo>
                    <a:pt x="30" y="766"/>
                  </a:lnTo>
                  <a:lnTo>
                    <a:pt x="13" y="757"/>
                  </a:lnTo>
                  <a:lnTo>
                    <a:pt x="0" y="750"/>
                  </a:lnTo>
                  <a:lnTo>
                    <a:pt x="11" y="731"/>
                  </a:lnTo>
                  <a:lnTo>
                    <a:pt x="45" y="692"/>
                  </a:lnTo>
                  <a:lnTo>
                    <a:pt x="91" y="639"/>
                  </a:lnTo>
                  <a:lnTo>
                    <a:pt x="148" y="581"/>
                  </a:lnTo>
                  <a:lnTo>
                    <a:pt x="204" y="520"/>
                  </a:lnTo>
                  <a:lnTo>
                    <a:pt x="255" y="467"/>
                  </a:lnTo>
                  <a:lnTo>
                    <a:pt x="296" y="424"/>
                  </a:lnTo>
                  <a:lnTo>
                    <a:pt x="320" y="402"/>
                  </a:lnTo>
                  <a:lnTo>
                    <a:pt x="328" y="389"/>
                  </a:lnTo>
                  <a:lnTo>
                    <a:pt x="339" y="376"/>
                  </a:lnTo>
                  <a:lnTo>
                    <a:pt x="350" y="361"/>
                  </a:lnTo>
                  <a:lnTo>
                    <a:pt x="361" y="346"/>
                  </a:lnTo>
                  <a:lnTo>
                    <a:pt x="366" y="330"/>
                  </a:lnTo>
                  <a:lnTo>
                    <a:pt x="374" y="315"/>
                  </a:lnTo>
                  <a:lnTo>
                    <a:pt x="377" y="300"/>
                  </a:lnTo>
                  <a:lnTo>
                    <a:pt x="379" y="287"/>
                  </a:lnTo>
                  <a:lnTo>
                    <a:pt x="328" y="263"/>
                  </a:lnTo>
                  <a:lnTo>
                    <a:pt x="305" y="235"/>
                  </a:lnTo>
                  <a:lnTo>
                    <a:pt x="305" y="200"/>
                  </a:lnTo>
                  <a:lnTo>
                    <a:pt x="324" y="163"/>
                  </a:lnTo>
                  <a:lnTo>
                    <a:pt x="352" y="123"/>
                  </a:lnTo>
                  <a:lnTo>
                    <a:pt x="387" y="82"/>
                  </a:lnTo>
                  <a:lnTo>
                    <a:pt x="422" y="39"/>
                  </a:lnTo>
                  <a:lnTo>
                    <a:pt x="453" y="0"/>
                  </a:lnTo>
                  <a:lnTo>
                    <a:pt x="516" y="28"/>
                  </a:lnTo>
                  <a:lnTo>
                    <a:pt x="518" y="106"/>
                  </a:lnTo>
                  <a:lnTo>
                    <a:pt x="472" y="219"/>
                  </a:lnTo>
                  <a:lnTo>
                    <a:pt x="394" y="352"/>
                  </a:lnTo>
                  <a:lnTo>
                    <a:pt x="300" y="487"/>
                  </a:lnTo>
                  <a:lnTo>
                    <a:pt x="207" y="616"/>
                  </a:lnTo>
                  <a:lnTo>
                    <a:pt x="128" y="720"/>
                  </a:lnTo>
                  <a:lnTo>
                    <a:pt x="82" y="789"/>
                  </a:lnTo>
                  <a:lnTo>
                    <a:pt x="69" y="789"/>
                  </a:lnTo>
                  <a:lnTo>
                    <a:pt x="61" y="789"/>
                  </a:lnTo>
                  <a:close/>
                </a:path>
              </a:pathLst>
            </a:custGeom>
            <a:solidFill>
              <a:srgbClr val="5EAE5E"/>
            </a:solidFill>
            <a:ln w="9525">
              <a:noFill/>
              <a:round/>
              <a:headEnd/>
              <a:tailEnd/>
            </a:ln>
          </p:spPr>
          <p:txBody>
            <a:bodyPr/>
            <a:lstStyle/>
            <a:p>
              <a:endParaRPr lang="en-AU"/>
            </a:p>
          </p:txBody>
        </p:sp>
        <p:sp>
          <p:nvSpPr>
            <p:cNvPr id="51416" name="Freeform 216"/>
            <p:cNvSpPr>
              <a:spLocks/>
            </p:cNvSpPr>
            <p:nvPr/>
          </p:nvSpPr>
          <p:spPr bwMode="auto">
            <a:xfrm>
              <a:off x="197" y="796"/>
              <a:ext cx="55" cy="15"/>
            </a:xfrm>
            <a:custGeom>
              <a:avLst/>
              <a:gdLst/>
              <a:ahLst/>
              <a:cxnLst>
                <a:cxn ang="0">
                  <a:pos x="0" y="26"/>
                </a:cxn>
                <a:cxn ang="0">
                  <a:pos x="5" y="16"/>
                </a:cxn>
                <a:cxn ang="0">
                  <a:pos x="18" y="11"/>
                </a:cxn>
                <a:cxn ang="0">
                  <a:pos x="33" y="3"/>
                </a:cxn>
                <a:cxn ang="0">
                  <a:pos x="50" y="1"/>
                </a:cxn>
                <a:cxn ang="0">
                  <a:pos x="64" y="0"/>
                </a:cxn>
                <a:cxn ang="0">
                  <a:pos x="81" y="1"/>
                </a:cxn>
                <a:cxn ang="0">
                  <a:pos x="96" y="5"/>
                </a:cxn>
                <a:cxn ang="0">
                  <a:pos x="111" y="13"/>
                </a:cxn>
                <a:cxn ang="0">
                  <a:pos x="100" y="18"/>
                </a:cxn>
                <a:cxn ang="0">
                  <a:pos x="87" y="26"/>
                </a:cxn>
                <a:cxn ang="0">
                  <a:pos x="70" y="27"/>
                </a:cxn>
                <a:cxn ang="0">
                  <a:pos x="53" y="29"/>
                </a:cxn>
                <a:cxn ang="0">
                  <a:pos x="35" y="27"/>
                </a:cxn>
                <a:cxn ang="0">
                  <a:pos x="20" y="27"/>
                </a:cxn>
                <a:cxn ang="0">
                  <a:pos x="7" y="26"/>
                </a:cxn>
                <a:cxn ang="0">
                  <a:pos x="0" y="26"/>
                </a:cxn>
              </a:cxnLst>
              <a:rect l="0" t="0" r="r" b="b"/>
              <a:pathLst>
                <a:path w="111" h="29">
                  <a:moveTo>
                    <a:pt x="0" y="26"/>
                  </a:moveTo>
                  <a:lnTo>
                    <a:pt x="5" y="16"/>
                  </a:lnTo>
                  <a:lnTo>
                    <a:pt x="18" y="11"/>
                  </a:lnTo>
                  <a:lnTo>
                    <a:pt x="33" y="3"/>
                  </a:lnTo>
                  <a:lnTo>
                    <a:pt x="50" y="1"/>
                  </a:lnTo>
                  <a:lnTo>
                    <a:pt x="64" y="0"/>
                  </a:lnTo>
                  <a:lnTo>
                    <a:pt x="81" y="1"/>
                  </a:lnTo>
                  <a:lnTo>
                    <a:pt x="96" y="5"/>
                  </a:lnTo>
                  <a:lnTo>
                    <a:pt x="111" y="13"/>
                  </a:lnTo>
                  <a:lnTo>
                    <a:pt x="100" y="18"/>
                  </a:lnTo>
                  <a:lnTo>
                    <a:pt x="87" y="26"/>
                  </a:lnTo>
                  <a:lnTo>
                    <a:pt x="70" y="27"/>
                  </a:lnTo>
                  <a:lnTo>
                    <a:pt x="53" y="29"/>
                  </a:lnTo>
                  <a:lnTo>
                    <a:pt x="35" y="27"/>
                  </a:lnTo>
                  <a:lnTo>
                    <a:pt x="20" y="27"/>
                  </a:lnTo>
                  <a:lnTo>
                    <a:pt x="7" y="26"/>
                  </a:lnTo>
                  <a:lnTo>
                    <a:pt x="0" y="26"/>
                  </a:lnTo>
                  <a:close/>
                </a:path>
              </a:pathLst>
            </a:custGeom>
            <a:solidFill>
              <a:srgbClr val="CCCCCC"/>
            </a:solidFill>
            <a:ln w="9525">
              <a:noFill/>
              <a:round/>
              <a:headEnd/>
              <a:tailEnd/>
            </a:ln>
          </p:spPr>
          <p:txBody>
            <a:bodyPr/>
            <a:lstStyle/>
            <a:p>
              <a:endParaRPr lang="en-AU"/>
            </a:p>
          </p:txBody>
        </p:sp>
        <p:sp>
          <p:nvSpPr>
            <p:cNvPr id="51417" name="Freeform 217"/>
            <p:cNvSpPr>
              <a:spLocks/>
            </p:cNvSpPr>
            <p:nvPr/>
          </p:nvSpPr>
          <p:spPr bwMode="auto">
            <a:xfrm>
              <a:off x="112" y="676"/>
              <a:ext cx="740" cy="103"/>
            </a:xfrm>
            <a:custGeom>
              <a:avLst/>
              <a:gdLst/>
              <a:ahLst/>
              <a:cxnLst>
                <a:cxn ang="0">
                  <a:pos x="107" y="205"/>
                </a:cxn>
                <a:cxn ang="0">
                  <a:pos x="68" y="200"/>
                </a:cxn>
                <a:cxn ang="0">
                  <a:pos x="40" y="194"/>
                </a:cxn>
                <a:cxn ang="0">
                  <a:pos x="20" y="187"/>
                </a:cxn>
                <a:cxn ang="0">
                  <a:pos x="9" y="181"/>
                </a:cxn>
                <a:cxn ang="0">
                  <a:pos x="2" y="168"/>
                </a:cxn>
                <a:cxn ang="0">
                  <a:pos x="0" y="152"/>
                </a:cxn>
                <a:cxn ang="0">
                  <a:pos x="3" y="126"/>
                </a:cxn>
                <a:cxn ang="0">
                  <a:pos x="11" y="96"/>
                </a:cxn>
                <a:cxn ang="0">
                  <a:pos x="70" y="85"/>
                </a:cxn>
                <a:cxn ang="0">
                  <a:pos x="221" y="70"/>
                </a:cxn>
                <a:cxn ang="0">
                  <a:pos x="434" y="54"/>
                </a:cxn>
                <a:cxn ang="0">
                  <a:pos x="684" y="39"/>
                </a:cxn>
                <a:cxn ang="0">
                  <a:pos x="937" y="22"/>
                </a:cxn>
                <a:cxn ang="0">
                  <a:pos x="1175" y="11"/>
                </a:cxn>
                <a:cxn ang="0">
                  <a:pos x="1362" y="2"/>
                </a:cxn>
                <a:cxn ang="0">
                  <a:pos x="1478" y="0"/>
                </a:cxn>
                <a:cxn ang="0">
                  <a:pos x="1478" y="15"/>
                </a:cxn>
                <a:cxn ang="0">
                  <a:pos x="1478" y="33"/>
                </a:cxn>
                <a:cxn ang="0">
                  <a:pos x="1478" y="52"/>
                </a:cxn>
                <a:cxn ang="0">
                  <a:pos x="1480" y="74"/>
                </a:cxn>
                <a:cxn ang="0">
                  <a:pos x="1477" y="94"/>
                </a:cxn>
                <a:cxn ang="0">
                  <a:pos x="1475" y="115"/>
                </a:cxn>
                <a:cxn ang="0">
                  <a:pos x="1467" y="131"/>
                </a:cxn>
                <a:cxn ang="0">
                  <a:pos x="1462" y="150"/>
                </a:cxn>
                <a:cxn ang="0">
                  <a:pos x="1294" y="165"/>
                </a:cxn>
                <a:cxn ang="0">
                  <a:pos x="1124" y="176"/>
                </a:cxn>
                <a:cxn ang="0">
                  <a:pos x="952" y="183"/>
                </a:cxn>
                <a:cxn ang="0">
                  <a:pos x="782" y="191"/>
                </a:cxn>
                <a:cxn ang="0">
                  <a:pos x="610" y="194"/>
                </a:cxn>
                <a:cxn ang="0">
                  <a:pos x="440" y="198"/>
                </a:cxn>
                <a:cxn ang="0">
                  <a:pos x="271" y="200"/>
                </a:cxn>
                <a:cxn ang="0">
                  <a:pos x="107" y="205"/>
                </a:cxn>
              </a:cxnLst>
              <a:rect l="0" t="0" r="r" b="b"/>
              <a:pathLst>
                <a:path w="1480" h="205">
                  <a:moveTo>
                    <a:pt x="107" y="205"/>
                  </a:moveTo>
                  <a:lnTo>
                    <a:pt x="68" y="200"/>
                  </a:lnTo>
                  <a:lnTo>
                    <a:pt x="40" y="194"/>
                  </a:lnTo>
                  <a:lnTo>
                    <a:pt x="20" y="187"/>
                  </a:lnTo>
                  <a:lnTo>
                    <a:pt x="9" y="181"/>
                  </a:lnTo>
                  <a:lnTo>
                    <a:pt x="2" y="168"/>
                  </a:lnTo>
                  <a:lnTo>
                    <a:pt x="0" y="152"/>
                  </a:lnTo>
                  <a:lnTo>
                    <a:pt x="3" y="126"/>
                  </a:lnTo>
                  <a:lnTo>
                    <a:pt x="11" y="96"/>
                  </a:lnTo>
                  <a:lnTo>
                    <a:pt x="70" y="85"/>
                  </a:lnTo>
                  <a:lnTo>
                    <a:pt x="221" y="70"/>
                  </a:lnTo>
                  <a:lnTo>
                    <a:pt x="434" y="54"/>
                  </a:lnTo>
                  <a:lnTo>
                    <a:pt x="684" y="39"/>
                  </a:lnTo>
                  <a:lnTo>
                    <a:pt x="937" y="22"/>
                  </a:lnTo>
                  <a:lnTo>
                    <a:pt x="1175" y="11"/>
                  </a:lnTo>
                  <a:lnTo>
                    <a:pt x="1362" y="2"/>
                  </a:lnTo>
                  <a:lnTo>
                    <a:pt x="1478" y="0"/>
                  </a:lnTo>
                  <a:lnTo>
                    <a:pt x="1478" y="15"/>
                  </a:lnTo>
                  <a:lnTo>
                    <a:pt x="1478" y="33"/>
                  </a:lnTo>
                  <a:lnTo>
                    <a:pt x="1478" y="52"/>
                  </a:lnTo>
                  <a:lnTo>
                    <a:pt x="1480" y="74"/>
                  </a:lnTo>
                  <a:lnTo>
                    <a:pt x="1477" y="94"/>
                  </a:lnTo>
                  <a:lnTo>
                    <a:pt x="1475" y="115"/>
                  </a:lnTo>
                  <a:lnTo>
                    <a:pt x="1467" y="131"/>
                  </a:lnTo>
                  <a:lnTo>
                    <a:pt x="1462" y="150"/>
                  </a:lnTo>
                  <a:lnTo>
                    <a:pt x="1294" y="165"/>
                  </a:lnTo>
                  <a:lnTo>
                    <a:pt x="1124" y="176"/>
                  </a:lnTo>
                  <a:lnTo>
                    <a:pt x="952" y="183"/>
                  </a:lnTo>
                  <a:lnTo>
                    <a:pt x="782" y="191"/>
                  </a:lnTo>
                  <a:lnTo>
                    <a:pt x="610" y="194"/>
                  </a:lnTo>
                  <a:lnTo>
                    <a:pt x="440" y="198"/>
                  </a:lnTo>
                  <a:lnTo>
                    <a:pt x="271" y="200"/>
                  </a:lnTo>
                  <a:lnTo>
                    <a:pt x="107" y="205"/>
                  </a:lnTo>
                  <a:close/>
                </a:path>
              </a:pathLst>
            </a:custGeom>
            <a:solidFill>
              <a:srgbClr val="996633"/>
            </a:solidFill>
            <a:ln w="9525">
              <a:noFill/>
              <a:round/>
              <a:headEnd/>
              <a:tailEnd/>
            </a:ln>
          </p:spPr>
          <p:txBody>
            <a:bodyPr/>
            <a:lstStyle/>
            <a:p>
              <a:endParaRPr lang="en-AU"/>
            </a:p>
          </p:txBody>
        </p:sp>
        <p:sp>
          <p:nvSpPr>
            <p:cNvPr id="51418" name="Freeform 218"/>
            <p:cNvSpPr>
              <a:spLocks/>
            </p:cNvSpPr>
            <p:nvPr/>
          </p:nvSpPr>
          <p:spPr bwMode="auto">
            <a:xfrm>
              <a:off x="306" y="380"/>
              <a:ext cx="315" cy="302"/>
            </a:xfrm>
            <a:custGeom>
              <a:avLst/>
              <a:gdLst/>
              <a:ahLst/>
              <a:cxnLst>
                <a:cxn ang="0">
                  <a:pos x="29" y="494"/>
                </a:cxn>
                <a:cxn ang="0">
                  <a:pos x="5" y="361"/>
                </a:cxn>
                <a:cxn ang="0">
                  <a:pos x="28" y="365"/>
                </a:cxn>
                <a:cxn ang="0">
                  <a:pos x="50" y="476"/>
                </a:cxn>
                <a:cxn ang="0">
                  <a:pos x="72" y="557"/>
                </a:cxn>
                <a:cxn ang="0">
                  <a:pos x="70" y="457"/>
                </a:cxn>
                <a:cxn ang="0">
                  <a:pos x="63" y="328"/>
                </a:cxn>
                <a:cxn ang="0">
                  <a:pos x="87" y="278"/>
                </a:cxn>
                <a:cxn ang="0">
                  <a:pos x="109" y="337"/>
                </a:cxn>
                <a:cxn ang="0">
                  <a:pos x="120" y="359"/>
                </a:cxn>
                <a:cxn ang="0">
                  <a:pos x="118" y="289"/>
                </a:cxn>
                <a:cxn ang="0">
                  <a:pos x="124" y="250"/>
                </a:cxn>
                <a:cxn ang="0">
                  <a:pos x="140" y="300"/>
                </a:cxn>
                <a:cxn ang="0">
                  <a:pos x="157" y="287"/>
                </a:cxn>
                <a:cxn ang="0">
                  <a:pos x="153" y="233"/>
                </a:cxn>
                <a:cxn ang="0">
                  <a:pos x="181" y="209"/>
                </a:cxn>
                <a:cxn ang="0">
                  <a:pos x="196" y="263"/>
                </a:cxn>
                <a:cxn ang="0">
                  <a:pos x="209" y="291"/>
                </a:cxn>
                <a:cxn ang="0">
                  <a:pos x="211" y="259"/>
                </a:cxn>
                <a:cxn ang="0">
                  <a:pos x="220" y="231"/>
                </a:cxn>
                <a:cxn ang="0">
                  <a:pos x="249" y="237"/>
                </a:cxn>
                <a:cxn ang="0">
                  <a:pos x="259" y="276"/>
                </a:cxn>
                <a:cxn ang="0">
                  <a:pos x="262" y="224"/>
                </a:cxn>
                <a:cxn ang="0">
                  <a:pos x="286" y="215"/>
                </a:cxn>
                <a:cxn ang="0">
                  <a:pos x="294" y="246"/>
                </a:cxn>
                <a:cxn ang="0">
                  <a:pos x="307" y="231"/>
                </a:cxn>
                <a:cxn ang="0">
                  <a:pos x="321" y="172"/>
                </a:cxn>
                <a:cxn ang="0">
                  <a:pos x="345" y="178"/>
                </a:cxn>
                <a:cxn ang="0">
                  <a:pos x="355" y="185"/>
                </a:cxn>
                <a:cxn ang="0">
                  <a:pos x="370" y="143"/>
                </a:cxn>
                <a:cxn ang="0">
                  <a:pos x="395" y="133"/>
                </a:cxn>
                <a:cxn ang="0">
                  <a:pos x="406" y="170"/>
                </a:cxn>
                <a:cxn ang="0">
                  <a:pos x="418" y="170"/>
                </a:cxn>
                <a:cxn ang="0">
                  <a:pos x="432" y="106"/>
                </a:cxn>
                <a:cxn ang="0">
                  <a:pos x="458" y="94"/>
                </a:cxn>
                <a:cxn ang="0">
                  <a:pos x="466" y="124"/>
                </a:cxn>
                <a:cxn ang="0">
                  <a:pos x="480" y="165"/>
                </a:cxn>
                <a:cxn ang="0">
                  <a:pos x="490" y="120"/>
                </a:cxn>
                <a:cxn ang="0">
                  <a:pos x="525" y="89"/>
                </a:cxn>
                <a:cxn ang="0">
                  <a:pos x="538" y="124"/>
                </a:cxn>
                <a:cxn ang="0">
                  <a:pos x="547" y="144"/>
                </a:cxn>
                <a:cxn ang="0">
                  <a:pos x="553" y="109"/>
                </a:cxn>
                <a:cxn ang="0">
                  <a:pos x="564" y="63"/>
                </a:cxn>
                <a:cxn ang="0">
                  <a:pos x="580" y="100"/>
                </a:cxn>
                <a:cxn ang="0">
                  <a:pos x="586" y="57"/>
                </a:cxn>
                <a:cxn ang="0">
                  <a:pos x="604" y="19"/>
                </a:cxn>
                <a:cxn ang="0">
                  <a:pos x="586" y="13"/>
                </a:cxn>
                <a:cxn ang="0">
                  <a:pos x="604" y="0"/>
                </a:cxn>
                <a:cxn ang="0">
                  <a:pos x="628" y="52"/>
                </a:cxn>
                <a:cxn ang="0">
                  <a:pos x="617" y="359"/>
                </a:cxn>
                <a:cxn ang="0">
                  <a:pos x="514" y="561"/>
                </a:cxn>
                <a:cxn ang="0">
                  <a:pos x="242" y="585"/>
                </a:cxn>
              </a:cxnLst>
              <a:rect l="0" t="0" r="r" b="b"/>
              <a:pathLst>
                <a:path w="630" h="603">
                  <a:moveTo>
                    <a:pt x="40" y="603"/>
                  </a:moveTo>
                  <a:lnTo>
                    <a:pt x="39" y="564"/>
                  </a:lnTo>
                  <a:lnTo>
                    <a:pt x="35" y="529"/>
                  </a:lnTo>
                  <a:lnTo>
                    <a:pt x="29" y="494"/>
                  </a:lnTo>
                  <a:lnTo>
                    <a:pt x="26" y="461"/>
                  </a:lnTo>
                  <a:lnTo>
                    <a:pt x="18" y="427"/>
                  </a:lnTo>
                  <a:lnTo>
                    <a:pt x="13" y="394"/>
                  </a:lnTo>
                  <a:lnTo>
                    <a:pt x="5" y="361"/>
                  </a:lnTo>
                  <a:lnTo>
                    <a:pt x="0" y="331"/>
                  </a:lnTo>
                  <a:lnTo>
                    <a:pt x="11" y="333"/>
                  </a:lnTo>
                  <a:lnTo>
                    <a:pt x="24" y="337"/>
                  </a:lnTo>
                  <a:lnTo>
                    <a:pt x="28" y="365"/>
                  </a:lnTo>
                  <a:lnTo>
                    <a:pt x="33" y="392"/>
                  </a:lnTo>
                  <a:lnTo>
                    <a:pt x="39" y="420"/>
                  </a:lnTo>
                  <a:lnTo>
                    <a:pt x="44" y="448"/>
                  </a:lnTo>
                  <a:lnTo>
                    <a:pt x="50" y="476"/>
                  </a:lnTo>
                  <a:lnTo>
                    <a:pt x="55" y="503"/>
                  </a:lnTo>
                  <a:lnTo>
                    <a:pt x="61" y="531"/>
                  </a:lnTo>
                  <a:lnTo>
                    <a:pt x="66" y="561"/>
                  </a:lnTo>
                  <a:lnTo>
                    <a:pt x="72" y="557"/>
                  </a:lnTo>
                  <a:lnTo>
                    <a:pt x="81" y="557"/>
                  </a:lnTo>
                  <a:lnTo>
                    <a:pt x="76" y="524"/>
                  </a:lnTo>
                  <a:lnTo>
                    <a:pt x="74" y="490"/>
                  </a:lnTo>
                  <a:lnTo>
                    <a:pt x="70" y="457"/>
                  </a:lnTo>
                  <a:lnTo>
                    <a:pt x="68" y="426"/>
                  </a:lnTo>
                  <a:lnTo>
                    <a:pt x="66" y="392"/>
                  </a:lnTo>
                  <a:lnTo>
                    <a:pt x="65" y="361"/>
                  </a:lnTo>
                  <a:lnTo>
                    <a:pt x="63" y="328"/>
                  </a:lnTo>
                  <a:lnTo>
                    <a:pt x="63" y="296"/>
                  </a:lnTo>
                  <a:lnTo>
                    <a:pt x="70" y="289"/>
                  </a:lnTo>
                  <a:lnTo>
                    <a:pt x="77" y="283"/>
                  </a:lnTo>
                  <a:lnTo>
                    <a:pt x="87" y="278"/>
                  </a:lnTo>
                  <a:lnTo>
                    <a:pt x="103" y="276"/>
                  </a:lnTo>
                  <a:lnTo>
                    <a:pt x="105" y="302"/>
                  </a:lnTo>
                  <a:lnTo>
                    <a:pt x="107" y="322"/>
                  </a:lnTo>
                  <a:lnTo>
                    <a:pt x="109" y="337"/>
                  </a:lnTo>
                  <a:lnTo>
                    <a:pt x="111" y="350"/>
                  </a:lnTo>
                  <a:lnTo>
                    <a:pt x="113" y="361"/>
                  </a:lnTo>
                  <a:lnTo>
                    <a:pt x="118" y="368"/>
                  </a:lnTo>
                  <a:lnTo>
                    <a:pt x="120" y="359"/>
                  </a:lnTo>
                  <a:lnTo>
                    <a:pt x="122" y="346"/>
                  </a:lnTo>
                  <a:lnTo>
                    <a:pt x="122" y="328"/>
                  </a:lnTo>
                  <a:lnTo>
                    <a:pt x="122" y="309"/>
                  </a:lnTo>
                  <a:lnTo>
                    <a:pt x="118" y="289"/>
                  </a:lnTo>
                  <a:lnTo>
                    <a:pt x="118" y="272"/>
                  </a:lnTo>
                  <a:lnTo>
                    <a:pt x="116" y="259"/>
                  </a:lnTo>
                  <a:lnTo>
                    <a:pt x="116" y="254"/>
                  </a:lnTo>
                  <a:lnTo>
                    <a:pt x="124" y="250"/>
                  </a:lnTo>
                  <a:lnTo>
                    <a:pt x="133" y="250"/>
                  </a:lnTo>
                  <a:lnTo>
                    <a:pt x="133" y="267"/>
                  </a:lnTo>
                  <a:lnTo>
                    <a:pt x="137" y="283"/>
                  </a:lnTo>
                  <a:lnTo>
                    <a:pt x="140" y="300"/>
                  </a:lnTo>
                  <a:lnTo>
                    <a:pt x="146" y="316"/>
                  </a:lnTo>
                  <a:lnTo>
                    <a:pt x="151" y="311"/>
                  </a:lnTo>
                  <a:lnTo>
                    <a:pt x="157" y="300"/>
                  </a:lnTo>
                  <a:lnTo>
                    <a:pt x="157" y="287"/>
                  </a:lnTo>
                  <a:lnTo>
                    <a:pt x="159" y="274"/>
                  </a:lnTo>
                  <a:lnTo>
                    <a:pt x="155" y="259"/>
                  </a:lnTo>
                  <a:lnTo>
                    <a:pt x="155" y="244"/>
                  </a:lnTo>
                  <a:lnTo>
                    <a:pt x="153" y="233"/>
                  </a:lnTo>
                  <a:lnTo>
                    <a:pt x="153" y="226"/>
                  </a:lnTo>
                  <a:lnTo>
                    <a:pt x="166" y="215"/>
                  </a:lnTo>
                  <a:lnTo>
                    <a:pt x="174" y="211"/>
                  </a:lnTo>
                  <a:lnTo>
                    <a:pt x="181" y="209"/>
                  </a:lnTo>
                  <a:lnTo>
                    <a:pt x="190" y="209"/>
                  </a:lnTo>
                  <a:lnTo>
                    <a:pt x="192" y="233"/>
                  </a:lnTo>
                  <a:lnTo>
                    <a:pt x="194" y="252"/>
                  </a:lnTo>
                  <a:lnTo>
                    <a:pt x="196" y="263"/>
                  </a:lnTo>
                  <a:lnTo>
                    <a:pt x="198" y="274"/>
                  </a:lnTo>
                  <a:lnTo>
                    <a:pt x="199" y="285"/>
                  </a:lnTo>
                  <a:lnTo>
                    <a:pt x="205" y="294"/>
                  </a:lnTo>
                  <a:lnTo>
                    <a:pt x="209" y="291"/>
                  </a:lnTo>
                  <a:lnTo>
                    <a:pt x="214" y="289"/>
                  </a:lnTo>
                  <a:lnTo>
                    <a:pt x="212" y="276"/>
                  </a:lnTo>
                  <a:lnTo>
                    <a:pt x="211" y="267"/>
                  </a:lnTo>
                  <a:lnTo>
                    <a:pt x="211" y="259"/>
                  </a:lnTo>
                  <a:lnTo>
                    <a:pt x="211" y="255"/>
                  </a:lnTo>
                  <a:lnTo>
                    <a:pt x="211" y="246"/>
                  </a:lnTo>
                  <a:lnTo>
                    <a:pt x="211" y="237"/>
                  </a:lnTo>
                  <a:lnTo>
                    <a:pt x="220" y="231"/>
                  </a:lnTo>
                  <a:lnTo>
                    <a:pt x="229" y="230"/>
                  </a:lnTo>
                  <a:lnTo>
                    <a:pt x="238" y="228"/>
                  </a:lnTo>
                  <a:lnTo>
                    <a:pt x="249" y="226"/>
                  </a:lnTo>
                  <a:lnTo>
                    <a:pt x="249" y="237"/>
                  </a:lnTo>
                  <a:lnTo>
                    <a:pt x="249" y="250"/>
                  </a:lnTo>
                  <a:lnTo>
                    <a:pt x="249" y="263"/>
                  </a:lnTo>
                  <a:lnTo>
                    <a:pt x="251" y="276"/>
                  </a:lnTo>
                  <a:lnTo>
                    <a:pt x="259" y="276"/>
                  </a:lnTo>
                  <a:lnTo>
                    <a:pt x="266" y="276"/>
                  </a:lnTo>
                  <a:lnTo>
                    <a:pt x="264" y="257"/>
                  </a:lnTo>
                  <a:lnTo>
                    <a:pt x="264" y="241"/>
                  </a:lnTo>
                  <a:lnTo>
                    <a:pt x="262" y="224"/>
                  </a:lnTo>
                  <a:lnTo>
                    <a:pt x="262" y="209"/>
                  </a:lnTo>
                  <a:lnTo>
                    <a:pt x="273" y="202"/>
                  </a:lnTo>
                  <a:lnTo>
                    <a:pt x="286" y="204"/>
                  </a:lnTo>
                  <a:lnTo>
                    <a:pt x="286" y="215"/>
                  </a:lnTo>
                  <a:lnTo>
                    <a:pt x="288" y="224"/>
                  </a:lnTo>
                  <a:lnTo>
                    <a:pt x="290" y="231"/>
                  </a:lnTo>
                  <a:lnTo>
                    <a:pt x="292" y="239"/>
                  </a:lnTo>
                  <a:lnTo>
                    <a:pt x="294" y="246"/>
                  </a:lnTo>
                  <a:lnTo>
                    <a:pt x="301" y="254"/>
                  </a:lnTo>
                  <a:lnTo>
                    <a:pt x="301" y="250"/>
                  </a:lnTo>
                  <a:lnTo>
                    <a:pt x="307" y="248"/>
                  </a:lnTo>
                  <a:lnTo>
                    <a:pt x="307" y="231"/>
                  </a:lnTo>
                  <a:lnTo>
                    <a:pt x="307" y="215"/>
                  </a:lnTo>
                  <a:lnTo>
                    <a:pt x="307" y="198"/>
                  </a:lnTo>
                  <a:lnTo>
                    <a:pt x="309" y="183"/>
                  </a:lnTo>
                  <a:lnTo>
                    <a:pt x="321" y="172"/>
                  </a:lnTo>
                  <a:lnTo>
                    <a:pt x="329" y="167"/>
                  </a:lnTo>
                  <a:lnTo>
                    <a:pt x="334" y="165"/>
                  </a:lnTo>
                  <a:lnTo>
                    <a:pt x="344" y="163"/>
                  </a:lnTo>
                  <a:lnTo>
                    <a:pt x="345" y="178"/>
                  </a:lnTo>
                  <a:lnTo>
                    <a:pt x="347" y="187"/>
                  </a:lnTo>
                  <a:lnTo>
                    <a:pt x="349" y="193"/>
                  </a:lnTo>
                  <a:lnTo>
                    <a:pt x="355" y="198"/>
                  </a:lnTo>
                  <a:lnTo>
                    <a:pt x="355" y="185"/>
                  </a:lnTo>
                  <a:lnTo>
                    <a:pt x="357" y="174"/>
                  </a:lnTo>
                  <a:lnTo>
                    <a:pt x="357" y="161"/>
                  </a:lnTo>
                  <a:lnTo>
                    <a:pt x="360" y="150"/>
                  </a:lnTo>
                  <a:lnTo>
                    <a:pt x="370" y="143"/>
                  </a:lnTo>
                  <a:lnTo>
                    <a:pt x="377" y="139"/>
                  </a:lnTo>
                  <a:lnTo>
                    <a:pt x="382" y="135"/>
                  </a:lnTo>
                  <a:lnTo>
                    <a:pt x="388" y="135"/>
                  </a:lnTo>
                  <a:lnTo>
                    <a:pt x="395" y="133"/>
                  </a:lnTo>
                  <a:lnTo>
                    <a:pt x="406" y="133"/>
                  </a:lnTo>
                  <a:lnTo>
                    <a:pt x="406" y="144"/>
                  </a:lnTo>
                  <a:lnTo>
                    <a:pt x="406" y="157"/>
                  </a:lnTo>
                  <a:lnTo>
                    <a:pt x="406" y="170"/>
                  </a:lnTo>
                  <a:lnTo>
                    <a:pt x="406" y="183"/>
                  </a:lnTo>
                  <a:lnTo>
                    <a:pt x="408" y="187"/>
                  </a:lnTo>
                  <a:lnTo>
                    <a:pt x="418" y="191"/>
                  </a:lnTo>
                  <a:lnTo>
                    <a:pt x="418" y="170"/>
                  </a:lnTo>
                  <a:lnTo>
                    <a:pt x="418" y="152"/>
                  </a:lnTo>
                  <a:lnTo>
                    <a:pt x="419" y="131"/>
                  </a:lnTo>
                  <a:lnTo>
                    <a:pt x="423" y="115"/>
                  </a:lnTo>
                  <a:lnTo>
                    <a:pt x="432" y="106"/>
                  </a:lnTo>
                  <a:lnTo>
                    <a:pt x="442" y="100"/>
                  </a:lnTo>
                  <a:lnTo>
                    <a:pt x="445" y="96"/>
                  </a:lnTo>
                  <a:lnTo>
                    <a:pt x="451" y="96"/>
                  </a:lnTo>
                  <a:lnTo>
                    <a:pt x="458" y="94"/>
                  </a:lnTo>
                  <a:lnTo>
                    <a:pt x="469" y="98"/>
                  </a:lnTo>
                  <a:lnTo>
                    <a:pt x="466" y="107"/>
                  </a:lnTo>
                  <a:lnTo>
                    <a:pt x="466" y="119"/>
                  </a:lnTo>
                  <a:lnTo>
                    <a:pt x="466" y="124"/>
                  </a:lnTo>
                  <a:lnTo>
                    <a:pt x="467" y="133"/>
                  </a:lnTo>
                  <a:lnTo>
                    <a:pt x="469" y="144"/>
                  </a:lnTo>
                  <a:lnTo>
                    <a:pt x="475" y="163"/>
                  </a:lnTo>
                  <a:lnTo>
                    <a:pt x="480" y="165"/>
                  </a:lnTo>
                  <a:lnTo>
                    <a:pt x="488" y="168"/>
                  </a:lnTo>
                  <a:lnTo>
                    <a:pt x="488" y="152"/>
                  </a:lnTo>
                  <a:lnTo>
                    <a:pt x="490" y="137"/>
                  </a:lnTo>
                  <a:lnTo>
                    <a:pt x="490" y="120"/>
                  </a:lnTo>
                  <a:lnTo>
                    <a:pt x="493" y="107"/>
                  </a:lnTo>
                  <a:lnTo>
                    <a:pt x="503" y="100"/>
                  </a:lnTo>
                  <a:lnTo>
                    <a:pt x="514" y="94"/>
                  </a:lnTo>
                  <a:lnTo>
                    <a:pt x="525" y="89"/>
                  </a:lnTo>
                  <a:lnTo>
                    <a:pt x="538" y="85"/>
                  </a:lnTo>
                  <a:lnTo>
                    <a:pt x="538" y="102"/>
                  </a:lnTo>
                  <a:lnTo>
                    <a:pt x="538" y="115"/>
                  </a:lnTo>
                  <a:lnTo>
                    <a:pt x="538" y="124"/>
                  </a:lnTo>
                  <a:lnTo>
                    <a:pt x="538" y="131"/>
                  </a:lnTo>
                  <a:lnTo>
                    <a:pt x="540" y="139"/>
                  </a:lnTo>
                  <a:lnTo>
                    <a:pt x="545" y="148"/>
                  </a:lnTo>
                  <a:lnTo>
                    <a:pt x="547" y="144"/>
                  </a:lnTo>
                  <a:lnTo>
                    <a:pt x="551" y="143"/>
                  </a:lnTo>
                  <a:lnTo>
                    <a:pt x="551" y="131"/>
                  </a:lnTo>
                  <a:lnTo>
                    <a:pt x="551" y="120"/>
                  </a:lnTo>
                  <a:lnTo>
                    <a:pt x="553" y="109"/>
                  </a:lnTo>
                  <a:lnTo>
                    <a:pt x="554" y="100"/>
                  </a:lnTo>
                  <a:lnTo>
                    <a:pt x="554" y="80"/>
                  </a:lnTo>
                  <a:lnTo>
                    <a:pt x="558" y="63"/>
                  </a:lnTo>
                  <a:lnTo>
                    <a:pt x="564" y="63"/>
                  </a:lnTo>
                  <a:lnTo>
                    <a:pt x="573" y="63"/>
                  </a:lnTo>
                  <a:lnTo>
                    <a:pt x="573" y="80"/>
                  </a:lnTo>
                  <a:lnTo>
                    <a:pt x="575" y="98"/>
                  </a:lnTo>
                  <a:lnTo>
                    <a:pt x="580" y="100"/>
                  </a:lnTo>
                  <a:lnTo>
                    <a:pt x="588" y="102"/>
                  </a:lnTo>
                  <a:lnTo>
                    <a:pt x="586" y="85"/>
                  </a:lnTo>
                  <a:lnTo>
                    <a:pt x="586" y="72"/>
                  </a:lnTo>
                  <a:lnTo>
                    <a:pt x="586" y="57"/>
                  </a:lnTo>
                  <a:lnTo>
                    <a:pt x="586" y="45"/>
                  </a:lnTo>
                  <a:lnTo>
                    <a:pt x="591" y="35"/>
                  </a:lnTo>
                  <a:lnTo>
                    <a:pt x="599" y="28"/>
                  </a:lnTo>
                  <a:lnTo>
                    <a:pt x="604" y="19"/>
                  </a:lnTo>
                  <a:lnTo>
                    <a:pt x="608" y="11"/>
                  </a:lnTo>
                  <a:lnTo>
                    <a:pt x="595" y="17"/>
                  </a:lnTo>
                  <a:lnTo>
                    <a:pt x="586" y="22"/>
                  </a:lnTo>
                  <a:lnTo>
                    <a:pt x="586" y="13"/>
                  </a:lnTo>
                  <a:lnTo>
                    <a:pt x="586" y="9"/>
                  </a:lnTo>
                  <a:lnTo>
                    <a:pt x="593" y="2"/>
                  </a:lnTo>
                  <a:lnTo>
                    <a:pt x="601" y="0"/>
                  </a:lnTo>
                  <a:lnTo>
                    <a:pt x="604" y="0"/>
                  </a:lnTo>
                  <a:lnTo>
                    <a:pt x="610" y="0"/>
                  </a:lnTo>
                  <a:lnTo>
                    <a:pt x="617" y="0"/>
                  </a:lnTo>
                  <a:lnTo>
                    <a:pt x="630" y="0"/>
                  </a:lnTo>
                  <a:lnTo>
                    <a:pt x="628" y="52"/>
                  </a:lnTo>
                  <a:lnTo>
                    <a:pt x="628" y="120"/>
                  </a:lnTo>
                  <a:lnTo>
                    <a:pt x="626" y="196"/>
                  </a:lnTo>
                  <a:lnTo>
                    <a:pt x="625" y="279"/>
                  </a:lnTo>
                  <a:lnTo>
                    <a:pt x="617" y="359"/>
                  </a:lnTo>
                  <a:lnTo>
                    <a:pt x="610" y="435"/>
                  </a:lnTo>
                  <a:lnTo>
                    <a:pt x="599" y="501"/>
                  </a:lnTo>
                  <a:lnTo>
                    <a:pt x="586" y="555"/>
                  </a:lnTo>
                  <a:lnTo>
                    <a:pt x="514" y="561"/>
                  </a:lnTo>
                  <a:lnTo>
                    <a:pt x="445" y="566"/>
                  </a:lnTo>
                  <a:lnTo>
                    <a:pt x="377" y="572"/>
                  </a:lnTo>
                  <a:lnTo>
                    <a:pt x="310" y="579"/>
                  </a:lnTo>
                  <a:lnTo>
                    <a:pt x="242" y="585"/>
                  </a:lnTo>
                  <a:lnTo>
                    <a:pt x="174" y="590"/>
                  </a:lnTo>
                  <a:lnTo>
                    <a:pt x="107" y="596"/>
                  </a:lnTo>
                  <a:lnTo>
                    <a:pt x="40" y="603"/>
                  </a:lnTo>
                  <a:close/>
                </a:path>
              </a:pathLst>
            </a:custGeom>
            <a:solidFill>
              <a:srgbClr val="FFFF00"/>
            </a:solidFill>
            <a:ln w="9525">
              <a:noFill/>
              <a:round/>
              <a:headEnd/>
              <a:tailEnd/>
            </a:ln>
          </p:spPr>
          <p:txBody>
            <a:bodyPr/>
            <a:lstStyle/>
            <a:p>
              <a:endParaRPr lang="en-AU"/>
            </a:p>
          </p:txBody>
        </p:sp>
        <p:sp>
          <p:nvSpPr>
            <p:cNvPr id="51419" name="Freeform 219"/>
            <p:cNvSpPr>
              <a:spLocks/>
            </p:cNvSpPr>
            <p:nvPr/>
          </p:nvSpPr>
          <p:spPr bwMode="auto">
            <a:xfrm>
              <a:off x="1008" y="-237"/>
              <a:ext cx="1174" cy="872"/>
            </a:xfrm>
            <a:custGeom>
              <a:avLst/>
              <a:gdLst/>
              <a:ahLst/>
              <a:cxnLst>
                <a:cxn ang="0">
                  <a:pos x="761" y="1686"/>
                </a:cxn>
                <a:cxn ang="0">
                  <a:pos x="811" y="1526"/>
                </a:cxn>
                <a:cxn ang="0">
                  <a:pos x="1020" y="1203"/>
                </a:cxn>
                <a:cxn ang="0">
                  <a:pos x="1183" y="984"/>
                </a:cxn>
                <a:cxn ang="0">
                  <a:pos x="1310" y="797"/>
                </a:cxn>
                <a:cxn ang="0">
                  <a:pos x="1157" y="945"/>
                </a:cxn>
                <a:cxn ang="0">
                  <a:pos x="1051" y="949"/>
                </a:cxn>
                <a:cxn ang="0">
                  <a:pos x="1090" y="890"/>
                </a:cxn>
                <a:cxn ang="0">
                  <a:pos x="1064" y="920"/>
                </a:cxn>
                <a:cxn ang="0">
                  <a:pos x="979" y="960"/>
                </a:cxn>
                <a:cxn ang="0">
                  <a:pos x="1020" y="748"/>
                </a:cxn>
                <a:cxn ang="0">
                  <a:pos x="1026" y="718"/>
                </a:cxn>
                <a:cxn ang="0">
                  <a:pos x="963" y="823"/>
                </a:cxn>
                <a:cxn ang="0">
                  <a:pos x="915" y="838"/>
                </a:cxn>
                <a:cxn ang="0">
                  <a:pos x="885" y="794"/>
                </a:cxn>
                <a:cxn ang="0">
                  <a:pos x="963" y="1049"/>
                </a:cxn>
                <a:cxn ang="0">
                  <a:pos x="839" y="1425"/>
                </a:cxn>
                <a:cxn ang="0">
                  <a:pos x="443" y="1580"/>
                </a:cxn>
                <a:cxn ang="0">
                  <a:pos x="149" y="1304"/>
                </a:cxn>
                <a:cxn ang="0">
                  <a:pos x="270" y="701"/>
                </a:cxn>
                <a:cxn ang="0">
                  <a:pos x="460" y="666"/>
                </a:cxn>
                <a:cxn ang="0">
                  <a:pos x="732" y="703"/>
                </a:cxn>
                <a:cxn ang="0">
                  <a:pos x="708" y="468"/>
                </a:cxn>
                <a:cxn ang="0">
                  <a:pos x="554" y="464"/>
                </a:cxn>
                <a:cxn ang="0">
                  <a:pos x="684" y="651"/>
                </a:cxn>
                <a:cxn ang="0">
                  <a:pos x="419" y="592"/>
                </a:cxn>
                <a:cxn ang="0">
                  <a:pos x="131" y="600"/>
                </a:cxn>
                <a:cxn ang="0">
                  <a:pos x="118" y="202"/>
                </a:cxn>
                <a:cxn ang="0">
                  <a:pos x="676" y="52"/>
                </a:cxn>
                <a:cxn ang="0">
                  <a:pos x="669" y="8"/>
                </a:cxn>
                <a:cxn ang="0">
                  <a:pos x="715" y="9"/>
                </a:cxn>
                <a:cxn ang="0">
                  <a:pos x="700" y="341"/>
                </a:cxn>
                <a:cxn ang="0">
                  <a:pos x="844" y="374"/>
                </a:cxn>
                <a:cxn ang="0">
                  <a:pos x="902" y="163"/>
                </a:cxn>
                <a:cxn ang="0">
                  <a:pos x="1362" y="218"/>
                </a:cxn>
                <a:cxn ang="0">
                  <a:pos x="1756" y="394"/>
                </a:cxn>
                <a:cxn ang="0">
                  <a:pos x="1854" y="474"/>
                </a:cxn>
                <a:cxn ang="0">
                  <a:pos x="2037" y="431"/>
                </a:cxn>
                <a:cxn ang="0">
                  <a:pos x="2342" y="472"/>
                </a:cxn>
                <a:cxn ang="0">
                  <a:pos x="2183" y="1021"/>
                </a:cxn>
                <a:cxn ang="0">
                  <a:pos x="1831" y="1140"/>
                </a:cxn>
                <a:cxn ang="0">
                  <a:pos x="1865" y="975"/>
                </a:cxn>
                <a:cxn ang="0">
                  <a:pos x="1831" y="912"/>
                </a:cxn>
                <a:cxn ang="0">
                  <a:pos x="1811" y="999"/>
                </a:cxn>
                <a:cxn ang="0">
                  <a:pos x="1643" y="1249"/>
                </a:cxn>
                <a:cxn ang="0">
                  <a:pos x="1414" y="1390"/>
                </a:cxn>
                <a:cxn ang="0">
                  <a:pos x="1586" y="1365"/>
                </a:cxn>
                <a:cxn ang="0">
                  <a:pos x="1754" y="1243"/>
                </a:cxn>
                <a:cxn ang="0">
                  <a:pos x="1850" y="1365"/>
                </a:cxn>
                <a:cxn ang="0">
                  <a:pos x="1850" y="1486"/>
                </a:cxn>
                <a:cxn ang="0">
                  <a:pos x="1765" y="1615"/>
                </a:cxn>
                <a:cxn ang="0">
                  <a:pos x="1562" y="1534"/>
                </a:cxn>
                <a:cxn ang="0">
                  <a:pos x="1388" y="1543"/>
                </a:cxn>
                <a:cxn ang="0">
                  <a:pos x="1151" y="1586"/>
                </a:cxn>
                <a:cxn ang="0">
                  <a:pos x="1149" y="1441"/>
                </a:cxn>
                <a:cxn ang="0">
                  <a:pos x="1138" y="1328"/>
                </a:cxn>
                <a:cxn ang="0">
                  <a:pos x="1009" y="1661"/>
                </a:cxn>
              </a:cxnLst>
              <a:rect l="0" t="0" r="r" b="b"/>
              <a:pathLst>
                <a:path w="2347" h="1745">
                  <a:moveTo>
                    <a:pt x="876" y="1745"/>
                  </a:moveTo>
                  <a:lnTo>
                    <a:pt x="831" y="1734"/>
                  </a:lnTo>
                  <a:lnTo>
                    <a:pt x="800" y="1723"/>
                  </a:lnTo>
                  <a:lnTo>
                    <a:pt x="776" y="1704"/>
                  </a:lnTo>
                  <a:lnTo>
                    <a:pt x="761" y="1686"/>
                  </a:lnTo>
                  <a:lnTo>
                    <a:pt x="750" y="1661"/>
                  </a:lnTo>
                  <a:lnTo>
                    <a:pt x="746" y="1636"/>
                  </a:lnTo>
                  <a:lnTo>
                    <a:pt x="745" y="1604"/>
                  </a:lnTo>
                  <a:lnTo>
                    <a:pt x="746" y="1571"/>
                  </a:lnTo>
                  <a:lnTo>
                    <a:pt x="811" y="1526"/>
                  </a:lnTo>
                  <a:lnTo>
                    <a:pt x="872" y="1475"/>
                  </a:lnTo>
                  <a:lnTo>
                    <a:pt x="920" y="1414"/>
                  </a:lnTo>
                  <a:lnTo>
                    <a:pt x="965" y="1349"/>
                  </a:lnTo>
                  <a:lnTo>
                    <a:pt x="996" y="1277"/>
                  </a:lnTo>
                  <a:lnTo>
                    <a:pt x="1020" y="1203"/>
                  </a:lnTo>
                  <a:lnTo>
                    <a:pt x="1037" y="1125"/>
                  </a:lnTo>
                  <a:lnTo>
                    <a:pt x="1044" y="1049"/>
                  </a:lnTo>
                  <a:lnTo>
                    <a:pt x="1077" y="1038"/>
                  </a:lnTo>
                  <a:lnTo>
                    <a:pt x="1127" y="1016"/>
                  </a:lnTo>
                  <a:lnTo>
                    <a:pt x="1183" y="984"/>
                  </a:lnTo>
                  <a:lnTo>
                    <a:pt x="1238" y="949"/>
                  </a:lnTo>
                  <a:lnTo>
                    <a:pt x="1284" y="907"/>
                  </a:lnTo>
                  <a:lnTo>
                    <a:pt x="1318" y="866"/>
                  </a:lnTo>
                  <a:lnTo>
                    <a:pt x="1327" y="829"/>
                  </a:lnTo>
                  <a:lnTo>
                    <a:pt x="1310" y="797"/>
                  </a:lnTo>
                  <a:lnTo>
                    <a:pt x="1282" y="827"/>
                  </a:lnTo>
                  <a:lnTo>
                    <a:pt x="1257" y="859"/>
                  </a:lnTo>
                  <a:lnTo>
                    <a:pt x="1223" y="890"/>
                  </a:lnTo>
                  <a:lnTo>
                    <a:pt x="1192" y="921"/>
                  </a:lnTo>
                  <a:lnTo>
                    <a:pt x="1157" y="945"/>
                  </a:lnTo>
                  <a:lnTo>
                    <a:pt x="1120" y="966"/>
                  </a:lnTo>
                  <a:lnTo>
                    <a:pt x="1081" y="975"/>
                  </a:lnTo>
                  <a:lnTo>
                    <a:pt x="1044" y="979"/>
                  </a:lnTo>
                  <a:lnTo>
                    <a:pt x="1046" y="964"/>
                  </a:lnTo>
                  <a:lnTo>
                    <a:pt x="1051" y="949"/>
                  </a:lnTo>
                  <a:lnTo>
                    <a:pt x="1061" y="934"/>
                  </a:lnTo>
                  <a:lnTo>
                    <a:pt x="1070" y="923"/>
                  </a:lnTo>
                  <a:lnTo>
                    <a:pt x="1077" y="910"/>
                  </a:lnTo>
                  <a:lnTo>
                    <a:pt x="1087" y="901"/>
                  </a:lnTo>
                  <a:lnTo>
                    <a:pt x="1090" y="890"/>
                  </a:lnTo>
                  <a:lnTo>
                    <a:pt x="1092" y="884"/>
                  </a:lnTo>
                  <a:lnTo>
                    <a:pt x="1083" y="892"/>
                  </a:lnTo>
                  <a:lnTo>
                    <a:pt x="1077" y="899"/>
                  </a:lnTo>
                  <a:lnTo>
                    <a:pt x="1070" y="908"/>
                  </a:lnTo>
                  <a:lnTo>
                    <a:pt x="1064" y="920"/>
                  </a:lnTo>
                  <a:lnTo>
                    <a:pt x="1057" y="929"/>
                  </a:lnTo>
                  <a:lnTo>
                    <a:pt x="1050" y="942"/>
                  </a:lnTo>
                  <a:lnTo>
                    <a:pt x="1038" y="955"/>
                  </a:lnTo>
                  <a:lnTo>
                    <a:pt x="1029" y="973"/>
                  </a:lnTo>
                  <a:lnTo>
                    <a:pt x="979" y="960"/>
                  </a:lnTo>
                  <a:lnTo>
                    <a:pt x="957" y="933"/>
                  </a:lnTo>
                  <a:lnTo>
                    <a:pt x="957" y="890"/>
                  </a:lnTo>
                  <a:lnTo>
                    <a:pt x="972" y="842"/>
                  </a:lnTo>
                  <a:lnTo>
                    <a:pt x="994" y="792"/>
                  </a:lnTo>
                  <a:lnTo>
                    <a:pt x="1020" y="748"/>
                  </a:lnTo>
                  <a:lnTo>
                    <a:pt x="1040" y="714"/>
                  </a:lnTo>
                  <a:lnTo>
                    <a:pt x="1051" y="699"/>
                  </a:lnTo>
                  <a:lnTo>
                    <a:pt x="1044" y="699"/>
                  </a:lnTo>
                  <a:lnTo>
                    <a:pt x="1038" y="699"/>
                  </a:lnTo>
                  <a:lnTo>
                    <a:pt x="1026" y="718"/>
                  </a:lnTo>
                  <a:lnTo>
                    <a:pt x="1013" y="738"/>
                  </a:lnTo>
                  <a:lnTo>
                    <a:pt x="1000" y="759"/>
                  </a:lnTo>
                  <a:lnTo>
                    <a:pt x="989" y="781"/>
                  </a:lnTo>
                  <a:lnTo>
                    <a:pt x="976" y="801"/>
                  </a:lnTo>
                  <a:lnTo>
                    <a:pt x="963" y="823"/>
                  </a:lnTo>
                  <a:lnTo>
                    <a:pt x="952" y="846"/>
                  </a:lnTo>
                  <a:lnTo>
                    <a:pt x="940" y="868"/>
                  </a:lnTo>
                  <a:lnTo>
                    <a:pt x="928" y="859"/>
                  </a:lnTo>
                  <a:lnTo>
                    <a:pt x="920" y="849"/>
                  </a:lnTo>
                  <a:lnTo>
                    <a:pt x="915" y="838"/>
                  </a:lnTo>
                  <a:lnTo>
                    <a:pt x="913" y="827"/>
                  </a:lnTo>
                  <a:lnTo>
                    <a:pt x="909" y="816"/>
                  </a:lnTo>
                  <a:lnTo>
                    <a:pt x="904" y="807"/>
                  </a:lnTo>
                  <a:lnTo>
                    <a:pt x="896" y="797"/>
                  </a:lnTo>
                  <a:lnTo>
                    <a:pt x="885" y="794"/>
                  </a:lnTo>
                  <a:lnTo>
                    <a:pt x="878" y="807"/>
                  </a:lnTo>
                  <a:lnTo>
                    <a:pt x="876" y="822"/>
                  </a:lnTo>
                  <a:lnTo>
                    <a:pt x="913" y="914"/>
                  </a:lnTo>
                  <a:lnTo>
                    <a:pt x="944" y="988"/>
                  </a:lnTo>
                  <a:lnTo>
                    <a:pt x="963" y="1049"/>
                  </a:lnTo>
                  <a:lnTo>
                    <a:pt x="972" y="1106"/>
                  </a:lnTo>
                  <a:lnTo>
                    <a:pt x="965" y="1164"/>
                  </a:lnTo>
                  <a:lnTo>
                    <a:pt x="942" y="1232"/>
                  </a:lnTo>
                  <a:lnTo>
                    <a:pt x="900" y="1316"/>
                  </a:lnTo>
                  <a:lnTo>
                    <a:pt x="839" y="1425"/>
                  </a:lnTo>
                  <a:lnTo>
                    <a:pt x="778" y="1469"/>
                  </a:lnTo>
                  <a:lnTo>
                    <a:pt x="706" y="1510"/>
                  </a:lnTo>
                  <a:lnTo>
                    <a:pt x="621" y="1541"/>
                  </a:lnTo>
                  <a:lnTo>
                    <a:pt x="534" y="1567"/>
                  </a:lnTo>
                  <a:lnTo>
                    <a:pt x="443" y="1580"/>
                  </a:lnTo>
                  <a:lnTo>
                    <a:pt x="358" y="1582"/>
                  </a:lnTo>
                  <a:lnTo>
                    <a:pt x="281" y="1569"/>
                  </a:lnTo>
                  <a:lnTo>
                    <a:pt x="218" y="1539"/>
                  </a:lnTo>
                  <a:lnTo>
                    <a:pt x="175" y="1427"/>
                  </a:lnTo>
                  <a:lnTo>
                    <a:pt x="149" y="1304"/>
                  </a:lnTo>
                  <a:lnTo>
                    <a:pt x="136" y="1173"/>
                  </a:lnTo>
                  <a:lnTo>
                    <a:pt x="142" y="1042"/>
                  </a:lnTo>
                  <a:lnTo>
                    <a:pt x="164" y="914"/>
                  </a:lnTo>
                  <a:lnTo>
                    <a:pt x="207" y="799"/>
                  </a:lnTo>
                  <a:lnTo>
                    <a:pt x="270" y="701"/>
                  </a:lnTo>
                  <a:lnTo>
                    <a:pt x="358" y="629"/>
                  </a:lnTo>
                  <a:lnTo>
                    <a:pt x="358" y="622"/>
                  </a:lnTo>
                  <a:lnTo>
                    <a:pt x="362" y="618"/>
                  </a:lnTo>
                  <a:lnTo>
                    <a:pt x="408" y="633"/>
                  </a:lnTo>
                  <a:lnTo>
                    <a:pt x="460" y="666"/>
                  </a:lnTo>
                  <a:lnTo>
                    <a:pt x="514" y="705"/>
                  </a:lnTo>
                  <a:lnTo>
                    <a:pt x="569" y="742"/>
                  </a:lnTo>
                  <a:lnTo>
                    <a:pt x="623" y="760"/>
                  </a:lnTo>
                  <a:lnTo>
                    <a:pt x="678" y="751"/>
                  </a:lnTo>
                  <a:lnTo>
                    <a:pt x="732" y="703"/>
                  </a:lnTo>
                  <a:lnTo>
                    <a:pt x="783" y="607"/>
                  </a:lnTo>
                  <a:lnTo>
                    <a:pt x="778" y="563"/>
                  </a:lnTo>
                  <a:lnTo>
                    <a:pt x="763" y="524"/>
                  </a:lnTo>
                  <a:lnTo>
                    <a:pt x="737" y="492"/>
                  </a:lnTo>
                  <a:lnTo>
                    <a:pt x="708" y="468"/>
                  </a:lnTo>
                  <a:lnTo>
                    <a:pt x="669" y="450"/>
                  </a:lnTo>
                  <a:lnTo>
                    <a:pt x="630" y="442"/>
                  </a:lnTo>
                  <a:lnTo>
                    <a:pt x="591" y="444"/>
                  </a:lnTo>
                  <a:lnTo>
                    <a:pt x="554" y="457"/>
                  </a:lnTo>
                  <a:lnTo>
                    <a:pt x="554" y="464"/>
                  </a:lnTo>
                  <a:lnTo>
                    <a:pt x="554" y="474"/>
                  </a:lnTo>
                  <a:lnTo>
                    <a:pt x="663" y="503"/>
                  </a:lnTo>
                  <a:lnTo>
                    <a:pt x="713" y="550"/>
                  </a:lnTo>
                  <a:lnTo>
                    <a:pt x="715" y="601"/>
                  </a:lnTo>
                  <a:lnTo>
                    <a:pt x="684" y="651"/>
                  </a:lnTo>
                  <a:lnTo>
                    <a:pt x="630" y="686"/>
                  </a:lnTo>
                  <a:lnTo>
                    <a:pt x="571" y="703"/>
                  </a:lnTo>
                  <a:lnTo>
                    <a:pt x="517" y="688"/>
                  </a:lnTo>
                  <a:lnTo>
                    <a:pt x="482" y="637"/>
                  </a:lnTo>
                  <a:lnTo>
                    <a:pt x="419" y="592"/>
                  </a:lnTo>
                  <a:lnTo>
                    <a:pt x="362" y="579"/>
                  </a:lnTo>
                  <a:lnTo>
                    <a:pt x="303" y="583"/>
                  </a:lnTo>
                  <a:lnTo>
                    <a:pt x="247" y="598"/>
                  </a:lnTo>
                  <a:lnTo>
                    <a:pt x="188" y="605"/>
                  </a:lnTo>
                  <a:lnTo>
                    <a:pt x="131" y="600"/>
                  </a:lnTo>
                  <a:lnTo>
                    <a:pt x="68" y="568"/>
                  </a:lnTo>
                  <a:lnTo>
                    <a:pt x="7" y="501"/>
                  </a:lnTo>
                  <a:lnTo>
                    <a:pt x="0" y="355"/>
                  </a:lnTo>
                  <a:lnTo>
                    <a:pt x="42" y="261"/>
                  </a:lnTo>
                  <a:lnTo>
                    <a:pt x="118" y="202"/>
                  </a:lnTo>
                  <a:lnTo>
                    <a:pt x="223" y="172"/>
                  </a:lnTo>
                  <a:lnTo>
                    <a:pt x="340" y="152"/>
                  </a:lnTo>
                  <a:lnTo>
                    <a:pt x="462" y="133"/>
                  </a:lnTo>
                  <a:lnTo>
                    <a:pt x="576" y="104"/>
                  </a:lnTo>
                  <a:lnTo>
                    <a:pt x="676" y="52"/>
                  </a:lnTo>
                  <a:lnTo>
                    <a:pt x="676" y="37"/>
                  </a:lnTo>
                  <a:lnTo>
                    <a:pt x="676" y="26"/>
                  </a:lnTo>
                  <a:lnTo>
                    <a:pt x="672" y="20"/>
                  </a:lnTo>
                  <a:lnTo>
                    <a:pt x="669" y="17"/>
                  </a:lnTo>
                  <a:lnTo>
                    <a:pt x="669" y="8"/>
                  </a:lnTo>
                  <a:lnTo>
                    <a:pt x="671" y="0"/>
                  </a:lnTo>
                  <a:lnTo>
                    <a:pt x="682" y="0"/>
                  </a:lnTo>
                  <a:lnTo>
                    <a:pt x="693" y="2"/>
                  </a:lnTo>
                  <a:lnTo>
                    <a:pt x="704" y="6"/>
                  </a:lnTo>
                  <a:lnTo>
                    <a:pt x="715" y="9"/>
                  </a:lnTo>
                  <a:lnTo>
                    <a:pt x="708" y="52"/>
                  </a:lnTo>
                  <a:lnTo>
                    <a:pt x="702" y="115"/>
                  </a:lnTo>
                  <a:lnTo>
                    <a:pt x="695" y="189"/>
                  </a:lnTo>
                  <a:lnTo>
                    <a:pt x="695" y="268"/>
                  </a:lnTo>
                  <a:lnTo>
                    <a:pt x="700" y="341"/>
                  </a:lnTo>
                  <a:lnTo>
                    <a:pt x="719" y="403"/>
                  </a:lnTo>
                  <a:lnTo>
                    <a:pt x="748" y="442"/>
                  </a:lnTo>
                  <a:lnTo>
                    <a:pt x="798" y="455"/>
                  </a:lnTo>
                  <a:lnTo>
                    <a:pt x="824" y="413"/>
                  </a:lnTo>
                  <a:lnTo>
                    <a:pt x="844" y="374"/>
                  </a:lnTo>
                  <a:lnTo>
                    <a:pt x="861" y="333"/>
                  </a:lnTo>
                  <a:lnTo>
                    <a:pt x="874" y="294"/>
                  </a:lnTo>
                  <a:lnTo>
                    <a:pt x="883" y="252"/>
                  </a:lnTo>
                  <a:lnTo>
                    <a:pt x="892" y="209"/>
                  </a:lnTo>
                  <a:lnTo>
                    <a:pt x="902" y="163"/>
                  </a:lnTo>
                  <a:lnTo>
                    <a:pt x="913" y="115"/>
                  </a:lnTo>
                  <a:lnTo>
                    <a:pt x="966" y="124"/>
                  </a:lnTo>
                  <a:lnTo>
                    <a:pt x="1072" y="148"/>
                  </a:lnTo>
                  <a:lnTo>
                    <a:pt x="1209" y="180"/>
                  </a:lnTo>
                  <a:lnTo>
                    <a:pt x="1362" y="218"/>
                  </a:lnTo>
                  <a:lnTo>
                    <a:pt x="1510" y="254"/>
                  </a:lnTo>
                  <a:lnTo>
                    <a:pt x="1643" y="291"/>
                  </a:lnTo>
                  <a:lnTo>
                    <a:pt x="1739" y="320"/>
                  </a:lnTo>
                  <a:lnTo>
                    <a:pt x="1785" y="341"/>
                  </a:lnTo>
                  <a:lnTo>
                    <a:pt x="1756" y="394"/>
                  </a:lnTo>
                  <a:lnTo>
                    <a:pt x="1750" y="433"/>
                  </a:lnTo>
                  <a:lnTo>
                    <a:pt x="1759" y="457"/>
                  </a:lnTo>
                  <a:lnTo>
                    <a:pt x="1783" y="472"/>
                  </a:lnTo>
                  <a:lnTo>
                    <a:pt x="1815" y="476"/>
                  </a:lnTo>
                  <a:lnTo>
                    <a:pt x="1854" y="474"/>
                  </a:lnTo>
                  <a:lnTo>
                    <a:pt x="1894" y="466"/>
                  </a:lnTo>
                  <a:lnTo>
                    <a:pt x="1933" y="461"/>
                  </a:lnTo>
                  <a:lnTo>
                    <a:pt x="1948" y="476"/>
                  </a:lnTo>
                  <a:lnTo>
                    <a:pt x="1985" y="463"/>
                  </a:lnTo>
                  <a:lnTo>
                    <a:pt x="2037" y="431"/>
                  </a:lnTo>
                  <a:lnTo>
                    <a:pt x="2101" y="398"/>
                  </a:lnTo>
                  <a:lnTo>
                    <a:pt x="2168" y="370"/>
                  </a:lnTo>
                  <a:lnTo>
                    <a:pt x="2234" y="366"/>
                  </a:lnTo>
                  <a:lnTo>
                    <a:pt x="2294" y="396"/>
                  </a:lnTo>
                  <a:lnTo>
                    <a:pt x="2342" y="472"/>
                  </a:lnTo>
                  <a:lnTo>
                    <a:pt x="2347" y="590"/>
                  </a:lnTo>
                  <a:lnTo>
                    <a:pt x="2336" y="711"/>
                  </a:lnTo>
                  <a:lnTo>
                    <a:pt x="2303" y="823"/>
                  </a:lnTo>
                  <a:lnTo>
                    <a:pt x="2255" y="931"/>
                  </a:lnTo>
                  <a:lnTo>
                    <a:pt x="2183" y="1021"/>
                  </a:lnTo>
                  <a:lnTo>
                    <a:pt x="2094" y="1093"/>
                  </a:lnTo>
                  <a:lnTo>
                    <a:pt x="1987" y="1138"/>
                  </a:lnTo>
                  <a:lnTo>
                    <a:pt x="1863" y="1156"/>
                  </a:lnTo>
                  <a:lnTo>
                    <a:pt x="1846" y="1147"/>
                  </a:lnTo>
                  <a:lnTo>
                    <a:pt x="1831" y="1140"/>
                  </a:lnTo>
                  <a:lnTo>
                    <a:pt x="1839" y="1105"/>
                  </a:lnTo>
                  <a:lnTo>
                    <a:pt x="1848" y="1071"/>
                  </a:lnTo>
                  <a:lnTo>
                    <a:pt x="1855" y="1040"/>
                  </a:lnTo>
                  <a:lnTo>
                    <a:pt x="1863" y="1008"/>
                  </a:lnTo>
                  <a:lnTo>
                    <a:pt x="1865" y="975"/>
                  </a:lnTo>
                  <a:lnTo>
                    <a:pt x="1863" y="945"/>
                  </a:lnTo>
                  <a:lnTo>
                    <a:pt x="1857" y="914"/>
                  </a:lnTo>
                  <a:lnTo>
                    <a:pt x="1846" y="886"/>
                  </a:lnTo>
                  <a:lnTo>
                    <a:pt x="1837" y="897"/>
                  </a:lnTo>
                  <a:lnTo>
                    <a:pt x="1831" y="912"/>
                  </a:lnTo>
                  <a:lnTo>
                    <a:pt x="1828" y="927"/>
                  </a:lnTo>
                  <a:lnTo>
                    <a:pt x="1824" y="945"/>
                  </a:lnTo>
                  <a:lnTo>
                    <a:pt x="1819" y="962"/>
                  </a:lnTo>
                  <a:lnTo>
                    <a:pt x="1817" y="981"/>
                  </a:lnTo>
                  <a:lnTo>
                    <a:pt x="1811" y="999"/>
                  </a:lnTo>
                  <a:lnTo>
                    <a:pt x="1809" y="1018"/>
                  </a:lnTo>
                  <a:lnTo>
                    <a:pt x="1765" y="1101"/>
                  </a:lnTo>
                  <a:lnTo>
                    <a:pt x="1726" y="1166"/>
                  </a:lnTo>
                  <a:lnTo>
                    <a:pt x="1684" y="1212"/>
                  </a:lnTo>
                  <a:lnTo>
                    <a:pt x="1643" y="1249"/>
                  </a:lnTo>
                  <a:lnTo>
                    <a:pt x="1595" y="1277"/>
                  </a:lnTo>
                  <a:lnTo>
                    <a:pt x="1543" y="1304"/>
                  </a:lnTo>
                  <a:lnTo>
                    <a:pt x="1484" y="1336"/>
                  </a:lnTo>
                  <a:lnTo>
                    <a:pt x="1416" y="1377"/>
                  </a:lnTo>
                  <a:lnTo>
                    <a:pt x="1414" y="1390"/>
                  </a:lnTo>
                  <a:lnTo>
                    <a:pt x="1412" y="1402"/>
                  </a:lnTo>
                  <a:lnTo>
                    <a:pt x="1440" y="1415"/>
                  </a:lnTo>
                  <a:lnTo>
                    <a:pt x="1482" y="1414"/>
                  </a:lnTo>
                  <a:lnTo>
                    <a:pt x="1530" y="1393"/>
                  </a:lnTo>
                  <a:lnTo>
                    <a:pt x="1586" y="1365"/>
                  </a:lnTo>
                  <a:lnTo>
                    <a:pt x="1636" y="1330"/>
                  </a:lnTo>
                  <a:lnTo>
                    <a:pt x="1684" y="1295"/>
                  </a:lnTo>
                  <a:lnTo>
                    <a:pt x="1721" y="1262"/>
                  </a:lnTo>
                  <a:lnTo>
                    <a:pt x="1748" y="1240"/>
                  </a:lnTo>
                  <a:lnTo>
                    <a:pt x="1754" y="1243"/>
                  </a:lnTo>
                  <a:lnTo>
                    <a:pt x="1769" y="1260"/>
                  </a:lnTo>
                  <a:lnTo>
                    <a:pt x="1787" y="1282"/>
                  </a:lnTo>
                  <a:lnTo>
                    <a:pt x="1809" y="1310"/>
                  </a:lnTo>
                  <a:lnTo>
                    <a:pt x="1830" y="1338"/>
                  </a:lnTo>
                  <a:lnTo>
                    <a:pt x="1850" y="1365"/>
                  </a:lnTo>
                  <a:lnTo>
                    <a:pt x="1867" y="1386"/>
                  </a:lnTo>
                  <a:lnTo>
                    <a:pt x="1880" y="1402"/>
                  </a:lnTo>
                  <a:lnTo>
                    <a:pt x="1872" y="1430"/>
                  </a:lnTo>
                  <a:lnTo>
                    <a:pt x="1863" y="1458"/>
                  </a:lnTo>
                  <a:lnTo>
                    <a:pt x="1850" y="1486"/>
                  </a:lnTo>
                  <a:lnTo>
                    <a:pt x="1835" y="1513"/>
                  </a:lnTo>
                  <a:lnTo>
                    <a:pt x="1817" y="1539"/>
                  </a:lnTo>
                  <a:lnTo>
                    <a:pt x="1800" y="1567"/>
                  </a:lnTo>
                  <a:lnTo>
                    <a:pt x="1782" y="1591"/>
                  </a:lnTo>
                  <a:lnTo>
                    <a:pt x="1765" y="1615"/>
                  </a:lnTo>
                  <a:lnTo>
                    <a:pt x="1735" y="1597"/>
                  </a:lnTo>
                  <a:lnTo>
                    <a:pt x="1698" y="1580"/>
                  </a:lnTo>
                  <a:lnTo>
                    <a:pt x="1656" y="1563"/>
                  </a:lnTo>
                  <a:lnTo>
                    <a:pt x="1610" y="1549"/>
                  </a:lnTo>
                  <a:lnTo>
                    <a:pt x="1562" y="1534"/>
                  </a:lnTo>
                  <a:lnTo>
                    <a:pt x="1517" y="1523"/>
                  </a:lnTo>
                  <a:lnTo>
                    <a:pt x="1478" y="1515"/>
                  </a:lnTo>
                  <a:lnTo>
                    <a:pt x="1451" y="1515"/>
                  </a:lnTo>
                  <a:lnTo>
                    <a:pt x="1425" y="1530"/>
                  </a:lnTo>
                  <a:lnTo>
                    <a:pt x="1388" y="1543"/>
                  </a:lnTo>
                  <a:lnTo>
                    <a:pt x="1342" y="1554"/>
                  </a:lnTo>
                  <a:lnTo>
                    <a:pt x="1292" y="1565"/>
                  </a:lnTo>
                  <a:lnTo>
                    <a:pt x="1238" y="1573"/>
                  </a:lnTo>
                  <a:lnTo>
                    <a:pt x="1192" y="1580"/>
                  </a:lnTo>
                  <a:lnTo>
                    <a:pt x="1151" y="1586"/>
                  </a:lnTo>
                  <a:lnTo>
                    <a:pt x="1122" y="1591"/>
                  </a:lnTo>
                  <a:lnTo>
                    <a:pt x="1118" y="1552"/>
                  </a:lnTo>
                  <a:lnTo>
                    <a:pt x="1123" y="1513"/>
                  </a:lnTo>
                  <a:lnTo>
                    <a:pt x="1133" y="1476"/>
                  </a:lnTo>
                  <a:lnTo>
                    <a:pt x="1149" y="1441"/>
                  </a:lnTo>
                  <a:lnTo>
                    <a:pt x="1164" y="1404"/>
                  </a:lnTo>
                  <a:lnTo>
                    <a:pt x="1179" y="1369"/>
                  </a:lnTo>
                  <a:lnTo>
                    <a:pt x="1190" y="1334"/>
                  </a:lnTo>
                  <a:lnTo>
                    <a:pt x="1197" y="1301"/>
                  </a:lnTo>
                  <a:lnTo>
                    <a:pt x="1138" y="1328"/>
                  </a:lnTo>
                  <a:lnTo>
                    <a:pt x="1103" y="1378"/>
                  </a:lnTo>
                  <a:lnTo>
                    <a:pt x="1081" y="1445"/>
                  </a:lnTo>
                  <a:lnTo>
                    <a:pt x="1064" y="1519"/>
                  </a:lnTo>
                  <a:lnTo>
                    <a:pt x="1042" y="1593"/>
                  </a:lnTo>
                  <a:lnTo>
                    <a:pt x="1009" y="1661"/>
                  </a:lnTo>
                  <a:lnTo>
                    <a:pt x="955" y="1713"/>
                  </a:lnTo>
                  <a:lnTo>
                    <a:pt x="876" y="1745"/>
                  </a:lnTo>
                  <a:close/>
                </a:path>
              </a:pathLst>
            </a:custGeom>
            <a:solidFill>
              <a:srgbClr val="FFCC99"/>
            </a:solidFill>
            <a:ln w="9525">
              <a:noFill/>
              <a:round/>
              <a:headEnd/>
              <a:tailEnd/>
            </a:ln>
          </p:spPr>
          <p:txBody>
            <a:bodyPr/>
            <a:lstStyle/>
            <a:p>
              <a:endParaRPr lang="en-AU"/>
            </a:p>
          </p:txBody>
        </p:sp>
        <p:sp>
          <p:nvSpPr>
            <p:cNvPr id="51420" name="Freeform 220"/>
            <p:cNvSpPr>
              <a:spLocks/>
            </p:cNvSpPr>
            <p:nvPr/>
          </p:nvSpPr>
          <p:spPr bwMode="auto">
            <a:xfrm>
              <a:off x="324" y="538"/>
              <a:ext cx="11" cy="57"/>
            </a:xfrm>
            <a:custGeom>
              <a:avLst/>
              <a:gdLst/>
              <a:ahLst/>
              <a:cxnLst>
                <a:cxn ang="0">
                  <a:pos x="16" y="113"/>
                </a:cxn>
                <a:cxn ang="0">
                  <a:pos x="13" y="97"/>
                </a:cxn>
                <a:cxn ang="0">
                  <a:pos x="9" y="82"/>
                </a:cxn>
                <a:cxn ang="0">
                  <a:pos x="5" y="67"/>
                </a:cxn>
                <a:cxn ang="0">
                  <a:pos x="3" y="54"/>
                </a:cxn>
                <a:cxn ang="0">
                  <a:pos x="2" y="39"/>
                </a:cxn>
                <a:cxn ang="0">
                  <a:pos x="0" y="26"/>
                </a:cxn>
                <a:cxn ang="0">
                  <a:pos x="0" y="12"/>
                </a:cxn>
                <a:cxn ang="0">
                  <a:pos x="3" y="0"/>
                </a:cxn>
                <a:cxn ang="0">
                  <a:pos x="7" y="0"/>
                </a:cxn>
                <a:cxn ang="0">
                  <a:pos x="16" y="0"/>
                </a:cxn>
                <a:cxn ang="0">
                  <a:pos x="16" y="12"/>
                </a:cxn>
                <a:cxn ang="0">
                  <a:pos x="16" y="26"/>
                </a:cxn>
                <a:cxn ang="0">
                  <a:pos x="16" y="39"/>
                </a:cxn>
                <a:cxn ang="0">
                  <a:pos x="18" y="54"/>
                </a:cxn>
                <a:cxn ang="0">
                  <a:pos x="18" y="65"/>
                </a:cxn>
                <a:cxn ang="0">
                  <a:pos x="18" y="80"/>
                </a:cxn>
                <a:cxn ang="0">
                  <a:pos x="20" y="93"/>
                </a:cxn>
                <a:cxn ang="0">
                  <a:pos x="22" y="108"/>
                </a:cxn>
                <a:cxn ang="0">
                  <a:pos x="18" y="111"/>
                </a:cxn>
                <a:cxn ang="0">
                  <a:pos x="16" y="113"/>
                </a:cxn>
              </a:cxnLst>
              <a:rect l="0" t="0" r="r" b="b"/>
              <a:pathLst>
                <a:path w="22" h="113">
                  <a:moveTo>
                    <a:pt x="16" y="113"/>
                  </a:moveTo>
                  <a:lnTo>
                    <a:pt x="13" y="97"/>
                  </a:lnTo>
                  <a:lnTo>
                    <a:pt x="9" y="82"/>
                  </a:lnTo>
                  <a:lnTo>
                    <a:pt x="5" y="67"/>
                  </a:lnTo>
                  <a:lnTo>
                    <a:pt x="3" y="54"/>
                  </a:lnTo>
                  <a:lnTo>
                    <a:pt x="2" y="39"/>
                  </a:lnTo>
                  <a:lnTo>
                    <a:pt x="0" y="26"/>
                  </a:lnTo>
                  <a:lnTo>
                    <a:pt x="0" y="12"/>
                  </a:lnTo>
                  <a:lnTo>
                    <a:pt x="3" y="0"/>
                  </a:lnTo>
                  <a:lnTo>
                    <a:pt x="7" y="0"/>
                  </a:lnTo>
                  <a:lnTo>
                    <a:pt x="16" y="0"/>
                  </a:lnTo>
                  <a:lnTo>
                    <a:pt x="16" y="12"/>
                  </a:lnTo>
                  <a:lnTo>
                    <a:pt x="16" y="26"/>
                  </a:lnTo>
                  <a:lnTo>
                    <a:pt x="16" y="39"/>
                  </a:lnTo>
                  <a:lnTo>
                    <a:pt x="18" y="54"/>
                  </a:lnTo>
                  <a:lnTo>
                    <a:pt x="18" y="65"/>
                  </a:lnTo>
                  <a:lnTo>
                    <a:pt x="18" y="80"/>
                  </a:lnTo>
                  <a:lnTo>
                    <a:pt x="20" y="93"/>
                  </a:lnTo>
                  <a:lnTo>
                    <a:pt x="22" y="108"/>
                  </a:lnTo>
                  <a:lnTo>
                    <a:pt x="18" y="111"/>
                  </a:lnTo>
                  <a:lnTo>
                    <a:pt x="16" y="113"/>
                  </a:lnTo>
                  <a:close/>
                </a:path>
              </a:pathLst>
            </a:custGeom>
            <a:solidFill>
              <a:srgbClr val="FFFF00"/>
            </a:solidFill>
            <a:ln w="9525">
              <a:noFill/>
              <a:round/>
              <a:headEnd/>
              <a:tailEnd/>
            </a:ln>
          </p:spPr>
          <p:txBody>
            <a:bodyPr/>
            <a:lstStyle/>
            <a:p>
              <a:endParaRPr lang="en-AU"/>
            </a:p>
          </p:txBody>
        </p:sp>
        <p:sp>
          <p:nvSpPr>
            <p:cNvPr id="51421" name="Freeform 221"/>
            <p:cNvSpPr>
              <a:spLocks/>
            </p:cNvSpPr>
            <p:nvPr/>
          </p:nvSpPr>
          <p:spPr bwMode="auto">
            <a:xfrm>
              <a:off x="285" y="508"/>
              <a:ext cx="19" cy="79"/>
            </a:xfrm>
            <a:custGeom>
              <a:avLst/>
              <a:gdLst/>
              <a:ahLst/>
              <a:cxnLst>
                <a:cxn ang="0">
                  <a:pos x="34" y="160"/>
                </a:cxn>
                <a:cxn ang="0">
                  <a:pos x="22" y="147"/>
                </a:cxn>
                <a:cxn ang="0">
                  <a:pos x="17" y="128"/>
                </a:cxn>
                <a:cxn ang="0">
                  <a:pos x="10" y="106"/>
                </a:cxn>
                <a:cxn ang="0">
                  <a:pos x="6" y="82"/>
                </a:cxn>
                <a:cxn ang="0">
                  <a:pos x="0" y="56"/>
                </a:cxn>
                <a:cxn ang="0">
                  <a:pos x="0" y="32"/>
                </a:cxn>
                <a:cxn ang="0">
                  <a:pos x="0" y="13"/>
                </a:cxn>
                <a:cxn ang="0">
                  <a:pos x="2" y="0"/>
                </a:cxn>
                <a:cxn ang="0">
                  <a:pos x="6" y="17"/>
                </a:cxn>
                <a:cxn ang="0">
                  <a:pos x="11" y="34"/>
                </a:cxn>
                <a:cxn ang="0">
                  <a:pos x="17" y="52"/>
                </a:cxn>
                <a:cxn ang="0">
                  <a:pos x="22" y="74"/>
                </a:cxn>
                <a:cxn ang="0">
                  <a:pos x="26" y="95"/>
                </a:cxn>
                <a:cxn ang="0">
                  <a:pos x="30" y="115"/>
                </a:cxn>
                <a:cxn ang="0">
                  <a:pos x="34" y="137"/>
                </a:cxn>
                <a:cxn ang="0">
                  <a:pos x="39" y="160"/>
                </a:cxn>
                <a:cxn ang="0">
                  <a:pos x="35" y="160"/>
                </a:cxn>
                <a:cxn ang="0">
                  <a:pos x="34" y="160"/>
                </a:cxn>
              </a:cxnLst>
              <a:rect l="0" t="0" r="r" b="b"/>
              <a:pathLst>
                <a:path w="39" h="160">
                  <a:moveTo>
                    <a:pt x="34" y="160"/>
                  </a:moveTo>
                  <a:lnTo>
                    <a:pt x="22" y="147"/>
                  </a:lnTo>
                  <a:lnTo>
                    <a:pt x="17" y="128"/>
                  </a:lnTo>
                  <a:lnTo>
                    <a:pt x="10" y="106"/>
                  </a:lnTo>
                  <a:lnTo>
                    <a:pt x="6" y="82"/>
                  </a:lnTo>
                  <a:lnTo>
                    <a:pt x="0" y="56"/>
                  </a:lnTo>
                  <a:lnTo>
                    <a:pt x="0" y="32"/>
                  </a:lnTo>
                  <a:lnTo>
                    <a:pt x="0" y="13"/>
                  </a:lnTo>
                  <a:lnTo>
                    <a:pt x="2" y="0"/>
                  </a:lnTo>
                  <a:lnTo>
                    <a:pt x="6" y="17"/>
                  </a:lnTo>
                  <a:lnTo>
                    <a:pt x="11" y="34"/>
                  </a:lnTo>
                  <a:lnTo>
                    <a:pt x="17" y="52"/>
                  </a:lnTo>
                  <a:lnTo>
                    <a:pt x="22" y="74"/>
                  </a:lnTo>
                  <a:lnTo>
                    <a:pt x="26" y="95"/>
                  </a:lnTo>
                  <a:lnTo>
                    <a:pt x="30" y="115"/>
                  </a:lnTo>
                  <a:lnTo>
                    <a:pt x="34" y="137"/>
                  </a:lnTo>
                  <a:lnTo>
                    <a:pt x="39" y="160"/>
                  </a:lnTo>
                  <a:lnTo>
                    <a:pt x="35" y="160"/>
                  </a:lnTo>
                  <a:lnTo>
                    <a:pt x="34" y="160"/>
                  </a:lnTo>
                  <a:close/>
                </a:path>
              </a:pathLst>
            </a:custGeom>
            <a:solidFill>
              <a:srgbClr val="FFFF00"/>
            </a:solidFill>
            <a:ln w="9525">
              <a:noFill/>
              <a:round/>
              <a:headEnd/>
              <a:tailEnd/>
            </a:ln>
          </p:spPr>
          <p:txBody>
            <a:bodyPr/>
            <a:lstStyle/>
            <a:p>
              <a:endParaRPr lang="en-AU"/>
            </a:p>
          </p:txBody>
        </p:sp>
        <p:sp>
          <p:nvSpPr>
            <p:cNvPr id="51422" name="Freeform 222"/>
            <p:cNvSpPr>
              <a:spLocks/>
            </p:cNvSpPr>
            <p:nvPr/>
          </p:nvSpPr>
          <p:spPr bwMode="auto">
            <a:xfrm>
              <a:off x="299" y="500"/>
              <a:ext cx="13" cy="35"/>
            </a:xfrm>
            <a:custGeom>
              <a:avLst/>
              <a:gdLst/>
              <a:ahLst/>
              <a:cxnLst>
                <a:cxn ang="0">
                  <a:pos x="11" y="70"/>
                </a:cxn>
                <a:cxn ang="0">
                  <a:pos x="6" y="59"/>
                </a:cxn>
                <a:cxn ang="0">
                  <a:pos x="4" y="51"/>
                </a:cxn>
                <a:cxn ang="0">
                  <a:pos x="0" y="44"/>
                </a:cxn>
                <a:cxn ang="0">
                  <a:pos x="0" y="38"/>
                </a:cxn>
                <a:cxn ang="0">
                  <a:pos x="0" y="29"/>
                </a:cxn>
                <a:cxn ang="0">
                  <a:pos x="0" y="22"/>
                </a:cxn>
                <a:cxn ang="0">
                  <a:pos x="0" y="11"/>
                </a:cxn>
                <a:cxn ang="0">
                  <a:pos x="0" y="0"/>
                </a:cxn>
                <a:cxn ang="0">
                  <a:pos x="9" y="0"/>
                </a:cxn>
                <a:cxn ang="0">
                  <a:pos x="20" y="1"/>
                </a:cxn>
                <a:cxn ang="0">
                  <a:pos x="22" y="14"/>
                </a:cxn>
                <a:cxn ang="0">
                  <a:pos x="24" y="29"/>
                </a:cxn>
                <a:cxn ang="0">
                  <a:pos x="26" y="44"/>
                </a:cxn>
                <a:cxn ang="0">
                  <a:pos x="28" y="61"/>
                </a:cxn>
                <a:cxn ang="0">
                  <a:pos x="19" y="64"/>
                </a:cxn>
                <a:cxn ang="0">
                  <a:pos x="11" y="70"/>
                </a:cxn>
              </a:cxnLst>
              <a:rect l="0" t="0" r="r" b="b"/>
              <a:pathLst>
                <a:path w="28" h="70">
                  <a:moveTo>
                    <a:pt x="11" y="70"/>
                  </a:moveTo>
                  <a:lnTo>
                    <a:pt x="6" y="59"/>
                  </a:lnTo>
                  <a:lnTo>
                    <a:pt x="4" y="51"/>
                  </a:lnTo>
                  <a:lnTo>
                    <a:pt x="0" y="44"/>
                  </a:lnTo>
                  <a:lnTo>
                    <a:pt x="0" y="38"/>
                  </a:lnTo>
                  <a:lnTo>
                    <a:pt x="0" y="29"/>
                  </a:lnTo>
                  <a:lnTo>
                    <a:pt x="0" y="22"/>
                  </a:lnTo>
                  <a:lnTo>
                    <a:pt x="0" y="11"/>
                  </a:lnTo>
                  <a:lnTo>
                    <a:pt x="0" y="0"/>
                  </a:lnTo>
                  <a:lnTo>
                    <a:pt x="9" y="0"/>
                  </a:lnTo>
                  <a:lnTo>
                    <a:pt x="20" y="1"/>
                  </a:lnTo>
                  <a:lnTo>
                    <a:pt x="22" y="14"/>
                  </a:lnTo>
                  <a:lnTo>
                    <a:pt x="24" y="29"/>
                  </a:lnTo>
                  <a:lnTo>
                    <a:pt x="26" y="44"/>
                  </a:lnTo>
                  <a:lnTo>
                    <a:pt x="28" y="61"/>
                  </a:lnTo>
                  <a:lnTo>
                    <a:pt x="19" y="64"/>
                  </a:lnTo>
                  <a:lnTo>
                    <a:pt x="11" y="70"/>
                  </a:lnTo>
                  <a:close/>
                </a:path>
              </a:pathLst>
            </a:custGeom>
            <a:solidFill>
              <a:srgbClr val="FFFF00"/>
            </a:solidFill>
            <a:ln w="9525">
              <a:noFill/>
              <a:round/>
              <a:headEnd/>
              <a:tailEnd/>
            </a:ln>
          </p:spPr>
          <p:txBody>
            <a:bodyPr/>
            <a:lstStyle/>
            <a:p>
              <a:endParaRPr lang="en-AU"/>
            </a:p>
          </p:txBody>
        </p:sp>
        <p:sp>
          <p:nvSpPr>
            <p:cNvPr id="51423" name="Freeform 223"/>
            <p:cNvSpPr>
              <a:spLocks/>
            </p:cNvSpPr>
            <p:nvPr/>
          </p:nvSpPr>
          <p:spPr bwMode="auto">
            <a:xfrm>
              <a:off x="315" y="489"/>
              <a:ext cx="14" cy="38"/>
            </a:xfrm>
            <a:custGeom>
              <a:avLst/>
              <a:gdLst/>
              <a:ahLst/>
              <a:cxnLst>
                <a:cxn ang="0">
                  <a:pos x="8" y="76"/>
                </a:cxn>
                <a:cxn ang="0">
                  <a:pos x="4" y="63"/>
                </a:cxn>
                <a:cxn ang="0">
                  <a:pos x="2" y="56"/>
                </a:cxn>
                <a:cxn ang="0">
                  <a:pos x="0" y="47"/>
                </a:cxn>
                <a:cxn ang="0">
                  <a:pos x="0" y="41"/>
                </a:cxn>
                <a:cxn ang="0">
                  <a:pos x="0" y="32"/>
                </a:cxn>
                <a:cxn ang="0">
                  <a:pos x="0" y="24"/>
                </a:cxn>
                <a:cxn ang="0">
                  <a:pos x="2" y="12"/>
                </a:cxn>
                <a:cxn ang="0">
                  <a:pos x="4" y="0"/>
                </a:cxn>
                <a:cxn ang="0">
                  <a:pos x="10" y="0"/>
                </a:cxn>
                <a:cxn ang="0">
                  <a:pos x="22" y="0"/>
                </a:cxn>
                <a:cxn ang="0">
                  <a:pos x="22" y="13"/>
                </a:cxn>
                <a:cxn ang="0">
                  <a:pos x="22" y="30"/>
                </a:cxn>
                <a:cxn ang="0">
                  <a:pos x="24" y="47"/>
                </a:cxn>
                <a:cxn ang="0">
                  <a:pos x="28" y="65"/>
                </a:cxn>
                <a:cxn ang="0">
                  <a:pos x="17" y="69"/>
                </a:cxn>
                <a:cxn ang="0">
                  <a:pos x="8" y="76"/>
                </a:cxn>
              </a:cxnLst>
              <a:rect l="0" t="0" r="r" b="b"/>
              <a:pathLst>
                <a:path w="28" h="76">
                  <a:moveTo>
                    <a:pt x="8" y="76"/>
                  </a:moveTo>
                  <a:lnTo>
                    <a:pt x="4" y="63"/>
                  </a:lnTo>
                  <a:lnTo>
                    <a:pt x="2" y="56"/>
                  </a:lnTo>
                  <a:lnTo>
                    <a:pt x="0" y="47"/>
                  </a:lnTo>
                  <a:lnTo>
                    <a:pt x="0" y="41"/>
                  </a:lnTo>
                  <a:lnTo>
                    <a:pt x="0" y="32"/>
                  </a:lnTo>
                  <a:lnTo>
                    <a:pt x="0" y="24"/>
                  </a:lnTo>
                  <a:lnTo>
                    <a:pt x="2" y="12"/>
                  </a:lnTo>
                  <a:lnTo>
                    <a:pt x="4" y="0"/>
                  </a:lnTo>
                  <a:lnTo>
                    <a:pt x="10" y="0"/>
                  </a:lnTo>
                  <a:lnTo>
                    <a:pt x="22" y="0"/>
                  </a:lnTo>
                  <a:lnTo>
                    <a:pt x="22" y="13"/>
                  </a:lnTo>
                  <a:lnTo>
                    <a:pt x="22" y="30"/>
                  </a:lnTo>
                  <a:lnTo>
                    <a:pt x="24" y="47"/>
                  </a:lnTo>
                  <a:lnTo>
                    <a:pt x="28" y="65"/>
                  </a:lnTo>
                  <a:lnTo>
                    <a:pt x="17" y="69"/>
                  </a:lnTo>
                  <a:lnTo>
                    <a:pt x="8" y="76"/>
                  </a:lnTo>
                  <a:close/>
                </a:path>
              </a:pathLst>
            </a:custGeom>
            <a:solidFill>
              <a:srgbClr val="FFFF00"/>
            </a:solidFill>
            <a:ln w="9525">
              <a:noFill/>
              <a:round/>
              <a:headEnd/>
              <a:tailEnd/>
            </a:ln>
          </p:spPr>
          <p:txBody>
            <a:bodyPr/>
            <a:lstStyle/>
            <a:p>
              <a:endParaRPr lang="en-AU"/>
            </a:p>
          </p:txBody>
        </p:sp>
        <p:sp>
          <p:nvSpPr>
            <p:cNvPr id="51424" name="Freeform 224"/>
            <p:cNvSpPr>
              <a:spLocks/>
            </p:cNvSpPr>
            <p:nvPr/>
          </p:nvSpPr>
          <p:spPr bwMode="auto">
            <a:xfrm>
              <a:off x="330" y="472"/>
              <a:ext cx="23" cy="46"/>
            </a:xfrm>
            <a:custGeom>
              <a:avLst/>
              <a:gdLst/>
              <a:ahLst/>
              <a:cxnLst>
                <a:cxn ang="0">
                  <a:pos x="9" y="93"/>
                </a:cxn>
                <a:cxn ang="0">
                  <a:pos x="4" y="72"/>
                </a:cxn>
                <a:cxn ang="0">
                  <a:pos x="2" y="58"/>
                </a:cxn>
                <a:cxn ang="0">
                  <a:pos x="2" y="45"/>
                </a:cxn>
                <a:cxn ang="0">
                  <a:pos x="2" y="39"/>
                </a:cxn>
                <a:cxn ang="0">
                  <a:pos x="0" y="26"/>
                </a:cxn>
                <a:cxn ang="0">
                  <a:pos x="5" y="15"/>
                </a:cxn>
                <a:cxn ang="0">
                  <a:pos x="13" y="8"/>
                </a:cxn>
                <a:cxn ang="0">
                  <a:pos x="20" y="4"/>
                </a:cxn>
                <a:cxn ang="0">
                  <a:pos x="29" y="0"/>
                </a:cxn>
                <a:cxn ang="0">
                  <a:pos x="44" y="0"/>
                </a:cxn>
                <a:cxn ang="0">
                  <a:pos x="44" y="15"/>
                </a:cxn>
                <a:cxn ang="0">
                  <a:pos x="44" y="32"/>
                </a:cxn>
                <a:cxn ang="0">
                  <a:pos x="44" y="48"/>
                </a:cxn>
                <a:cxn ang="0">
                  <a:pos x="46" y="65"/>
                </a:cxn>
                <a:cxn ang="0">
                  <a:pos x="33" y="74"/>
                </a:cxn>
                <a:cxn ang="0">
                  <a:pos x="28" y="82"/>
                </a:cxn>
                <a:cxn ang="0">
                  <a:pos x="18" y="85"/>
                </a:cxn>
                <a:cxn ang="0">
                  <a:pos x="9" y="93"/>
                </a:cxn>
              </a:cxnLst>
              <a:rect l="0" t="0" r="r" b="b"/>
              <a:pathLst>
                <a:path w="46" h="93">
                  <a:moveTo>
                    <a:pt x="9" y="93"/>
                  </a:moveTo>
                  <a:lnTo>
                    <a:pt x="4" y="72"/>
                  </a:lnTo>
                  <a:lnTo>
                    <a:pt x="2" y="58"/>
                  </a:lnTo>
                  <a:lnTo>
                    <a:pt x="2" y="45"/>
                  </a:lnTo>
                  <a:lnTo>
                    <a:pt x="2" y="39"/>
                  </a:lnTo>
                  <a:lnTo>
                    <a:pt x="0" y="26"/>
                  </a:lnTo>
                  <a:lnTo>
                    <a:pt x="5" y="15"/>
                  </a:lnTo>
                  <a:lnTo>
                    <a:pt x="13" y="8"/>
                  </a:lnTo>
                  <a:lnTo>
                    <a:pt x="20" y="4"/>
                  </a:lnTo>
                  <a:lnTo>
                    <a:pt x="29" y="0"/>
                  </a:lnTo>
                  <a:lnTo>
                    <a:pt x="44" y="0"/>
                  </a:lnTo>
                  <a:lnTo>
                    <a:pt x="44" y="15"/>
                  </a:lnTo>
                  <a:lnTo>
                    <a:pt x="44" y="32"/>
                  </a:lnTo>
                  <a:lnTo>
                    <a:pt x="44" y="48"/>
                  </a:lnTo>
                  <a:lnTo>
                    <a:pt x="46" y="65"/>
                  </a:lnTo>
                  <a:lnTo>
                    <a:pt x="33" y="74"/>
                  </a:lnTo>
                  <a:lnTo>
                    <a:pt x="28" y="82"/>
                  </a:lnTo>
                  <a:lnTo>
                    <a:pt x="18" y="85"/>
                  </a:lnTo>
                  <a:lnTo>
                    <a:pt x="9" y="93"/>
                  </a:lnTo>
                  <a:close/>
                </a:path>
              </a:pathLst>
            </a:custGeom>
            <a:solidFill>
              <a:srgbClr val="FFFF00"/>
            </a:solidFill>
            <a:ln w="9525">
              <a:noFill/>
              <a:round/>
              <a:headEnd/>
              <a:tailEnd/>
            </a:ln>
          </p:spPr>
          <p:txBody>
            <a:bodyPr/>
            <a:lstStyle/>
            <a:p>
              <a:endParaRPr lang="en-AU"/>
            </a:p>
          </p:txBody>
        </p:sp>
        <p:sp>
          <p:nvSpPr>
            <p:cNvPr id="51425" name="Freeform 225"/>
            <p:cNvSpPr>
              <a:spLocks/>
            </p:cNvSpPr>
            <p:nvPr/>
          </p:nvSpPr>
          <p:spPr bwMode="auto">
            <a:xfrm>
              <a:off x="274" y="478"/>
              <a:ext cx="9" cy="17"/>
            </a:xfrm>
            <a:custGeom>
              <a:avLst/>
              <a:gdLst/>
              <a:ahLst/>
              <a:cxnLst>
                <a:cxn ang="0">
                  <a:pos x="6" y="34"/>
                </a:cxn>
                <a:cxn ang="0">
                  <a:pos x="0" y="17"/>
                </a:cxn>
                <a:cxn ang="0">
                  <a:pos x="0" y="0"/>
                </a:cxn>
                <a:cxn ang="0">
                  <a:pos x="7" y="0"/>
                </a:cxn>
                <a:cxn ang="0">
                  <a:pos x="17" y="2"/>
                </a:cxn>
                <a:cxn ang="0">
                  <a:pos x="17" y="15"/>
                </a:cxn>
                <a:cxn ang="0">
                  <a:pos x="17" y="30"/>
                </a:cxn>
                <a:cxn ang="0">
                  <a:pos x="9" y="32"/>
                </a:cxn>
                <a:cxn ang="0">
                  <a:pos x="6" y="34"/>
                </a:cxn>
              </a:cxnLst>
              <a:rect l="0" t="0" r="r" b="b"/>
              <a:pathLst>
                <a:path w="17" h="34">
                  <a:moveTo>
                    <a:pt x="6" y="34"/>
                  </a:moveTo>
                  <a:lnTo>
                    <a:pt x="0" y="17"/>
                  </a:lnTo>
                  <a:lnTo>
                    <a:pt x="0" y="0"/>
                  </a:lnTo>
                  <a:lnTo>
                    <a:pt x="7" y="0"/>
                  </a:lnTo>
                  <a:lnTo>
                    <a:pt x="17" y="2"/>
                  </a:lnTo>
                  <a:lnTo>
                    <a:pt x="17" y="15"/>
                  </a:lnTo>
                  <a:lnTo>
                    <a:pt x="17" y="30"/>
                  </a:lnTo>
                  <a:lnTo>
                    <a:pt x="9" y="32"/>
                  </a:lnTo>
                  <a:lnTo>
                    <a:pt x="6" y="34"/>
                  </a:lnTo>
                  <a:close/>
                </a:path>
              </a:pathLst>
            </a:custGeom>
            <a:solidFill>
              <a:srgbClr val="FFFF00"/>
            </a:solidFill>
            <a:ln w="9525">
              <a:noFill/>
              <a:round/>
              <a:headEnd/>
              <a:tailEnd/>
            </a:ln>
          </p:spPr>
          <p:txBody>
            <a:bodyPr/>
            <a:lstStyle/>
            <a:p>
              <a:endParaRPr lang="en-AU"/>
            </a:p>
          </p:txBody>
        </p:sp>
        <p:sp>
          <p:nvSpPr>
            <p:cNvPr id="51426" name="Freeform 226"/>
            <p:cNvSpPr>
              <a:spLocks/>
            </p:cNvSpPr>
            <p:nvPr/>
          </p:nvSpPr>
          <p:spPr bwMode="auto">
            <a:xfrm>
              <a:off x="360" y="458"/>
              <a:ext cx="11" cy="37"/>
            </a:xfrm>
            <a:custGeom>
              <a:avLst/>
              <a:gdLst/>
              <a:ahLst/>
              <a:cxnLst>
                <a:cxn ang="0">
                  <a:pos x="2" y="74"/>
                </a:cxn>
                <a:cxn ang="0">
                  <a:pos x="0" y="55"/>
                </a:cxn>
                <a:cxn ang="0">
                  <a:pos x="0" y="38"/>
                </a:cxn>
                <a:cxn ang="0">
                  <a:pos x="0" y="22"/>
                </a:cxn>
                <a:cxn ang="0">
                  <a:pos x="0" y="5"/>
                </a:cxn>
                <a:cxn ang="0">
                  <a:pos x="5" y="0"/>
                </a:cxn>
                <a:cxn ang="0">
                  <a:pos x="15" y="0"/>
                </a:cxn>
                <a:cxn ang="0">
                  <a:pos x="15" y="11"/>
                </a:cxn>
                <a:cxn ang="0">
                  <a:pos x="17" y="24"/>
                </a:cxn>
                <a:cxn ang="0">
                  <a:pos x="17" y="31"/>
                </a:cxn>
                <a:cxn ang="0">
                  <a:pos x="18" y="40"/>
                </a:cxn>
                <a:cxn ang="0">
                  <a:pos x="18" y="46"/>
                </a:cxn>
                <a:cxn ang="0">
                  <a:pos x="18" y="53"/>
                </a:cxn>
                <a:cxn ang="0">
                  <a:pos x="18" y="61"/>
                </a:cxn>
                <a:cxn ang="0">
                  <a:pos x="20" y="74"/>
                </a:cxn>
                <a:cxn ang="0">
                  <a:pos x="9" y="74"/>
                </a:cxn>
                <a:cxn ang="0">
                  <a:pos x="2" y="74"/>
                </a:cxn>
              </a:cxnLst>
              <a:rect l="0" t="0" r="r" b="b"/>
              <a:pathLst>
                <a:path w="20" h="74">
                  <a:moveTo>
                    <a:pt x="2" y="74"/>
                  </a:moveTo>
                  <a:lnTo>
                    <a:pt x="0" y="55"/>
                  </a:lnTo>
                  <a:lnTo>
                    <a:pt x="0" y="38"/>
                  </a:lnTo>
                  <a:lnTo>
                    <a:pt x="0" y="22"/>
                  </a:lnTo>
                  <a:lnTo>
                    <a:pt x="0" y="5"/>
                  </a:lnTo>
                  <a:lnTo>
                    <a:pt x="5" y="0"/>
                  </a:lnTo>
                  <a:lnTo>
                    <a:pt x="15" y="0"/>
                  </a:lnTo>
                  <a:lnTo>
                    <a:pt x="15" y="11"/>
                  </a:lnTo>
                  <a:lnTo>
                    <a:pt x="17" y="24"/>
                  </a:lnTo>
                  <a:lnTo>
                    <a:pt x="17" y="31"/>
                  </a:lnTo>
                  <a:lnTo>
                    <a:pt x="18" y="40"/>
                  </a:lnTo>
                  <a:lnTo>
                    <a:pt x="18" y="46"/>
                  </a:lnTo>
                  <a:lnTo>
                    <a:pt x="18" y="53"/>
                  </a:lnTo>
                  <a:lnTo>
                    <a:pt x="18" y="61"/>
                  </a:lnTo>
                  <a:lnTo>
                    <a:pt x="20" y="74"/>
                  </a:lnTo>
                  <a:lnTo>
                    <a:pt x="9" y="74"/>
                  </a:lnTo>
                  <a:lnTo>
                    <a:pt x="2" y="74"/>
                  </a:lnTo>
                  <a:close/>
                </a:path>
              </a:pathLst>
            </a:custGeom>
            <a:solidFill>
              <a:srgbClr val="FFFF00"/>
            </a:solidFill>
            <a:ln w="9525">
              <a:noFill/>
              <a:round/>
              <a:headEnd/>
              <a:tailEnd/>
            </a:ln>
          </p:spPr>
          <p:txBody>
            <a:bodyPr/>
            <a:lstStyle/>
            <a:p>
              <a:endParaRPr lang="en-AU"/>
            </a:p>
          </p:txBody>
        </p:sp>
        <p:sp>
          <p:nvSpPr>
            <p:cNvPr id="51427" name="Freeform 227"/>
            <p:cNvSpPr>
              <a:spLocks/>
            </p:cNvSpPr>
            <p:nvPr/>
          </p:nvSpPr>
          <p:spPr bwMode="auto">
            <a:xfrm>
              <a:off x="409" y="464"/>
              <a:ext cx="17" cy="31"/>
            </a:xfrm>
            <a:custGeom>
              <a:avLst/>
              <a:gdLst/>
              <a:ahLst/>
              <a:cxnLst>
                <a:cxn ang="0">
                  <a:pos x="4" y="62"/>
                </a:cxn>
                <a:cxn ang="0">
                  <a:pos x="0" y="50"/>
                </a:cxn>
                <a:cxn ang="0">
                  <a:pos x="0" y="39"/>
                </a:cxn>
                <a:cxn ang="0">
                  <a:pos x="0" y="28"/>
                </a:cxn>
                <a:cxn ang="0">
                  <a:pos x="0" y="17"/>
                </a:cxn>
                <a:cxn ang="0">
                  <a:pos x="6" y="10"/>
                </a:cxn>
                <a:cxn ang="0">
                  <a:pos x="11" y="4"/>
                </a:cxn>
                <a:cxn ang="0">
                  <a:pos x="20" y="0"/>
                </a:cxn>
                <a:cxn ang="0">
                  <a:pos x="35" y="4"/>
                </a:cxn>
                <a:cxn ang="0">
                  <a:pos x="35" y="19"/>
                </a:cxn>
                <a:cxn ang="0">
                  <a:pos x="35" y="36"/>
                </a:cxn>
                <a:cxn ang="0">
                  <a:pos x="18" y="49"/>
                </a:cxn>
                <a:cxn ang="0">
                  <a:pos x="4" y="62"/>
                </a:cxn>
              </a:cxnLst>
              <a:rect l="0" t="0" r="r" b="b"/>
              <a:pathLst>
                <a:path w="35" h="62">
                  <a:moveTo>
                    <a:pt x="4" y="62"/>
                  </a:moveTo>
                  <a:lnTo>
                    <a:pt x="0" y="50"/>
                  </a:lnTo>
                  <a:lnTo>
                    <a:pt x="0" y="39"/>
                  </a:lnTo>
                  <a:lnTo>
                    <a:pt x="0" y="28"/>
                  </a:lnTo>
                  <a:lnTo>
                    <a:pt x="0" y="17"/>
                  </a:lnTo>
                  <a:lnTo>
                    <a:pt x="6" y="10"/>
                  </a:lnTo>
                  <a:lnTo>
                    <a:pt x="11" y="4"/>
                  </a:lnTo>
                  <a:lnTo>
                    <a:pt x="20" y="0"/>
                  </a:lnTo>
                  <a:lnTo>
                    <a:pt x="35" y="4"/>
                  </a:lnTo>
                  <a:lnTo>
                    <a:pt x="35" y="19"/>
                  </a:lnTo>
                  <a:lnTo>
                    <a:pt x="35" y="36"/>
                  </a:lnTo>
                  <a:lnTo>
                    <a:pt x="18" y="49"/>
                  </a:lnTo>
                  <a:lnTo>
                    <a:pt x="4" y="62"/>
                  </a:lnTo>
                  <a:close/>
                </a:path>
              </a:pathLst>
            </a:custGeom>
            <a:solidFill>
              <a:srgbClr val="FFFF00"/>
            </a:solidFill>
            <a:ln w="9525">
              <a:noFill/>
              <a:round/>
              <a:headEnd/>
              <a:tailEnd/>
            </a:ln>
          </p:spPr>
          <p:txBody>
            <a:bodyPr/>
            <a:lstStyle/>
            <a:p>
              <a:endParaRPr lang="en-AU"/>
            </a:p>
          </p:txBody>
        </p:sp>
        <p:sp>
          <p:nvSpPr>
            <p:cNvPr id="51428" name="Freeform 228"/>
            <p:cNvSpPr>
              <a:spLocks/>
            </p:cNvSpPr>
            <p:nvPr/>
          </p:nvSpPr>
          <p:spPr bwMode="auto">
            <a:xfrm>
              <a:off x="291" y="464"/>
              <a:ext cx="10" cy="21"/>
            </a:xfrm>
            <a:custGeom>
              <a:avLst/>
              <a:gdLst/>
              <a:ahLst/>
              <a:cxnLst>
                <a:cxn ang="0">
                  <a:pos x="8" y="41"/>
                </a:cxn>
                <a:cxn ang="0">
                  <a:pos x="2" y="28"/>
                </a:cxn>
                <a:cxn ang="0">
                  <a:pos x="0" y="23"/>
                </a:cxn>
                <a:cxn ang="0">
                  <a:pos x="0" y="13"/>
                </a:cxn>
                <a:cxn ang="0">
                  <a:pos x="2" y="4"/>
                </a:cxn>
                <a:cxn ang="0">
                  <a:pos x="9" y="2"/>
                </a:cxn>
                <a:cxn ang="0">
                  <a:pos x="21" y="0"/>
                </a:cxn>
                <a:cxn ang="0">
                  <a:pos x="21" y="10"/>
                </a:cxn>
                <a:cxn ang="0">
                  <a:pos x="21" y="21"/>
                </a:cxn>
                <a:cxn ang="0">
                  <a:pos x="21" y="30"/>
                </a:cxn>
                <a:cxn ang="0">
                  <a:pos x="21" y="41"/>
                </a:cxn>
                <a:cxn ang="0">
                  <a:pos x="13" y="41"/>
                </a:cxn>
                <a:cxn ang="0">
                  <a:pos x="8" y="41"/>
                </a:cxn>
              </a:cxnLst>
              <a:rect l="0" t="0" r="r" b="b"/>
              <a:pathLst>
                <a:path w="21" h="41">
                  <a:moveTo>
                    <a:pt x="8" y="41"/>
                  </a:moveTo>
                  <a:lnTo>
                    <a:pt x="2" y="28"/>
                  </a:lnTo>
                  <a:lnTo>
                    <a:pt x="0" y="23"/>
                  </a:lnTo>
                  <a:lnTo>
                    <a:pt x="0" y="13"/>
                  </a:lnTo>
                  <a:lnTo>
                    <a:pt x="2" y="4"/>
                  </a:lnTo>
                  <a:lnTo>
                    <a:pt x="9" y="2"/>
                  </a:lnTo>
                  <a:lnTo>
                    <a:pt x="21" y="0"/>
                  </a:lnTo>
                  <a:lnTo>
                    <a:pt x="21" y="10"/>
                  </a:lnTo>
                  <a:lnTo>
                    <a:pt x="21" y="21"/>
                  </a:lnTo>
                  <a:lnTo>
                    <a:pt x="21" y="30"/>
                  </a:lnTo>
                  <a:lnTo>
                    <a:pt x="21" y="41"/>
                  </a:lnTo>
                  <a:lnTo>
                    <a:pt x="13" y="41"/>
                  </a:lnTo>
                  <a:lnTo>
                    <a:pt x="8" y="41"/>
                  </a:lnTo>
                  <a:close/>
                </a:path>
              </a:pathLst>
            </a:custGeom>
            <a:solidFill>
              <a:srgbClr val="FFFF00"/>
            </a:solidFill>
            <a:ln w="9525">
              <a:noFill/>
              <a:round/>
              <a:headEnd/>
              <a:tailEnd/>
            </a:ln>
          </p:spPr>
          <p:txBody>
            <a:bodyPr/>
            <a:lstStyle/>
            <a:p>
              <a:endParaRPr lang="en-AU"/>
            </a:p>
          </p:txBody>
        </p:sp>
        <p:sp>
          <p:nvSpPr>
            <p:cNvPr id="51429" name="Freeform 229"/>
            <p:cNvSpPr>
              <a:spLocks/>
            </p:cNvSpPr>
            <p:nvPr/>
          </p:nvSpPr>
          <p:spPr bwMode="auto">
            <a:xfrm>
              <a:off x="375" y="439"/>
              <a:ext cx="23" cy="46"/>
            </a:xfrm>
            <a:custGeom>
              <a:avLst/>
              <a:gdLst/>
              <a:ahLst/>
              <a:cxnLst>
                <a:cxn ang="0">
                  <a:pos x="8" y="85"/>
                </a:cxn>
                <a:cxn ang="0">
                  <a:pos x="4" y="70"/>
                </a:cxn>
                <a:cxn ang="0">
                  <a:pos x="2" y="59"/>
                </a:cxn>
                <a:cxn ang="0">
                  <a:pos x="0" y="51"/>
                </a:cxn>
                <a:cxn ang="0">
                  <a:pos x="0" y="46"/>
                </a:cxn>
                <a:cxn ang="0">
                  <a:pos x="0" y="33"/>
                </a:cxn>
                <a:cxn ang="0">
                  <a:pos x="2" y="18"/>
                </a:cxn>
                <a:cxn ang="0">
                  <a:pos x="10" y="9"/>
                </a:cxn>
                <a:cxn ang="0">
                  <a:pos x="17" y="3"/>
                </a:cxn>
                <a:cxn ang="0">
                  <a:pos x="26" y="0"/>
                </a:cxn>
                <a:cxn ang="0">
                  <a:pos x="41" y="3"/>
                </a:cxn>
                <a:cxn ang="0">
                  <a:pos x="41" y="18"/>
                </a:cxn>
                <a:cxn ang="0">
                  <a:pos x="43" y="35"/>
                </a:cxn>
                <a:cxn ang="0">
                  <a:pos x="43" y="49"/>
                </a:cxn>
                <a:cxn ang="0">
                  <a:pos x="47" y="66"/>
                </a:cxn>
                <a:cxn ang="0">
                  <a:pos x="36" y="72"/>
                </a:cxn>
                <a:cxn ang="0">
                  <a:pos x="26" y="77"/>
                </a:cxn>
                <a:cxn ang="0">
                  <a:pos x="17" y="83"/>
                </a:cxn>
                <a:cxn ang="0">
                  <a:pos x="12" y="90"/>
                </a:cxn>
                <a:cxn ang="0">
                  <a:pos x="10" y="86"/>
                </a:cxn>
                <a:cxn ang="0">
                  <a:pos x="8" y="85"/>
                </a:cxn>
              </a:cxnLst>
              <a:rect l="0" t="0" r="r" b="b"/>
              <a:pathLst>
                <a:path w="47" h="90">
                  <a:moveTo>
                    <a:pt x="8" y="85"/>
                  </a:moveTo>
                  <a:lnTo>
                    <a:pt x="4" y="70"/>
                  </a:lnTo>
                  <a:lnTo>
                    <a:pt x="2" y="59"/>
                  </a:lnTo>
                  <a:lnTo>
                    <a:pt x="0" y="51"/>
                  </a:lnTo>
                  <a:lnTo>
                    <a:pt x="0" y="46"/>
                  </a:lnTo>
                  <a:lnTo>
                    <a:pt x="0" y="33"/>
                  </a:lnTo>
                  <a:lnTo>
                    <a:pt x="2" y="18"/>
                  </a:lnTo>
                  <a:lnTo>
                    <a:pt x="10" y="9"/>
                  </a:lnTo>
                  <a:lnTo>
                    <a:pt x="17" y="3"/>
                  </a:lnTo>
                  <a:lnTo>
                    <a:pt x="26" y="0"/>
                  </a:lnTo>
                  <a:lnTo>
                    <a:pt x="41" y="3"/>
                  </a:lnTo>
                  <a:lnTo>
                    <a:pt x="41" y="18"/>
                  </a:lnTo>
                  <a:lnTo>
                    <a:pt x="43" y="35"/>
                  </a:lnTo>
                  <a:lnTo>
                    <a:pt x="43" y="49"/>
                  </a:lnTo>
                  <a:lnTo>
                    <a:pt x="47" y="66"/>
                  </a:lnTo>
                  <a:lnTo>
                    <a:pt x="36" y="72"/>
                  </a:lnTo>
                  <a:lnTo>
                    <a:pt x="26" y="77"/>
                  </a:lnTo>
                  <a:lnTo>
                    <a:pt x="17" y="83"/>
                  </a:lnTo>
                  <a:lnTo>
                    <a:pt x="12" y="90"/>
                  </a:lnTo>
                  <a:lnTo>
                    <a:pt x="10" y="86"/>
                  </a:lnTo>
                  <a:lnTo>
                    <a:pt x="8" y="85"/>
                  </a:lnTo>
                  <a:close/>
                </a:path>
              </a:pathLst>
            </a:custGeom>
            <a:solidFill>
              <a:srgbClr val="FFFF00"/>
            </a:solidFill>
            <a:ln w="9525">
              <a:noFill/>
              <a:round/>
              <a:headEnd/>
              <a:tailEnd/>
            </a:ln>
          </p:spPr>
          <p:txBody>
            <a:bodyPr/>
            <a:lstStyle/>
            <a:p>
              <a:endParaRPr lang="en-AU"/>
            </a:p>
          </p:txBody>
        </p:sp>
        <p:sp>
          <p:nvSpPr>
            <p:cNvPr id="51430" name="Freeform 230"/>
            <p:cNvSpPr>
              <a:spLocks/>
            </p:cNvSpPr>
            <p:nvPr/>
          </p:nvSpPr>
          <p:spPr bwMode="auto">
            <a:xfrm>
              <a:off x="2201" y="454"/>
              <a:ext cx="9" cy="31"/>
            </a:xfrm>
            <a:custGeom>
              <a:avLst/>
              <a:gdLst/>
              <a:ahLst/>
              <a:cxnLst>
                <a:cxn ang="0">
                  <a:pos x="4" y="61"/>
                </a:cxn>
                <a:cxn ang="0">
                  <a:pos x="2" y="46"/>
                </a:cxn>
                <a:cxn ang="0">
                  <a:pos x="2" y="33"/>
                </a:cxn>
                <a:cxn ang="0">
                  <a:pos x="0" y="19"/>
                </a:cxn>
                <a:cxn ang="0">
                  <a:pos x="0" y="8"/>
                </a:cxn>
                <a:cxn ang="0">
                  <a:pos x="9" y="0"/>
                </a:cxn>
                <a:cxn ang="0">
                  <a:pos x="19" y="0"/>
                </a:cxn>
                <a:cxn ang="0">
                  <a:pos x="13" y="17"/>
                </a:cxn>
                <a:cxn ang="0">
                  <a:pos x="11" y="32"/>
                </a:cxn>
                <a:cxn ang="0">
                  <a:pos x="9" y="41"/>
                </a:cxn>
                <a:cxn ang="0">
                  <a:pos x="9" y="48"/>
                </a:cxn>
                <a:cxn ang="0">
                  <a:pos x="6" y="56"/>
                </a:cxn>
                <a:cxn ang="0">
                  <a:pos x="4" y="61"/>
                </a:cxn>
              </a:cxnLst>
              <a:rect l="0" t="0" r="r" b="b"/>
              <a:pathLst>
                <a:path w="19" h="61">
                  <a:moveTo>
                    <a:pt x="4" y="61"/>
                  </a:moveTo>
                  <a:lnTo>
                    <a:pt x="2" y="46"/>
                  </a:lnTo>
                  <a:lnTo>
                    <a:pt x="2" y="33"/>
                  </a:lnTo>
                  <a:lnTo>
                    <a:pt x="0" y="19"/>
                  </a:lnTo>
                  <a:lnTo>
                    <a:pt x="0" y="8"/>
                  </a:lnTo>
                  <a:lnTo>
                    <a:pt x="9" y="0"/>
                  </a:lnTo>
                  <a:lnTo>
                    <a:pt x="19" y="0"/>
                  </a:lnTo>
                  <a:lnTo>
                    <a:pt x="13" y="17"/>
                  </a:lnTo>
                  <a:lnTo>
                    <a:pt x="11" y="32"/>
                  </a:lnTo>
                  <a:lnTo>
                    <a:pt x="9" y="41"/>
                  </a:lnTo>
                  <a:lnTo>
                    <a:pt x="9" y="48"/>
                  </a:lnTo>
                  <a:lnTo>
                    <a:pt x="6" y="56"/>
                  </a:lnTo>
                  <a:lnTo>
                    <a:pt x="4" y="61"/>
                  </a:lnTo>
                  <a:close/>
                </a:path>
              </a:pathLst>
            </a:custGeom>
            <a:solidFill>
              <a:srgbClr val="FFFFCC"/>
            </a:solidFill>
            <a:ln w="9525">
              <a:noFill/>
              <a:round/>
              <a:headEnd/>
              <a:tailEnd/>
            </a:ln>
          </p:spPr>
          <p:txBody>
            <a:bodyPr/>
            <a:lstStyle/>
            <a:p>
              <a:endParaRPr lang="en-AU"/>
            </a:p>
          </p:txBody>
        </p:sp>
        <p:sp>
          <p:nvSpPr>
            <p:cNvPr id="51431" name="Freeform 231"/>
            <p:cNvSpPr>
              <a:spLocks/>
            </p:cNvSpPr>
            <p:nvPr/>
          </p:nvSpPr>
          <p:spPr bwMode="auto">
            <a:xfrm>
              <a:off x="306" y="449"/>
              <a:ext cx="16" cy="30"/>
            </a:xfrm>
            <a:custGeom>
              <a:avLst/>
              <a:gdLst/>
              <a:ahLst/>
              <a:cxnLst>
                <a:cxn ang="0">
                  <a:pos x="5" y="61"/>
                </a:cxn>
                <a:cxn ang="0">
                  <a:pos x="2" y="48"/>
                </a:cxn>
                <a:cxn ang="0">
                  <a:pos x="0" y="37"/>
                </a:cxn>
                <a:cxn ang="0">
                  <a:pos x="0" y="24"/>
                </a:cxn>
                <a:cxn ang="0">
                  <a:pos x="0" y="13"/>
                </a:cxn>
                <a:cxn ang="0">
                  <a:pos x="15" y="6"/>
                </a:cxn>
                <a:cxn ang="0">
                  <a:pos x="29" y="0"/>
                </a:cxn>
                <a:cxn ang="0">
                  <a:pos x="29" y="13"/>
                </a:cxn>
                <a:cxn ang="0">
                  <a:pos x="29" y="26"/>
                </a:cxn>
                <a:cxn ang="0">
                  <a:pos x="29" y="39"/>
                </a:cxn>
                <a:cxn ang="0">
                  <a:pos x="31" y="54"/>
                </a:cxn>
                <a:cxn ang="0">
                  <a:pos x="24" y="56"/>
                </a:cxn>
                <a:cxn ang="0">
                  <a:pos x="20" y="57"/>
                </a:cxn>
                <a:cxn ang="0">
                  <a:pos x="13" y="59"/>
                </a:cxn>
                <a:cxn ang="0">
                  <a:pos x="5" y="61"/>
                </a:cxn>
              </a:cxnLst>
              <a:rect l="0" t="0" r="r" b="b"/>
              <a:pathLst>
                <a:path w="31" h="61">
                  <a:moveTo>
                    <a:pt x="5" y="61"/>
                  </a:moveTo>
                  <a:lnTo>
                    <a:pt x="2" y="48"/>
                  </a:lnTo>
                  <a:lnTo>
                    <a:pt x="0" y="37"/>
                  </a:lnTo>
                  <a:lnTo>
                    <a:pt x="0" y="24"/>
                  </a:lnTo>
                  <a:lnTo>
                    <a:pt x="0" y="13"/>
                  </a:lnTo>
                  <a:lnTo>
                    <a:pt x="15" y="6"/>
                  </a:lnTo>
                  <a:lnTo>
                    <a:pt x="29" y="0"/>
                  </a:lnTo>
                  <a:lnTo>
                    <a:pt x="29" y="13"/>
                  </a:lnTo>
                  <a:lnTo>
                    <a:pt x="29" y="26"/>
                  </a:lnTo>
                  <a:lnTo>
                    <a:pt x="29" y="39"/>
                  </a:lnTo>
                  <a:lnTo>
                    <a:pt x="31" y="54"/>
                  </a:lnTo>
                  <a:lnTo>
                    <a:pt x="24" y="56"/>
                  </a:lnTo>
                  <a:lnTo>
                    <a:pt x="20" y="57"/>
                  </a:lnTo>
                  <a:lnTo>
                    <a:pt x="13" y="59"/>
                  </a:lnTo>
                  <a:lnTo>
                    <a:pt x="5" y="61"/>
                  </a:lnTo>
                  <a:close/>
                </a:path>
              </a:pathLst>
            </a:custGeom>
            <a:solidFill>
              <a:srgbClr val="FFFF00"/>
            </a:solidFill>
            <a:ln w="9525">
              <a:noFill/>
              <a:round/>
              <a:headEnd/>
              <a:tailEnd/>
            </a:ln>
          </p:spPr>
          <p:txBody>
            <a:bodyPr/>
            <a:lstStyle/>
            <a:p>
              <a:endParaRPr lang="en-AU"/>
            </a:p>
          </p:txBody>
        </p:sp>
        <p:sp>
          <p:nvSpPr>
            <p:cNvPr id="51432" name="Freeform 232"/>
            <p:cNvSpPr>
              <a:spLocks/>
            </p:cNvSpPr>
            <p:nvPr/>
          </p:nvSpPr>
          <p:spPr bwMode="auto">
            <a:xfrm>
              <a:off x="433" y="447"/>
              <a:ext cx="16" cy="28"/>
            </a:xfrm>
            <a:custGeom>
              <a:avLst/>
              <a:gdLst/>
              <a:ahLst/>
              <a:cxnLst>
                <a:cxn ang="0">
                  <a:pos x="2" y="58"/>
                </a:cxn>
                <a:cxn ang="0">
                  <a:pos x="0" y="47"/>
                </a:cxn>
                <a:cxn ang="0">
                  <a:pos x="0" y="37"/>
                </a:cxn>
                <a:cxn ang="0">
                  <a:pos x="0" y="26"/>
                </a:cxn>
                <a:cxn ang="0">
                  <a:pos x="0" y="17"/>
                </a:cxn>
                <a:cxn ang="0">
                  <a:pos x="9" y="6"/>
                </a:cxn>
                <a:cxn ang="0">
                  <a:pos x="15" y="2"/>
                </a:cxn>
                <a:cxn ang="0">
                  <a:pos x="18" y="0"/>
                </a:cxn>
                <a:cxn ang="0">
                  <a:pos x="31" y="0"/>
                </a:cxn>
                <a:cxn ang="0">
                  <a:pos x="29" y="10"/>
                </a:cxn>
                <a:cxn ang="0">
                  <a:pos x="29" y="21"/>
                </a:cxn>
                <a:cxn ang="0">
                  <a:pos x="29" y="32"/>
                </a:cxn>
                <a:cxn ang="0">
                  <a:pos x="29" y="45"/>
                </a:cxn>
                <a:cxn ang="0">
                  <a:pos x="22" y="48"/>
                </a:cxn>
                <a:cxn ang="0">
                  <a:pos x="17" y="50"/>
                </a:cxn>
                <a:cxn ang="0">
                  <a:pos x="9" y="52"/>
                </a:cxn>
                <a:cxn ang="0">
                  <a:pos x="2" y="58"/>
                </a:cxn>
              </a:cxnLst>
              <a:rect l="0" t="0" r="r" b="b"/>
              <a:pathLst>
                <a:path w="31" h="58">
                  <a:moveTo>
                    <a:pt x="2" y="58"/>
                  </a:moveTo>
                  <a:lnTo>
                    <a:pt x="0" y="47"/>
                  </a:lnTo>
                  <a:lnTo>
                    <a:pt x="0" y="37"/>
                  </a:lnTo>
                  <a:lnTo>
                    <a:pt x="0" y="26"/>
                  </a:lnTo>
                  <a:lnTo>
                    <a:pt x="0" y="17"/>
                  </a:lnTo>
                  <a:lnTo>
                    <a:pt x="9" y="6"/>
                  </a:lnTo>
                  <a:lnTo>
                    <a:pt x="15" y="2"/>
                  </a:lnTo>
                  <a:lnTo>
                    <a:pt x="18" y="0"/>
                  </a:lnTo>
                  <a:lnTo>
                    <a:pt x="31" y="0"/>
                  </a:lnTo>
                  <a:lnTo>
                    <a:pt x="29" y="10"/>
                  </a:lnTo>
                  <a:lnTo>
                    <a:pt x="29" y="21"/>
                  </a:lnTo>
                  <a:lnTo>
                    <a:pt x="29" y="32"/>
                  </a:lnTo>
                  <a:lnTo>
                    <a:pt x="29" y="45"/>
                  </a:lnTo>
                  <a:lnTo>
                    <a:pt x="22" y="48"/>
                  </a:lnTo>
                  <a:lnTo>
                    <a:pt x="17" y="50"/>
                  </a:lnTo>
                  <a:lnTo>
                    <a:pt x="9" y="52"/>
                  </a:lnTo>
                  <a:lnTo>
                    <a:pt x="2" y="58"/>
                  </a:lnTo>
                  <a:close/>
                </a:path>
              </a:pathLst>
            </a:custGeom>
            <a:solidFill>
              <a:srgbClr val="FFFF00"/>
            </a:solidFill>
            <a:ln w="9525">
              <a:noFill/>
              <a:round/>
              <a:headEnd/>
              <a:tailEnd/>
            </a:ln>
          </p:spPr>
          <p:txBody>
            <a:bodyPr/>
            <a:lstStyle/>
            <a:p>
              <a:endParaRPr lang="en-AU"/>
            </a:p>
          </p:txBody>
        </p:sp>
        <p:sp>
          <p:nvSpPr>
            <p:cNvPr id="51433" name="Freeform 233"/>
            <p:cNvSpPr>
              <a:spLocks/>
            </p:cNvSpPr>
            <p:nvPr/>
          </p:nvSpPr>
          <p:spPr bwMode="auto">
            <a:xfrm>
              <a:off x="2149" y="429"/>
              <a:ext cx="25" cy="38"/>
            </a:xfrm>
            <a:custGeom>
              <a:avLst/>
              <a:gdLst/>
              <a:ahLst/>
              <a:cxnLst>
                <a:cxn ang="0">
                  <a:pos x="35" y="76"/>
                </a:cxn>
                <a:cxn ang="0">
                  <a:pos x="22" y="67"/>
                </a:cxn>
                <a:cxn ang="0">
                  <a:pos x="16" y="63"/>
                </a:cxn>
                <a:cxn ang="0">
                  <a:pos x="7" y="59"/>
                </a:cxn>
                <a:cxn ang="0">
                  <a:pos x="0" y="58"/>
                </a:cxn>
                <a:cxn ang="0">
                  <a:pos x="3" y="37"/>
                </a:cxn>
                <a:cxn ang="0">
                  <a:pos x="16" y="21"/>
                </a:cxn>
                <a:cxn ang="0">
                  <a:pos x="31" y="6"/>
                </a:cxn>
                <a:cxn ang="0">
                  <a:pos x="50" y="0"/>
                </a:cxn>
                <a:cxn ang="0">
                  <a:pos x="44" y="24"/>
                </a:cxn>
                <a:cxn ang="0">
                  <a:pos x="42" y="43"/>
                </a:cxn>
                <a:cxn ang="0">
                  <a:pos x="40" y="54"/>
                </a:cxn>
                <a:cxn ang="0">
                  <a:pos x="40" y="65"/>
                </a:cxn>
                <a:cxn ang="0">
                  <a:pos x="37" y="72"/>
                </a:cxn>
                <a:cxn ang="0">
                  <a:pos x="35" y="76"/>
                </a:cxn>
              </a:cxnLst>
              <a:rect l="0" t="0" r="r" b="b"/>
              <a:pathLst>
                <a:path w="50" h="76">
                  <a:moveTo>
                    <a:pt x="35" y="76"/>
                  </a:moveTo>
                  <a:lnTo>
                    <a:pt x="22" y="67"/>
                  </a:lnTo>
                  <a:lnTo>
                    <a:pt x="16" y="63"/>
                  </a:lnTo>
                  <a:lnTo>
                    <a:pt x="7" y="59"/>
                  </a:lnTo>
                  <a:lnTo>
                    <a:pt x="0" y="58"/>
                  </a:lnTo>
                  <a:lnTo>
                    <a:pt x="3" y="37"/>
                  </a:lnTo>
                  <a:lnTo>
                    <a:pt x="16" y="21"/>
                  </a:lnTo>
                  <a:lnTo>
                    <a:pt x="31" y="6"/>
                  </a:lnTo>
                  <a:lnTo>
                    <a:pt x="50" y="0"/>
                  </a:lnTo>
                  <a:lnTo>
                    <a:pt x="44" y="24"/>
                  </a:lnTo>
                  <a:lnTo>
                    <a:pt x="42" y="43"/>
                  </a:lnTo>
                  <a:lnTo>
                    <a:pt x="40" y="54"/>
                  </a:lnTo>
                  <a:lnTo>
                    <a:pt x="40" y="65"/>
                  </a:lnTo>
                  <a:lnTo>
                    <a:pt x="37" y="72"/>
                  </a:lnTo>
                  <a:lnTo>
                    <a:pt x="35" y="76"/>
                  </a:lnTo>
                  <a:close/>
                </a:path>
              </a:pathLst>
            </a:custGeom>
            <a:solidFill>
              <a:srgbClr val="FFFFCC"/>
            </a:solidFill>
            <a:ln w="9525">
              <a:noFill/>
              <a:round/>
              <a:headEnd/>
              <a:tailEnd/>
            </a:ln>
          </p:spPr>
          <p:txBody>
            <a:bodyPr/>
            <a:lstStyle/>
            <a:p>
              <a:endParaRPr lang="en-AU"/>
            </a:p>
          </p:txBody>
        </p:sp>
        <p:sp>
          <p:nvSpPr>
            <p:cNvPr id="51434" name="Freeform 234"/>
            <p:cNvSpPr>
              <a:spLocks/>
            </p:cNvSpPr>
            <p:nvPr/>
          </p:nvSpPr>
          <p:spPr bwMode="auto">
            <a:xfrm>
              <a:off x="326" y="429"/>
              <a:ext cx="23" cy="37"/>
            </a:xfrm>
            <a:custGeom>
              <a:avLst/>
              <a:gdLst/>
              <a:ahLst/>
              <a:cxnLst>
                <a:cxn ang="0">
                  <a:pos x="2" y="74"/>
                </a:cxn>
                <a:cxn ang="0">
                  <a:pos x="0" y="59"/>
                </a:cxn>
                <a:cxn ang="0">
                  <a:pos x="0" y="48"/>
                </a:cxn>
                <a:cxn ang="0">
                  <a:pos x="0" y="33"/>
                </a:cxn>
                <a:cxn ang="0">
                  <a:pos x="0" y="22"/>
                </a:cxn>
                <a:cxn ang="0">
                  <a:pos x="15" y="11"/>
                </a:cxn>
                <a:cxn ang="0">
                  <a:pos x="25" y="6"/>
                </a:cxn>
                <a:cxn ang="0">
                  <a:pos x="32" y="2"/>
                </a:cxn>
                <a:cxn ang="0">
                  <a:pos x="43" y="0"/>
                </a:cxn>
                <a:cxn ang="0">
                  <a:pos x="43" y="11"/>
                </a:cxn>
                <a:cxn ang="0">
                  <a:pos x="43" y="28"/>
                </a:cxn>
                <a:cxn ang="0">
                  <a:pos x="43" y="43"/>
                </a:cxn>
                <a:cxn ang="0">
                  <a:pos x="47" y="58"/>
                </a:cxn>
                <a:cxn ang="0">
                  <a:pos x="32" y="63"/>
                </a:cxn>
                <a:cxn ang="0">
                  <a:pos x="23" y="69"/>
                </a:cxn>
                <a:cxn ang="0">
                  <a:pos x="13" y="70"/>
                </a:cxn>
                <a:cxn ang="0">
                  <a:pos x="2" y="74"/>
                </a:cxn>
              </a:cxnLst>
              <a:rect l="0" t="0" r="r" b="b"/>
              <a:pathLst>
                <a:path w="47" h="74">
                  <a:moveTo>
                    <a:pt x="2" y="74"/>
                  </a:moveTo>
                  <a:lnTo>
                    <a:pt x="0" y="59"/>
                  </a:lnTo>
                  <a:lnTo>
                    <a:pt x="0" y="48"/>
                  </a:lnTo>
                  <a:lnTo>
                    <a:pt x="0" y="33"/>
                  </a:lnTo>
                  <a:lnTo>
                    <a:pt x="0" y="22"/>
                  </a:lnTo>
                  <a:lnTo>
                    <a:pt x="15" y="11"/>
                  </a:lnTo>
                  <a:lnTo>
                    <a:pt x="25" y="6"/>
                  </a:lnTo>
                  <a:lnTo>
                    <a:pt x="32" y="2"/>
                  </a:lnTo>
                  <a:lnTo>
                    <a:pt x="43" y="0"/>
                  </a:lnTo>
                  <a:lnTo>
                    <a:pt x="43" y="11"/>
                  </a:lnTo>
                  <a:lnTo>
                    <a:pt x="43" y="28"/>
                  </a:lnTo>
                  <a:lnTo>
                    <a:pt x="43" y="43"/>
                  </a:lnTo>
                  <a:lnTo>
                    <a:pt x="47" y="58"/>
                  </a:lnTo>
                  <a:lnTo>
                    <a:pt x="32" y="63"/>
                  </a:lnTo>
                  <a:lnTo>
                    <a:pt x="23" y="69"/>
                  </a:lnTo>
                  <a:lnTo>
                    <a:pt x="13" y="70"/>
                  </a:lnTo>
                  <a:lnTo>
                    <a:pt x="2" y="74"/>
                  </a:lnTo>
                  <a:close/>
                </a:path>
              </a:pathLst>
            </a:custGeom>
            <a:solidFill>
              <a:srgbClr val="FFFF00"/>
            </a:solidFill>
            <a:ln w="9525">
              <a:noFill/>
              <a:round/>
              <a:headEnd/>
              <a:tailEnd/>
            </a:ln>
          </p:spPr>
          <p:txBody>
            <a:bodyPr/>
            <a:lstStyle/>
            <a:p>
              <a:endParaRPr lang="en-AU"/>
            </a:p>
          </p:txBody>
        </p:sp>
        <p:sp>
          <p:nvSpPr>
            <p:cNvPr id="51435" name="Freeform 235"/>
            <p:cNvSpPr>
              <a:spLocks/>
            </p:cNvSpPr>
            <p:nvPr/>
          </p:nvSpPr>
          <p:spPr bwMode="auto">
            <a:xfrm>
              <a:off x="263" y="424"/>
              <a:ext cx="14" cy="40"/>
            </a:xfrm>
            <a:custGeom>
              <a:avLst/>
              <a:gdLst/>
              <a:ahLst/>
              <a:cxnLst>
                <a:cxn ang="0">
                  <a:pos x="20" y="81"/>
                </a:cxn>
                <a:cxn ang="0">
                  <a:pos x="15" y="70"/>
                </a:cxn>
                <a:cxn ang="0">
                  <a:pos x="13" y="61"/>
                </a:cxn>
                <a:cxn ang="0">
                  <a:pos x="9" y="50"/>
                </a:cxn>
                <a:cxn ang="0">
                  <a:pos x="7" y="41"/>
                </a:cxn>
                <a:cxn ang="0">
                  <a:pos x="4" y="30"/>
                </a:cxn>
                <a:cxn ang="0">
                  <a:pos x="4" y="20"/>
                </a:cxn>
                <a:cxn ang="0">
                  <a:pos x="0" y="9"/>
                </a:cxn>
                <a:cxn ang="0">
                  <a:pos x="0" y="0"/>
                </a:cxn>
                <a:cxn ang="0">
                  <a:pos x="7" y="4"/>
                </a:cxn>
                <a:cxn ang="0">
                  <a:pos x="15" y="6"/>
                </a:cxn>
                <a:cxn ang="0">
                  <a:pos x="16" y="22"/>
                </a:cxn>
                <a:cxn ang="0">
                  <a:pos x="20" y="39"/>
                </a:cxn>
                <a:cxn ang="0">
                  <a:pos x="22" y="57"/>
                </a:cxn>
                <a:cxn ang="0">
                  <a:pos x="28" y="76"/>
                </a:cxn>
                <a:cxn ang="0">
                  <a:pos x="22" y="78"/>
                </a:cxn>
                <a:cxn ang="0">
                  <a:pos x="20" y="81"/>
                </a:cxn>
              </a:cxnLst>
              <a:rect l="0" t="0" r="r" b="b"/>
              <a:pathLst>
                <a:path w="28" h="81">
                  <a:moveTo>
                    <a:pt x="20" y="81"/>
                  </a:moveTo>
                  <a:lnTo>
                    <a:pt x="15" y="70"/>
                  </a:lnTo>
                  <a:lnTo>
                    <a:pt x="13" y="61"/>
                  </a:lnTo>
                  <a:lnTo>
                    <a:pt x="9" y="50"/>
                  </a:lnTo>
                  <a:lnTo>
                    <a:pt x="7" y="41"/>
                  </a:lnTo>
                  <a:lnTo>
                    <a:pt x="4" y="30"/>
                  </a:lnTo>
                  <a:lnTo>
                    <a:pt x="4" y="20"/>
                  </a:lnTo>
                  <a:lnTo>
                    <a:pt x="0" y="9"/>
                  </a:lnTo>
                  <a:lnTo>
                    <a:pt x="0" y="0"/>
                  </a:lnTo>
                  <a:lnTo>
                    <a:pt x="7" y="4"/>
                  </a:lnTo>
                  <a:lnTo>
                    <a:pt x="15" y="6"/>
                  </a:lnTo>
                  <a:lnTo>
                    <a:pt x="16" y="22"/>
                  </a:lnTo>
                  <a:lnTo>
                    <a:pt x="20" y="39"/>
                  </a:lnTo>
                  <a:lnTo>
                    <a:pt x="22" y="57"/>
                  </a:lnTo>
                  <a:lnTo>
                    <a:pt x="28" y="76"/>
                  </a:lnTo>
                  <a:lnTo>
                    <a:pt x="22" y="78"/>
                  </a:lnTo>
                  <a:lnTo>
                    <a:pt x="20" y="81"/>
                  </a:lnTo>
                  <a:close/>
                </a:path>
              </a:pathLst>
            </a:custGeom>
            <a:solidFill>
              <a:srgbClr val="FFFF00"/>
            </a:solidFill>
            <a:ln w="9525">
              <a:noFill/>
              <a:round/>
              <a:headEnd/>
              <a:tailEnd/>
            </a:ln>
          </p:spPr>
          <p:txBody>
            <a:bodyPr/>
            <a:lstStyle/>
            <a:p>
              <a:endParaRPr lang="en-AU"/>
            </a:p>
          </p:txBody>
        </p:sp>
        <p:sp>
          <p:nvSpPr>
            <p:cNvPr id="51436" name="Freeform 236"/>
            <p:cNvSpPr>
              <a:spLocks/>
            </p:cNvSpPr>
            <p:nvPr/>
          </p:nvSpPr>
          <p:spPr bwMode="auto">
            <a:xfrm>
              <a:off x="402" y="420"/>
              <a:ext cx="22" cy="41"/>
            </a:xfrm>
            <a:custGeom>
              <a:avLst/>
              <a:gdLst/>
              <a:ahLst/>
              <a:cxnLst>
                <a:cxn ang="0">
                  <a:pos x="7" y="81"/>
                </a:cxn>
                <a:cxn ang="0">
                  <a:pos x="4" y="66"/>
                </a:cxn>
                <a:cxn ang="0">
                  <a:pos x="2" y="57"/>
                </a:cxn>
                <a:cxn ang="0">
                  <a:pos x="0" y="48"/>
                </a:cxn>
                <a:cxn ang="0">
                  <a:pos x="0" y="42"/>
                </a:cxn>
                <a:cxn ang="0">
                  <a:pos x="0" y="35"/>
                </a:cxn>
                <a:cxn ang="0">
                  <a:pos x="0" y="29"/>
                </a:cxn>
                <a:cxn ang="0">
                  <a:pos x="2" y="22"/>
                </a:cxn>
                <a:cxn ang="0">
                  <a:pos x="6" y="13"/>
                </a:cxn>
                <a:cxn ang="0">
                  <a:pos x="11" y="7"/>
                </a:cxn>
                <a:cxn ang="0">
                  <a:pos x="19" y="5"/>
                </a:cxn>
                <a:cxn ang="0">
                  <a:pos x="28" y="2"/>
                </a:cxn>
                <a:cxn ang="0">
                  <a:pos x="39" y="0"/>
                </a:cxn>
                <a:cxn ang="0">
                  <a:pos x="39" y="14"/>
                </a:cxn>
                <a:cxn ang="0">
                  <a:pos x="39" y="31"/>
                </a:cxn>
                <a:cxn ang="0">
                  <a:pos x="41" y="48"/>
                </a:cxn>
                <a:cxn ang="0">
                  <a:pos x="44" y="68"/>
                </a:cxn>
                <a:cxn ang="0">
                  <a:pos x="28" y="74"/>
                </a:cxn>
                <a:cxn ang="0">
                  <a:pos x="20" y="79"/>
                </a:cxn>
                <a:cxn ang="0">
                  <a:pos x="13" y="79"/>
                </a:cxn>
                <a:cxn ang="0">
                  <a:pos x="7" y="81"/>
                </a:cxn>
              </a:cxnLst>
              <a:rect l="0" t="0" r="r" b="b"/>
              <a:pathLst>
                <a:path w="44" h="81">
                  <a:moveTo>
                    <a:pt x="7" y="81"/>
                  </a:moveTo>
                  <a:lnTo>
                    <a:pt x="4" y="66"/>
                  </a:lnTo>
                  <a:lnTo>
                    <a:pt x="2" y="57"/>
                  </a:lnTo>
                  <a:lnTo>
                    <a:pt x="0" y="48"/>
                  </a:lnTo>
                  <a:lnTo>
                    <a:pt x="0" y="42"/>
                  </a:lnTo>
                  <a:lnTo>
                    <a:pt x="0" y="35"/>
                  </a:lnTo>
                  <a:lnTo>
                    <a:pt x="0" y="29"/>
                  </a:lnTo>
                  <a:lnTo>
                    <a:pt x="2" y="22"/>
                  </a:lnTo>
                  <a:lnTo>
                    <a:pt x="6" y="13"/>
                  </a:lnTo>
                  <a:lnTo>
                    <a:pt x="11" y="7"/>
                  </a:lnTo>
                  <a:lnTo>
                    <a:pt x="19" y="5"/>
                  </a:lnTo>
                  <a:lnTo>
                    <a:pt x="28" y="2"/>
                  </a:lnTo>
                  <a:lnTo>
                    <a:pt x="39" y="0"/>
                  </a:lnTo>
                  <a:lnTo>
                    <a:pt x="39" y="14"/>
                  </a:lnTo>
                  <a:lnTo>
                    <a:pt x="39" y="31"/>
                  </a:lnTo>
                  <a:lnTo>
                    <a:pt x="41" y="48"/>
                  </a:lnTo>
                  <a:lnTo>
                    <a:pt x="44" y="68"/>
                  </a:lnTo>
                  <a:lnTo>
                    <a:pt x="28" y="74"/>
                  </a:lnTo>
                  <a:lnTo>
                    <a:pt x="20" y="79"/>
                  </a:lnTo>
                  <a:lnTo>
                    <a:pt x="13" y="79"/>
                  </a:lnTo>
                  <a:lnTo>
                    <a:pt x="7" y="81"/>
                  </a:lnTo>
                  <a:close/>
                </a:path>
              </a:pathLst>
            </a:custGeom>
            <a:solidFill>
              <a:srgbClr val="FFFF00"/>
            </a:solidFill>
            <a:ln w="9525">
              <a:noFill/>
              <a:round/>
              <a:headEnd/>
              <a:tailEnd/>
            </a:ln>
          </p:spPr>
          <p:txBody>
            <a:bodyPr/>
            <a:lstStyle/>
            <a:p>
              <a:endParaRPr lang="en-AU"/>
            </a:p>
          </p:txBody>
        </p:sp>
        <p:sp>
          <p:nvSpPr>
            <p:cNvPr id="51437" name="Freeform 237"/>
            <p:cNvSpPr>
              <a:spLocks/>
            </p:cNvSpPr>
            <p:nvPr/>
          </p:nvSpPr>
          <p:spPr bwMode="auto">
            <a:xfrm>
              <a:off x="457" y="425"/>
              <a:ext cx="20" cy="36"/>
            </a:xfrm>
            <a:custGeom>
              <a:avLst/>
              <a:gdLst/>
              <a:ahLst/>
              <a:cxnLst>
                <a:cxn ang="0">
                  <a:pos x="0" y="72"/>
                </a:cxn>
                <a:cxn ang="0">
                  <a:pos x="0" y="57"/>
                </a:cxn>
                <a:cxn ang="0">
                  <a:pos x="0" y="44"/>
                </a:cxn>
                <a:cxn ang="0">
                  <a:pos x="0" y="31"/>
                </a:cxn>
                <a:cxn ang="0">
                  <a:pos x="2" y="18"/>
                </a:cxn>
                <a:cxn ang="0">
                  <a:pos x="15" y="9"/>
                </a:cxn>
                <a:cxn ang="0">
                  <a:pos x="30" y="0"/>
                </a:cxn>
                <a:cxn ang="0">
                  <a:pos x="35" y="2"/>
                </a:cxn>
                <a:cxn ang="0">
                  <a:pos x="41" y="7"/>
                </a:cxn>
                <a:cxn ang="0">
                  <a:pos x="41" y="16"/>
                </a:cxn>
                <a:cxn ang="0">
                  <a:pos x="41" y="28"/>
                </a:cxn>
                <a:cxn ang="0">
                  <a:pos x="41" y="39"/>
                </a:cxn>
                <a:cxn ang="0">
                  <a:pos x="41" y="52"/>
                </a:cxn>
                <a:cxn ang="0">
                  <a:pos x="26" y="61"/>
                </a:cxn>
                <a:cxn ang="0">
                  <a:pos x="17" y="66"/>
                </a:cxn>
                <a:cxn ang="0">
                  <a:pos x="8" y="68"/>
                </a:cxn>
                <a:cxn ang="0">
                  <a:pos x="0" y="72"/>
                </a:cxn>
              </a:cxnLst>
              <a:rect l="0" t="0" r="r" b="b"/>
              <a:pathLst>
                <a:path w="41" h="72">
                  <a:moveTo>
                    <a:pt x="0" y="72"/>
                  </a:moveTo>
                  <a:lnTo>
                    <a:pt x="0" y="57"/>
                  </a:lnTo>
                  <a:lnTo>
                    <a:pt x="0" y="44"/>
                  </a:lnTo>
                  <a:lnTo>
                    <a:pt x="0" y="31"/>
                  </a:lnTo>
                  <a:lnTo>
                    <a:pt x="2" y="18"/>
                  </a:lnTo>
                  <a:lnTo>
                    <a:pt x="15" y="9"/>
                  </a:lnTo>
                  <a:lnTo>
                    <a:pt x="30" y="0"/>
                  </a:lnTo>
                  <a:lnTo>
                    <a:pt x="35" y="2"/>
                  </a:lnTo>
                  <a:lnTo>
                    <a:pt x="41" y="7"/>
                  </a:lnTo>
                  <a:lnTo>
                    <a:pt x="41" y="16"/>
                  </a:lnTo>
                  <a:lnTo>
                    <a:pt x="41" y="28"/>
                  </a:lnTo>
                  <a:lnTo>
                    <a:pt x="41" y="39"/>
                  </a:lnTo>
                  <a:lnTo>
                    <a:pt x="41" y="52"/>
                  </a:lnTo>
                  <a:lnTo>
                    <a:pt x="26" y="61"/>
                  </a:lnTo>
                  <a:lnTo>
                    <a:pt x="17" y="66"/>
                  </a:lnTo>
                  <a:lnTo>
                    <a:pt x="8" y="68"/>
                  </a:lnTo>
                  <a:lnTo>
                    <a:pt x="0" y="72"/>
                  </a:lnTo>
                  <a:close/>
                </a:path>
              </a:pathLst>
            </a:custGeom>
            <a:solidFill>
              <a:srgbClr val="FFFF00"/>
            </a:solidFill>
            <a:ln w="9525">
              <a:noFill/>
              <a:round/>
              <a:headEnd/>
              <a:tailEnd/>
            </a:ln>
          </p:spPr>
          <p:txBody>
            <a:bodyPr/>
            <a:lstStyle/>
            <a:p>
              <a:endParaRPr lang="en-AU"/>
            </a:p>
          </p:txBody>
        </p:sp>
        <p:sp>
          <p:nvSpPr>
            <p:cNvPr id="51438" name="Freeform 238"/>
            <p:cNvSpPr>
              <a:spLocks/>
            </p:cNvSpPr>
            <p:nvPr/>
          </p:nvSpPr>
          <p:spPr bwMode="auto">
            <a:xfrm>
              <a:off x="284" y="413"/>
              <a:ext cx="31" cy="41"/>
            </a:xfrm>
            <a:custGeom>
              <a:avLst/>
              <a:gdLst/>
              <a:ahLst/>
              <a:cxnLst>
                <a:cxn ang="0">
                  <a:pos x="4" y="81"/>
                </a:cxn>
                <a:cxn ang="0">
                  <a:pos x="2" y="64"/>
                </a:cxn>
                <a:cxn ang="0">
                  <a:pos x="2" y="52"/>
                </a:cxn>
                <a:cxn ang="0">
                  <a:pos x="0" y="37"/>
                </a:cxn>
                <a:cxn ang="0">
                  <a:pos x="0" y="26"/>
                </a:cxn>
                <a:cxn ang="0">
                  <a:pos x="15" y="16"/>
                </a:cxn>
                <a:cxn ang="0">
                  <a:pos x="28" y="11"/>
                </a:cxn>
                <a:cxn ang="0">
                  <a:pos x="37" y="5"/>
                </a:cxn>
                <a:cxn ang="0">
                  <a:pos x="45" y="3"/>
                </a:cxn>
                <a:cxn ang="0">
                  <a:pos x="52" y="0"/>
                </a:cxn>
                <a:cxn ang="0">
                  <a:pos x="61" y="0"/>
                </a:cxn>
                <a:cxn ang="0">
                  <a:pos x="61" y="9"/>
                </a:cxn>
                <a:cxn ang="0">
                  <a:pos x="61" y="20"/>
                </a:cxn>
                <a:cxn ang="0">
                  <a:pos x="61" y="31"/>
                </a:cxn>
                <a:cxn ang="0">
                  <a:pos x="63" y="42"/>
                </a:cxn>
                <a:cxn ang="0">
                  <a:pos x="49" y="50"/>
                </a:cxn>
                <a:cxn ang="0">
                  <a:pos x="36" y="53"/>
                </a:cxn>
                <a:cxn ang="0">
                  <a:pos x="28" y="44"/>
                </a:cxn>
                <a:cxn ang="0">
                  <a:pos x="24" y="35"/>
                </a:cxn>
                <a:cxn ang="0">
                  <a:pos x="24" y="44"/>
                </a:cxn>
                <a:cxn ang="0">
                  <a:pos x="24" y="53"/>
                </a:cxn>
                <a:cxn ang="0">
                  <a:pos x="24" y="64"/>
                </a:cxn>
                <a:cxn ang="0">
                  <a:pos x="24" y="76"/>
                </a:cxn>
                <a:cxn ang="0">
                  <a:pos x="13" y="77"/>
                </a:cxn>
                <a:cxn ang="0">
                  <a:pos x="4" y="81"/>
                </a:cxn>
              </a:cxnLst>
              <a:rect l="0" t="0" r="r" b="b"/>
              <a:pathLst>
                <a:path w="63" h="81">
                  <a:moveTo>
                    <a:pt x="4" y="81"/>
                  </a:moveTo>
                  <a:lnTo>
                    <a:pt x="2" y="64"/>
                  </a:lnTo>
                  <a:lnTo>
                    <a:pt x="2" y="52"/>
                  </a:lnTo>
                  <a:lnTo>
                    <a:pt x="0" y="37"/>
                  </a:lnTo>
                  <a:lnTo>
                    <a:pt x="0" y="26"/>
                  </a:lnTo>
                  <a:lnTo>
                    <a:pt x="15" y="16"/>
                  </a:lnTo>
                  <a:lnTo>
                    <a:pt x="28" y="11"/>
                  </a:lnTo>
                  <a:lnTo>
                    <a:pt x="37" y="5"/>
                  </a:lnTo>
                  <a:lnTo>
                    <a:pt x="45" y="3"/>
                  </a:lnTo>
                  <a:lnTo>
                    <a:pt x="52" y="0"/>
                  </a:lnTo>
                  <a:lnTo>
                    <a:pt x="61" y="0"/>
                  </a:lnTo>
                  <a:lnTo>
                    <a:pt x="61" y="9"/>
                  </a:lnTo>
                  <a:lnTo>
                    <a:pt x="61" y="20"/>
                  </a:lnTo>
                  <a:lnTo>
                    <a:pt x="61" y="31"/>
                  </a:lnTo>
                  <a:lnTo>
                    <a:pt x="63" y="42"/>
                  </a:lnTo>
                  <a:lnTo>
                    <a:pt x="49" y="50"/>
                  </a:lnTo>
                  <a:lnTo>
                    <a:pt x="36" y="53"/>
                  </a:lnTo>
                  <a:lnTo>
                    <a:pt x="28" y="44"/>
                  </a:lnTo>
                  <a:lnTo>
                    <a:pt x="24" y="35"/>
                  </a:lnTo>
                  <a:lnTo>
                    <a:pt x="24" y="44"/>
                  </a:lnTo>
                  <a:lnTo>
                    <a:pt x="24" y="53"/>
                  </a:lnTo>
                  <a:lnTo>
                    <a:pt x="24" y="64"/>
                  </a:lnTo>
                  <a:lnTo>
                    <a:pt x="24" y="76"/>
                  </a:lnTo>
                  <a:lnTo>
                    <a:pt x="13" y="77"/>
                  </a:lnTo>
                  <a:lnTo>
                    <a:pt x="4" y="81"/>
                  </a:lnTo>
                  <a:close/>
                </a:path>
              </a:pathLst>
            </a:custGeom>
            <a:solidFill>
              <a:srgbClr val="FFFF00"/>
            </a:solidFill>
            <a:ln w="9525">
              <a:noFill/>
              <a:round/>
              <a:headEnd/>
              <a:tailEnd/>
            </a:ln>
          </p:spPr>
          <p:txBody>
            <a:bodyPr/>
            <a:lstStyle/>
            <a:p>
              <a:endParaRPr lang="en-AU"/>
            </a:p>
          </p:txBody>
        </p:sp>
        <p:sp>
          <p:nvSpPr>
            <p:cNvPr id="51439" name="Freeform 239"/>
            <p:cNvSpPr>
              <a:spLocks/>
            </p:cNvSpPr>
            <p:nvPr/>
          </p:nvSpPr>
          <p:spPr bwMode="auto">
            <a:xfrm>
              <a:off x="2125" y="399"/>
              <a:ext cx="55" cy="50"/>
            </a:xfrm>
            <a:custGeom>
              <a:avLst/>
              <a:gdLst/>
              <a:ahLst/>
              <a:cxnLst>
                <a:cxn ang="0">
                  <a:pos x="16" y="100"/>
                </a:cxn>
                <a:cxn ang="0">
                  <a:pos x="7" y="98"/>
                </a:cxn>
                <a:cxn ang="0">
                  <a:pos x="0" y="98"/>
                </a:cxn>
                <a:cxn ang="0">
                  <a:pos x="3" y="83"/>
                </a:cxn>
                <a:cxn ang="0">
                  <a:pos x="12" y="68"/>
                </a:cxn>
                <a:cxn ang="0">
                  <a:pos x="25" y="52"/>
                </a:cxn>
                <a:cxn ang="0">
                  <a:pos x="44" y="37"/>
                </a:cxn>
                <a:cxn ang="0">
                  <a:pos x="61" y="20"/>
                </a:cxn>
                <a:cxn ang="0">
                  <a:pos x="77" y="9"/>
                </a:cxn>
                <a:cxn ang="0">
                  <a:pos x="94" y="2"/>
                </a:cxn>
                <a:cxn ang="0">
                  <a:pos x="110" y="0"/>
                </a:cxn>
                <a:cxn ang="0">
                  <a:pos x="105" y="9"/>
                </a:cxn>
                <a:cxn ang="0">
                  <a:pos x="96" y="26"/>
                </a:cxn>
                <a:cxn ang="0">
                  <a:pos x="83" y="41"/>
                </a:cxn>
                <a:cxn ang="0">
                  <a:pos x="70" y="57"/>
                </a:cxn>
                <a:cxn ang="0">
                  <a:pos x="53" y="70"/>
                </a:cxn>
                <a:cxn ang="0">
                  <a:pos x="40" y="83"/>
                </a:cxn>
                <a:cxn ang="0">
                  <a:pos x="25" y="94"/>
                </a:cxn>
                <a:cxn ang="0">
                  <a:pos x="16" y="100"/>
                </a:cxn>
              </a:cxnLst>
              <a:rect l="0" t="0" r="r" b="b"/>
              <a:pathLst>
                <a:path w="110" h="100">
                  <a:moveTo>
                    <a:pt x="16" y="100"/>
                  </a:moveTo>
                  <a:lnTo>
                    <a:pt x="7" y="98"/>
                  </a:lnTo>
                  <a:lnTo>
                    <a:pt x="0" y="98"/>
                  </a:lnTo>
                  <a:lnTo>
                    <a:pt x="3" y="83"/>
                  </a:lnTo>
                  <a:lnTo>
                    <a:pt x="12" y="68"/>
                  </a:lnTo>
                  <a:lnTo>
                    <a:pt x="25" y="52"/>
                  </a:lnTo>
                  <a:lnTo>
                    <a:pt x="44" y="37"/>
                  </a:lnTo>
                  <a:lnTo>
                    <a:pt x="61" y="20"/>
                  </a:lnTo>
                  <a:lnTo>
                    <a:pt x="77" y="9"/>
                  </a:lnTo>
                  <a:lnTo>
                    <a:pt x="94" y="2"/>
                  </a:lnTo>
                  <a:lnTo>
                    <a:pt x="110" y="0"/>
                  </a:lnTo>
                  <a:lnTo>
                    <a:pt x="105" y="9"/>
                  </a:lnTo>
                  <a:lnTo>
                    <a:pt x="96" y="26"/>
                  </a:lnTo>
                  <a:lnTo>
                    <a:pt x="83" y="41"/>
                  </a:lnTo>
                  <a:lnTo>
                    <a:pt x="70" y="57"/>
                  </a:lnTo>
                  <a:lnTo>
                    <a:pt x="53" y="70"/>
                  </a:lnTo>
                  <a:lnTo>
                    <a:pt x="40" y="83"/>
                  </a:lnTo>
                  <a:lnTo>
                    <a:pt x="25" y="94"/>
                  </a:lnTo>
                  <a:lnTo>
                    <a:pt x="16" y="100"/>
                  </a:lnTo>
                  <a:close/>
                </a:path>
              </a:pathLst>
            </a:custGeom>
            <a:solidFill>
              <a:srgbClr val="FFFFCC"/>
            </a:solidFill>
            <a:ln w="9525">
              <a:noFill/>
              <a:round/>
              <a:headEnd/>
              <a:tailEnd/>
            </a:ln>
          </p:spPr>
          <p:txBody>
            <a:bodyPr/>
            <a:lstStyle/>
            <a:p>
              <a:endParaRPr lang="en-AU"/>
            </a:p>
          </p:txBody>
        </p:sp>
        <p:sp>
          <p:nvSpPr>
            <p:cNvPr id="51440" name="Freeform 240"/>
            <p:cNvSpPr>
              <a:spLocks/>
            </p:cNvSpPr>
            <p:nvPr/>
          </p:nvSpPr>
          <p:spPr bwMode="auto">
            <a:xfrm>
              <a:off x="353" y="417"/>
              <a:ext cx="12" cy="32"/>
            </a:xfrm>
            <a:custGeom>
              <a:avLst/>
              <a:gdLst/>
              <a:ahLst/>
              <a:cxnLst>
                <a:cxn ang="0">
                  <a:pos x="4" y="63"/>
                </a:cxn>
                <a:cxn ang="0">
                  <a:pos x="0" y="46"/>
                </a:cxn>
                <a:cxn ang="0">
                  <a:pos x="0" y="35"/>
                </a:cxn>
                <a:cxn ang="0">
                  <a:pos x="0" y="22"/>
                </a:cxn>
                <a:cxn ang="0">
                  <a:pos x="0" y="11"/>
                </a:cxn>
                <a:cxn ang="0">
                  <a:pos x="4" y="4"/>
                </a:cxn>
                <a:cxn ang="0">
                  <a:pos x="9" y="2"/>
                </a:cxn>
                <a:cxn ang="0">
                  <a:pos x="15" y="0"/>
                </a:cxn>
                <a:cxn ang="0">
                  <a:pos x="24" y="0"/>
                </a:cxn>
                <a:cxn ang="0">
                  <a:pos x="24" y="11"/>
                </a:cxn>
                <a:cxn ang="0">
                  <a:pos x="24" y="24"/>
                </a:cxn>
                <a:cxn ang="0">
                  <a:pos x="24" y="33"/>
                </a:cxn>
                <a:cxn ang="0">
                  <a:pos x="24" y="43"/>
                </a:cxn>
                <a:cxn ang="0">
                  <a:pos x="22" y="48"/>
                </a:cxn>
                <a:cxn ang="0">
                  <a:pos x="19" y="56"/>
                </a:cxn>
                <a:cxn ang="0">
                  <a:pos x="11" y="59"/>
                </a:cxn>
                <a:cxn ang="0">
                  <a:pos x="4" y="63"/>
                </a:cxn>
              </a:cxnLst>
              <a:rect l="0" t="0" r="r" b="b"/>
              <a:pathLst>
                <a:path w="24" h="63">
                  <a:moveTo>
                    <a:pt x="4" y="63"/>
                  </a:moveTo>
                  <a:lnTo>
                    <a:pt x="0" y="46"/>
                  </a:lnTo>
                  <a:lnTo>
                    <a:pt x="0" y="35"/>
                  </a:lnTo>
                  <a:lnTo>
                    <a:pt x="0" y="22"/>
                  </a:lnTo>
                  <a:lnTo>
                    <a:pt x="0" y="11"/>
                  </a:lnTo>
                  <a:lnTo>
                    <a:pt x="4" y="4"/>
                  </a:lnTo>
                  <a:lnTo>
                    <a:pt x="9" y="2"/>
                  </a:lnTo>
                  <a:lnTo>
                    <a:pt x="15" y="0"/>
                  </a:lnTo>
                  <a:lnTo>
                    <a:pt x="24" y="0"/>
                  </a:lnTo>
                  <a:lnTo>
                    <a:pt x="24" y="11"/>
                  </a:lnTo>
                  <a:lnTo>
                    <a:pt x="24" y="24"/>
                  </a:lnTo>
                  <a:lnTo>
                    <a:pt x="24" y="33"/>
                  </a:lnTo>
                  <a:lnTo>
                    <a:pt x="24" y="43"/>
                  </a:lnTo>
                  <a:lnTo>
                    <a:pt x="22" y="48"/>
                  </a:lnTo>
                  <a:lnTo>
                    <a:pt x="19" y="56"/>
                  </a:lnTo>
                  <a:lnTo>
                    <a:pt x="11" y="59"/>
                  </a:lnTo>
                  <a:lnTo>
                    <a:pt x="4" y="63"/>
                  </a:lnTo>
                  <a:close/>
                </a:path>
              </a:pathLst>
            </a:custGeom>
            <a:solidFill>
              <a:srgbClr val="FFFF00"/>
            </a:solidFill>
            <a:ln w="9525">
              <a:noFill/>
              <a:round/>
              <a:headEnd/>
              <a:tailEnd/>
            </a:ln>
          </p:spPr>
          <p:txBody>
            <a:bodyPr/>
            <a:lstStyle/>
            <a:p>
              <a:endParaRPr lang="en-AU"/>
            </a:p>
          </p:txBody>
        </p:sp>
        <p:sp>
          <p:nvSpPr>
            <p:cNvPr id="51441" name="Freeform 241"/>
            <p:cNvSpPr>
              <a:spLocks/>
            </p:cNvSpPr>
            <p:nvPr/>
          </p:nvSpPr>
          <p:spPr bwMode="auto">
            <a:xfrm>
              <a:off x="485" y="402"/>
              <a:ext cx="24" cy="45"/>
            </a:xfrm>
            <a:custGeom>
              <a:avLst/>
              <a:gdLst/>
              <a:ahLst/>
              <a:cxnLst>
                <a:cxn ang="0">
                  <a:pos x="0" y="88"/>
                </a:cxn>
                <a:cxn ang="0">
                  <a:pos x="0" y="70"/>
                </a:cxn>
                <a:cxn ang="0">
                  <a:pos x="0" y="53"/>
                </a:cxn>
                <a:cxn ang="0">
                  <a:pos x="0" y="37"/>
                </a:cxn>
                <a:cxn ang="0">
                  <a:pos x="2" y="22"/>
                </a:cxn>
                <a:cxn ang="0">
                  <a:pos x="15" y="11"/>
                </a:cxn>
                <a:cxn ang="0">
                  <a:pos x="24" y="5"/>
                </a:cxn>
                <a:cxn ang="0">
                  <a:pos x="32" y="1"/>
                </a:cxn>
                <a:cxn ang="0">
                  <a:pos x="47" y="0"/>
                </a:cxn>
                <a:cxn ang="0">
                  <a:pos x="47" y="12"/>
                </a:cxn>
                <a:cxn ang="0">
                  <a:pos x="47" y="29"/>
                </a:cxn>
                <a:cxn ang="0">
                  <a:pos x="47" y="46"/>
                </a:cxn>
                <a:cxn ang="0">
                  <a:pos x="48" y="62"/>
                </a:cxn>
                <a:cxn ang="0">
                  <a:pos x="36" y="68"/>
                </a:cxn>
                <a:cxn ang="0">
                  <a:pos x="23" y="74"/>
                </a:cxn>
                <a:cxn ang="0">
                  <a:pos x="12" y="79"/>
                </a:cxn>
                <a:cxn ang="0">
                  <a:pos x="0" y="88"/>
                </a:cxn>
              </a:cxnLst>
              <a:rect l="0" t="0" r="r" b="b"/>
              <a:pathLst>
                <a:path w="48" h="88">
                  <a:moveTo>
                    <a:pt x="0" y="88"/>
                  </a:moveTo>
                  <a:lnTo>
                    <a:pt x="0" y="70"/>
                  </a:lnTo>
                  <a:lnTo>
                    <a:pt x="0" y="53"/>
                  </a:lnTo>
                  <a:lnTo>
                    <a:pt x="0" y="37"/>
                  </a:lnTo>
                  <a:lnTo>
                    <a:pt x="2" y="22"/>
                  </a:lnTo>
                  <a:lnTo>
                    <a:pt x="15" y="11"/>
                  </a:lnTo>
                  <a:lnTo>
                    <a:pt x="24" y="5"/>
                  </a:lnTo>
                  <a:lnTo>
                    <a:pt x="32" y="1"/>
                  </a:lnTo>
                  <a:lnTo>
                    <a:pt x="47" y="0"/>
                  </a:lnTo>
                  <a:lnTo>
                    <a:pt x="47" y="12"/>
                  </a:lnTo>
                  <a:lnTo>
                    <a:pt x="47" y="29"/>
                  </a:lnTo>
                  <a:lnTo>
                    <a:pt x="47" y="46"/>
                  </a:lnTo>
                  <a:lnTo>
                    <a:pt x="48" y="62"/>
                  </a:lnTo>
                  <a:lnTo>
                    <a:pt x="36" y="68"/>
                  </a:lnTo>
                  <a:lnTo>
                    <a:pt x="23" y="74"/>
                  </a:lnTo>
                  <a:lnTo>
                    <a:pt x="12" y="79"/>
                  </a:lnTo>
                  <a:lnTo>
                    <a:pt x="0" y="88"/>
                  </a:lnTo>
                  <a:close/>
                </a:path>
              </a:pathLst>
            </a:custGeom>
            <a:solidFill>
              <a:srgbClr val="FFFF00"/>
            </a:solidFill>
            <a:ln w="9525">
              <a:noFill/>
              <a:round/>
              <a:headEnd/>
              <a:tailEnd/>
            </a:ln>
          </p:spPr>
          <p:txBody>
            <a:bodyPr/>
            <a:lstStyle/>
            <a:p>
              <a:endParaRPr lang="en-AU"/>
            </a:p>
          </p:txBody>
        </p:sp>
        <p:sp>
          <p:nvSpPr>
            <p:cNvPr id="51442" name="Freeform 242"/>
            <p:cNvSpPr>
              <a:spLocks/>
            </p:cNvSpPr>
            <p:nvPr/>
          </p:nvSpPr>
          <p:spPr bwMode="auto">
            <a:xfrm>
              <a:off x="429" y="403"/>
              <a:ext cx="16" cy="41"/>
            </a:xfrm>
            <a:custGeom>
              <a:avLst/>
              <a:gdLst/>
              <a:ahLst/>
              <a:cxnLst>
                <a:cxn ang="0">
                  <a:pos x="5" y="76"/>
                </a:cxn>
                <a:cxn ang="0">
                  <a:pos x="2" y="63"/>
                </a:cxn>
                <a:cxn ang="0">
                  <a:pos x="0" y="54"/>
                </a:cxn>
                <a:cxn ang="0">
                  <a:pos x="0" y="47"/>
                </a:cxn>
                <a:cxn ang="0">
                  <a:pos x="0" y="41"/>
                </a:cxn>
                <a:cxn ang="0">
                  <a:pos x="0" y="34"/>
                </a:cxn>
                <a:cxn ang="0">
                  <a:pos x="0" y="28"/>
                </a:cxn>
                <a:cxn ang="0">
                  <a:pos x="0" y="21"/>
                </a:cxn>
                <a:cxn ang="0">
                  <a:pos x="0" y="11"/>
                </a:cxn>
                <a:cxn ang="0">
                  <a:pos x="5" y="4"/>
                </a:cxn>
                <a:cxn ang="0">
                  <a:pos x="13" y="2"/>
                </a:cxn>
                <a:cxn ang="0">
                  <a:pos x="20" y="0"/>
                </a:cxn>
                <a:cxn ang="0">
                  <a:pos x="33" y="0"/>
                </a:cxn>
                <a:cxn ang="0">
                  <a:pos x="33" y="15"/>
                </a:cxn>
                <a:cxn ang="0">
                  <a:pos x="33" y="32"/>
                </a:cxn>
                <a:cxn ang="0">
                  <a:pos x="33" y="47"/>
                </a:cxn>
                <a:cxn ang="0">
                  <a:pos x="33" y="63"/>
                </a:cxn>
                <a:cxn ang="0">
                  <a:pos x="22" y="73"/>
                </a:cxn>
                <a:cxn ang="0">
                  <a:pos x="11" y="82"/>
                </a:cxn>
                <a:cxn ang="0">
                  <a:pos x="7" y="78"/>
                </a:cxn>
                <a:cxn ang="0">
                  <a:pos x="5" y="76"/>
                </a:cxn>
              </a:cxnLst>
              <a:rect l="0" t="0" r="r" b="b"/>
              <a:pathLst>
                <a:path w="33" h="82">
                  <a:moveTo>
                    <a:pt x="5" y="76"/>
                  </a:moveTo>
                  <a:lnTo>
                    <a:pt x="2" y="63"/>
                  </a:lnTo>
                  <a:lnTo>
                    <a:pt x="0" y="54"/>
                  </a:lnTo>
                  <a:lnTo>
                    <a:pt x="0" y="47"/>
                  </a:lnTo>
                  <a:lnTo>
                    <a:pt x="0" y="41"/>
                  </a:lnTo>
                  <a:lnTo>
                    <a:pt x="0" y="34"/>
                  </a:lnTo>
                  <a:lnTo>
                    <a:pt x="0" y="28"/>
                  </a:lnTo>
                  <a:lnTo>
                    <a:pt x="0" y="21"/>
                  </a:lnTo>
                  <a:lnTo>
                    <a:pt x="0" y="11"/>
                  </a:lnTo>
                  <a:lnTo>
                    <a:pt x="5" y="4"/>
                  </a:lnTo>
                  <a:lnTo>
                    <a:pt x="13" y="2"/>
                  </a:lnTo>
                  <a:lnTo>
                    <a:pt x="20" y="0"/>
                  </a:lnTo>
                  <a:lnTo>
                    <a:pt x="33" y="0"/>
                  </a:lnTo>
                  <a:lnTo>
                    <a:pt x="33" y="15"/>
                  </a:lnTo>
                  <a:lnTo>
                    <a:pt x="33" y="32"/>
                  </a:lnTo>
                  <a:lnTo>
                    <a:pt x="33" y="47"/>
                  </a:lnTo>
                  <a:lnTo>
                    <a:pt x="33" y="63"/>
                  </a:lnTo>
                  <a:lnTo>
                    <a:pt x="22" y="73"/>
                  </a:lnTo>
                  <a:lnTo>
                    <a:pt x="11" y="82"/>
                  </a:lnTo>
                  <a:lnTo>
                    <a:pt x="7" y="78"/>
                  </a:lnTo>
                  <a:lnTo>
                    <a:pt x="5" y="76"/>
                  </a:lnTo>
                  <a:close/>
                </a:path>
              </a:pathLst>
            </a:custGeom>
            <a:solidFill>
              <a:srgbClr val="FFFF00"/>
            </a:solidFill>
            <a:ln w="9525">
              <a:noFill/>
              <a:round/>
              <a:headEnd/>
              <a:tailEnd/>
            </a:ln>
          </p:spPr>
          <p:txBody>
            <a:bodyPr/>
            <a:lstStyle/>
            <a:p>
              <a:endParaRPr lang="en-AU"/>
            </a:p>
          </p:txBody>
        </p:sp>
        <p:sp>
          <p:nvSpPr>
            <p:cNvPr id="51443" name="Freeform 243"/>
            <p:cNvSpPr>
              <a:spLocks/>
            </p:cNvSpPr>
            <p:nvPr/>
          </p:nvSpPr>
          <p:spPr bwMode="auto">
            <a:xfrm>
              <a:off x="372" y="406"/>
              <a:ext cx="19" cy="30"/>
            </a:xfrm>
            <a:custGeom>
              <a:avLst/>
              <a:gdLst/>
              <a:ahLst/>
              <a:cxnLst>
                <a:cxn ang="0">
                  <a:pos x="2" y="59"/>
                </a:cxn>
                <a:cxn ang="0">
                  <a:pos x="0" y="44"/>
                </a:cxn>
                <a:cxn ang="0">
                  <a:pos x="0" y="30"/>
                </a:cxn>
                <a:cxn ang="0">
                  <a:pos x="0" y="15"/>
                </a:cxn>
                <a:cxn ang="0">
                  <a:pos x="0" y="0"/>
                </a:cxn>
                <a:cxn ang="0">
                  <a:pos x="17" y="2"/>
                </a:cxn>
                <a:cxn ang="0">
                  <a:pos x="35" y="5"/>
                </a:cxn>
                <a:cxn ang="0">
                  <a:pos x="35" y="15"/>
                </a:cxn>
                <a:cxn ang="0">
                  <a:pos x="35" y="26"/>
                </a:cxn>
                <a:cxn ang="0">
                  <a:pos x="35" y="35"/>
                </a:cxn>
                <a:cxn ang="0">
                  <a:pos x="37" y="46"/>
                </a:cxn>
                <a:cxn ang="0">
                  <a:pos x="26" y="50"/>
                </a:cxn>
                <a:cxn ang="0">
                  <a:pos x="18" y="54"/>
                </a:cxn>
                <a:cxn ang="0">
                  <a:pos x="13" y="55"/>
                </a:cxn>
                <a:cxn ang="0">
                  <a:pos x="9" y="59"/>
                </a:cxn>
                <a:cxn ang="0">
                  <a:pos x="4" y="59"/>
                </a:cxn>
                <a:cxn ang="0">
                  <a:pos x="2" y="59"/>
                </a:cxn>
              </a:cxnLst>
              <a:rect l="0" t="0" r="r" b="b"/>
              <a:pathLst>
                <a:path w="37" h="59">
                  <a:moveTo>
                    <a:pt x="2" y="59"/>
                  </a:moveTo>
                  <a:lnTo>
                    <a:pt x="0" y="44"/>
                  </a:lnTo>
                  <a:lnTo>
                    <a:pt x="0" y="30"/>
                  </a:lnTo>
                  <a:lnTo>
                    <a:pt x="0" y="15"/>
                  </a:lnTo>
                  <a:lnTo>
                    <a:pt x="0" y="0"/>
                  </a:lnTo>
                  <a:lnTo>
                    <a:pt x="17" y="2"/>
                  </a:lnTo>
                  <a:lnTo>
                    <a:pt x="35" y="5"/>
                  </a:lnTo>
                  <a:lnTo>
                    <a:pt x="35" y="15"/>
                  </a:lnTo>
                  <a:lnTo>
                    <a:pt x="35" y="26"/>
                  </a:lnTo>
                  <a:lnTo>
                    <a:pt x="35" y="35"/>
                  </a:lnTo>
                  <a:lnTo>
                    <a:pt x="37" y="46"/>
                  </a:lnTo>
                  <a:lnTo>
                    <a:pt x="26" y="50"/>
                  </a:lnTo>
                  <a:lnTo>
                    <a:pt x="18" y="54"/>
                  </a:lnTo>
                  <a:lnTo>
                    <a:pt x="13" y="55"/>
                  </a:lnTo>
                  <a:lnTo>
                    <a:pt x="9" y="59"/>
                  </a:lnTo>
                  <a:lnTo>
                    <a:pt x="4" y="59"/>
                  </a:lnTo>
                  <a:lnTo>
                    <a:pt x="2" y="59"/>
                  </a:lnTo>
                  <a:close/>
                </a:path>
              </a:pathLst>
            </a:custGeom>
            <a:solidFill>
              <a:srgbClr val="FFFF00"/>
            </a:solidFill>
            <a:ln w="9525">
              <a:noFill/>
              <a:round/>
              <a:headEnd/>
              <a:tailEnd/>
            </a:ln>
          </p:spPr>
          <p:txBody>
            <a:bodyPr/>
            <a:lstStyle/>
            <a:p>
              <a:endParaRPr lang="en-AU"/>
            </a:p>
          </p:txBody>
        </p:sp>
        <p:sp>
          <p:nvSpPr>
            <p:cNvPr id="51444" name="Freeform 244"/>
            <p:cNvSpPr>
              <a:spLocks/>
            </p:cNvSpPr>
            <p:nvPr/>
          </p:nvSpPr>
          <p:spPr bwMode="auto">
            <a:xfrm>
              <a:off x="321" y="406"/>
              <a:ext cx="23" cy="23"/>
            </a:xfrm>
            <a:custGeom>
              <a:avLst/>
              <a:gdLst/>
              <a:ahLst/>
              <a:cxnLst>
                <a:cxn ang="0">
                  <a:pos x="6" y="46"/>
                </a:cxn>
                <a:cxn ang="0">
                  <a:pos x="2" y="35"/>
                </a:cxn>
                <a:cxn ang="0">
                  <a:pos x="2" y="26"/>
                </a:cxn>
                <a:cxn ang="0">
                  <a:pos x="0" y="15"/>
                </a:cxn>
                <a:cxn ang="0">
                  <a:pos x="0" y="5"/>
                </a:cxn>
                <a:cxn ang="0">
                  <a:pos x="11" y="4"/>
                </a:cxn>
                <a:cxn ang="0">
                  <a:pos x="23" y="2"/>
                </a:cxn>
                <a:cxn ang="0">
                  <a:pos x="34" y="0"/>
                </a:cxn>
                <a:cxn ang="0">
                  <a:pos x="47" y="0"/>
                </a:cxn>
                <a:cxn ang="0">
                  <a:pos x="43" y="11"/>
                </a:cxn>
                <a:cxn ang="0">
                  <a:pos x="43" y="22"/>
                </a:cxn>
                <a:cxn ang="0">
                  <a:pos x="24" y="31"/>
                </a:cxn>
                <a:cxn ang="0">
                  <a:pos x="6" y="46"/>
                </a:cxn>
              </a:cxnLst>
              <a:rect l="0" t="0" r="r" b="b"/>
              <a:pathLst>
                <a:path w="47" h="46">
                  <a:moveTo>
                    <a:pt x="6" y="46"/>
                  </a:moveTo>
                  <a:lnTo>
                    <a:pt x="2" y="35"/>
                  </a:lnTo>
                  <a:lnTo>
                    <a:pt x="2" y="26"/>
                  </a:lnTo>
                  <a:lnTo>
                    <a:pt x="0" y="15"/>
                  </a:lnTo>
                  <a:lnTo>
                    <a:pt x="0" y="5"/>
                  </a:lnTo>
                  <a:lnTo>
                    <a:pt x="11" y="4"/>
                  </a:lnTo>
                  <a:lnTo>
                    <a:pt x="23" y="2"/>
                  </a:lnTo>
                  <a:lnTo>
                    <a:pt x="34" y="0"/>
                  </a:lnTo>
                  <a:lnTo>
                    <a:pt x="47" y="0"/>
                  </a:lnTo>
                  <a:lnTo>
                    <a:pt x="43" y="11"/>
                  </a:lnTo>
                  <a:lnTo>
                    <a:pt x="43" y="22"/>
                  </a:lnTo>
                  <a:lnTo>
                    <a:pt x="24" y="31"/>
                  </a:lnTo>
                  <a:lnTo>
                    <a:pt x="6" y="46"/>
                  </a:lnTo>
                  <a:close/>
                </a:path>
              </a:pathLst>
            </a:custGeom>
            <a:solidFill>
              <a:srgbClr val="FFFF00"/>
            </a:solidFill>
            <a:ln w="9525">
              <a:noFill/>
              <a:round/>
              <a:headEnd/>
              <a:tailEnd/>
            </a:ln>
          </p:spPr>
          <p:txBody>
            <a:bodyPr/>
            <a:lstStyle/>
            <a:p>
              <a:endParaRPr lang="en-AU"/>
            </a:p>
          </p:txBody>
        </p:sp>
        <p:sp>
          <p:nvSpPr>
            <p:cNvPr id="51445" name="Freeform 245"/>
            <p:cNvSpPr>
              <a:spLocks/>
            </p:cNvSpPr>
            <p:nvPr/>
          </p:nvSpPr>
          <p:spPr bwMode="auto">
            <a:xfrm>
              <a:off x="457" y="399"/>
              <a:ext cx="20" cy="27"/>
            </a:xfrm>
            <a:custGeom>
              <a:avLst/>
              <a:gdLst/>
              <a:ahLst/>
              <a:cxnLst>
                <a:cxn ang="0">
                  <a:pos x="0" y="54"/>
                </a:cxn>
                <a:cxn ang="0">
                  <a:pos x="0" y="41"/>
                </a:cxn>
                <a:cxn ang="0">
                  <a:pos x="0" y="30"/>
                </a:cxn>
                <a:cxn ang="0">
                  <a:pos x="0" y="17"/>
                </a:cxn>
                <a:cxn ang="0">
                  <a:pos x="0" y="6"/>
                </a:cxn>
                <a:cxn ang="0">
                  <a:pos x="9" y="2"/>
                </a:cxn>
                <a:cxn ang="0">
                  <a:pos x="19" y="2"/>
                </a:cxn>
                <a:cxn ang="0">
                  <a:pos x="30" y="0"/>
                </a:cxn>
                <a:cxn ang="0">
                  <a:pos x="41" y="0"/>
                </a:cxn>
                <a:cxn ang="0">
                  <a:pos x="37" y="17"/>
                </a:cxn>
                <a:cxn ang="0">
                  <a:pos x="32" y="33"/>
                </a:cxn>
                <a:cxn ang="0">
                  <a:pos x="24" y="39"/>
                </a:cxn>
                <a:cxn ang="0">
                  <a:pos x="19" y="44"/>
                </a:cxn>
                <a:cxn ang="0">
                  <a:pos x="9" y="48"/>
                </a:cxn>
                <a:cxn ang="0">
                  <a:pos x="0" y="54"/>
                </a:cxn>
              </a:cxnLst>
              <a:rect l="0" t="0" r="r" b="b"/>
              <a:pathLst>
                <a:path w="41" h="54">
                  <a:moveTo>
                    <a:pt x="0" y="54"/>
                  </a:moveTo>
                  <a:lnTo>
                    <a:pt x="0" y="41"/>
                  </a:lnTo>
                  <a:lnTo>
                    <a:pt x="0" y="30"/>
                  </a:lnTo>
                  <a:lnTo>
                    <a:pt x="0" y="17"/>
                  </a:lnTo>
                  <a:lnTo>
                    <a:pt x="0" y="6"/>
                  </a:lnTo>
                  <a:lnTo>
                    <a:pt x="9" y="2"/>
                  </a:lnTo>
                  <a:lnTo>
                    <a:pt x="19" y="2"/>
                  </a:lnTo>
                  <a:lnTo>
                    <a:pt x="30" y="0"/>
                  </a:lnTo>
                  <a:lnTo>
                    <a:pt x="41" y="0"/>
                  </a:lnTo>
                  <a:lnTo>
                    <a:pt x="37" y="17"/>
                  </a:lnTo>
                  <a:lnTo>
                    <a:pt x="32" y="33"/>
                  </a:lnTo>
                  <a:lnTo>
                    <a:pt x="24" y="39"/>
                  </a:lnTo>
                  <a:lnTo>
                    <a:pt x="19" y="44"/>
                  </a:lnTo>
                  <a:lnTo>
                    <a:pt x="9" y="48"/>
                  </a:lnTo>
                  <a:lnTo>
                    <a:pt x="0" y="54"/>
                  </a:lnTo>
                  <a:close/>
                </a:path>
              </a:pathLst>
            </a:custGeom>
            <a:solidFill>
              <a:srgbClr val="FFFF00"/>
            </a:solidFill>
            <a:ln w="9525">
              <a:noFill/>
              <a:round/>
              <a:headEnd/>
              <a:tailEnd/>
            </a:ln>
          </p:spPr>
          <p:txBody>
            <a:bodyPr/>
            <a:lstStyle/>
            <a:p>
              <a:endParaRPr lang="en-AU"/>
            </a:p>
          </p:txBody>
        </p:sp>
        <p:sp>
          <p:nvSpPr>
            <p:cNvPr id="51446" name="Freeform 246"/>
            <p:cNvSpPr>
              <a:spLocks/>
            </p:cNvSpPr>
            <p:nvPr/>
          </p:nvSpPr>
          <p:spPr bwMode="auto">
            <a:xfrm>
              <a:off x="516" y="391"/>
              <a:ext cx="27" cy="35"/>
            </a:xfrm>
            <a:custGeom>
              <a:avLst/>
              <a:gdLst/>
              <a:ahLst/>
              <a:cxnLst>
                <a:cxn ang="0">
                  <a:pos x="0" y="71"/>
                </a:cxn>
                <a:cxn ang="0">
                  <a:pos x="0" y="52"/>
                </a:cxn>
                <a:cxn ang="0">
                  <a:pos x="2" y="35"/>
                </a:cxn>
                <a:cxn ang="0">
                  <a:pos x="4" y="19"/>
                </a:cxn>
                <a:cxn ang="0">
                  <a:pos x="6" y="2"/>
                </a:cxn>
                <a:cxn ang="0">
                  <a:pos x="17" y="0"/>
                </a:cxn>
                <a:cxn ang="0">
                  <a:pos x="30" y="0"/>
                </a:cxn>
                <a:cxn ang="0">
                  <a:pos x="43" y="0"/>
                </a:cxn>
                <a:cxn ang="0">
                  <a:pos x="56" y="0"/>
                </a:cxn>
                <a:cxn ang="0">
                  <a:pos x="54" y="13"/>
                </a:cxn>
                <a:cxn ang="0">
                  <a:pos x="52" y="26"/>
                </a:cxn>
                <a:cxn ang="0">
                  <a:pos x="48" y="35"/>
                </a:cxn>
                <a:cxn ang="0">
                  <a:pos x="45" y="47"/>
                </a:cxn>
                <a:cxn ang="0">
                  <a:pos x="36" y="52"/>
                </a:cxn>
                <a:cxn ang="0">
                  <a:pos x="26" y="58"/>
                </a:cxn>
                <a:cxn ang="0">
                  <a:pos x="13" y="63"/>
                </a:cxn>
                <a:cxn ang="0">
                  <a:pos x="0" y="71"/>
                </a:cxn>
              </a:cxnLst>
              <a:rect l="0" t="0" r="r" b="b"/>
              <a:pathLst>
                <a:path w="56" h="71">
                  <a:moveTo>
                    <a:pt x="0" y="71"/>
                  </a:moveTo>
                  <a:lnTo>
                    <a:pt x="0" y="52"/>
                  </a:lnTo>
                  <a:lnTo>
                    <a:pt x="2" y="35"/>
                  </a:lnTo>
                  <a:lnTo>
                    <a:pt x="4" y="19"/>
                  </a:lnTo>
                  <a:lnTo>
                    <a:pt x="6" y="2"/>
                  </a:lnTo>
                  <a:lnTo>
                    <a:pt x="17" y="0"/>
                  </a:lnTo>
                  <a:lnTo>
                    <a:pt x="30" y="0"/>
                  </a:lnTo>
                  <a:lnTo>
                    <a:pt x="43" y="0"/>
                  </a:lnTo>
                  <a:lnTo>
                    <a:pt x="56" y="0"/>
                  </a:lnTo>
                  <a:lnTo>
                    <a:pt x="54" y="13"/>
                  </a:lnTo>
                  <a:lnTo>
                    <a:pt x="52" y="26"/>
                  </a:lnTo>
                  <a:lnTo>
                    <a:pt x="48" y="35"/>
                  </a:lnTo>
                  <a:lnTo>
                    <a:pt x="45" y="47"/>
                  </a:lnTo>
                  <a:lnTo>
                    <a:pt x="36" y="52"/>
                  </a:lnTo>
                  <a:lnTo>
                    <a:pt x="26" y="58"/>
                  </a:lnTo>
                  <a:lnTo>
                    <a:pt x="13" y="63"/>
                  </a:lnTo>
                  <a:lnTo>
                    <a:pt x="0" y="71"/>
                  </a:lnTo>
                  <a:close/>
                </a:path>
              </a:pathLst>
            </a:custGeom>
            <a:solidFill>
              <a:srgbClr val="FFFF00"/>
            </a:solidFill>
            <a:ln w="9525">
              <a:noFill/>
              <a:round/>
              <a:headEnd/>
              <a:tailEnd/>
            </a:ln>
          </p:spPr>
          <p:txBody>
            <a:bodyPr/>
            <a:lstStyle/>
            <a:p>
              <a:endParaRPr lang="en-AU"/>
            </a:p>
          </p:txBody>
        </p:sp>
        <p:sp>
          <p:nvSpPr>
            <p:cNvPr id="51447" name="Freeform 247"/>
            <p:cNvSpPr>
              <a:spLocks/>
            </p:cNvSpPr>
            <p:nvPr/>
          </p:nvSpPr>
          <p:spPr bwMode="auto">
            <a:xfrm>
              <a:off x="2201" y="385"/>
              <a:ext cx="23" cy="39"/>
            </a:xfrm>
            <a:custGeom>
              <a:avLst/>
              <a:gdLst/>
              <a:ahLst/>
              <a:cxnLst>
                <a:cxn ang="0">
                  <a:pos x="0" y="78"/>
                </a:cxn>
                <a:cxn ang="0">
                  <a:pos x="0" y="63"/>
                </a:cxn>
                <a:cxn ang="0">
                  <a:pos x="2" y="48"/>
                </a:cxn>
                <a:cxn ang="0">
                  <a:pos x="2" y="34"/>
                </a:cxn>
                <a:cxn ang="0">
                  <a:pos x="4" y="21"/>
                </a:cxn>
                <a:cxn ang="0">
                  <a:pos x="19" y="10"/>
                </a:cxn>
                <a:cxn ang="0">
                  <a:pos x="28" y="4"/>
                </a:cxn>
                <a:cxn ang="0">
                  <a:pos x="35" y="0"/>
                </a:cxn>
                <a:cxn ang="0">
                  <a:pos x="46" y="0"/>
                </a:cxn>
                <a:cxn ang="0">
                  <a:pos x="44" y="11"/>
                </a:cxn>
                <a:cxn ang="0">
                  <a:pos x="43" y="24"/>
                </a:cxn>
                <a:cxn ang="0">
                  <a:pos x="39" y="34"/>
                </a:cxn>
                <a:cxn ang="0">
                  <a:pos x="37" y="45"/>
                </a:cxn>
                <a:cxn ang="0">
                  <a:pos x="30" y="52"/>
                </a:cxn>
                <a:cxn ang="0">
                  <a:pos x="22" y="61"/>
                </a:cxn>
                <a:cxn ang="0">
                  <a:pos x="11" y="69"/>
                </a:cxn>
                <a:cxn ang="0">
                  <a:pos x="0" y="78"/>
                </a:cxn>
              </a:cxnLst>
              <a:rect l="0" t="0" r="r" b="b"/>
              <a:pathLst>
                <a:path w="46" h="78">
                  <a:moveTo>
                    <a:pt x="0" y="78"/>
                  </a:moveTo>
                  <a:lnTo>
                    <a:pt x="0" y="63"/>
                  </a:lnTo>
                  <a:lnTo>
                    <a:pt x="2" y="48"/>
                  </a:lnTo>
                  <a:lnTo>
                    <a:pt x="2" y="34"/>
                  </a:lnTo>
                  <a:lnTo>
                    <a:pt x="4" y="21"/>
                  </a:lnTo>
                  <a:lnTo>
                    <a:pt x="19" y="10"/>
                  </a:lnTo>
                  <a:lnTo>
                    <a:pt x="28" y="4"/>
                  </a:lnTo>
                  <a:lnTo>
                    <a:pt x="35" y="0"/>
                  </a:lnTo>
                  <a:lnTo>
                    <a:pt x="46" y="0"/>
                  </a:lnTo>
                  <a:lnTo>
                    <a:pt x="44" y="11"/>
                  </a:lnTo>
                  <a:lnTo>
                    <a:pt x="43" y="24"/>
                  </a:lnTo>
                  <a:lnTo>
                    <a:pt x="39" y="34"/>
                  </a:lnTo>
                  <a:lnTo>
                    <a:pt x="37" y="45"/>
                  </a:lnTo>
                  <a:lnTo>
                    <a:pt x="30" y="52"/>
                  </a:lnTo>
                  <a:lnTo>
                    <a:pt x="22" y="61"/>
                  </a:lnTo>
                  <a:lnTo>
                    <a:pt x="11" y="69"/>
                  </a:lnTo>
                  <a:lnTo>
                    <a:pt x="0" y="78"/>
                  </a:lnTo>
                  <a:close/>
                </a:path>
              </a:pathLst>
            </a:custGeom>
            <a:solidFill>
              <a:srgbClr val="FFFFCC"/>
            </a:solidFill>
            <a:ln w="9525">
              <a:noFill/>
              <a:round/>
              <a:headEnd/>
              <a:tailEnd/>
            </a:ln>
          </p:spPr>
          <p:txBody>
            <a:bodyPr/>
            <a:lstStyle/>
            <a:p>
              <a:endParaRPr lang="en-AU"/>
            </a:p>
          </p:txBody>
        </p:sp>
        <p:sp>
          <p:nvSpPr>
            <p:cNvPr id="51448" name="Freeform 248"/>
            <p:cNvSpPr>
              <a:spLocks/>
            </p:cNvSpPr>
            <p:nvPr/>
          </p:nvSpPr>
          <p:spPr bwMode="auto">
            <a:xfrm>
              <a:off x="550" y="406"/>
              <a:ext cx="25" cy="17"/>
            </a:xfrm>
            <a:custGeom>
              <a:avLst/>
              <a:gdLst/>
              <a:ahLst/>
              <a:cxnLst>
                <a:cxn ang="0">
                  <a:pos x="0" y="33"/>
                </a:cxn>
                <a:cxn ang="0">
                  <a:pos x="4" y="17"/>
                </a:cxn>
                <a:cxn ang="0">
                  <a:pos x="16" y="7"/>
                </a:cxn>
                <a:cxn ang="0">
                  <a:pos x="31" y="0"/>
                </a:cxn>
                <a:cxn ang="0">
                  <a:pos x="50" y="0"/>
                </a:cxn>
                <a:cxn ang="0">
                  <a:pos x="35" y="13"/>
                </a:cxn>
                <a:cxn ang="0">
                  <a:pos x="26" y="20"/>
                </a:cxn>
                <a:cxn ang="0">
                  <a:pos x="15" y="26"/>
                </a:cxn>
                <a:cxn ang="0">
                  <a:pos x="0" y="33"/>
                </a:cxn>
              </a:cxnLst>
              <a:rect l="0" t="0" r="r" b="b"/>
              <a:pathLst>
                <a:path w="50" h="33">
                  <a:moveTo>
                    <a:pt x="0" y="33"/>
                  </a:moveTo>
                  <a:lnTo>
                    <a:pt x="4" y="17"/>
                  </a:lnTo>
                  <a:lnTo>
                    <a:pt x="16" y="7"/>
                  </a:lnTo>
                  <a:lnTo>
                    <a:pt x="31" y="0"/>
                  </a:lnTo>
                  <a:lnTo>
                    <a:pt x="50" y="0"/>
                  </a:lnTo>
                  <a:lnTo>
                    <a:pt x="35" y="13"/>
                  </a:lnTo>
                  <a:lnTo>
                    <a:pt x="26" y="20"/>
                  </a:lnTo>
                  <a:lnTo>
                    <a:pt x="15" y="26"/>
                  </a:lnTo>
                  <a:lnTo>
                    <a:pt x="0" y="33"/>
                  </a:lnTo>
                  <a:close/>
                </a:path>
              </a:pathLst>
            </a:custGeom>
            <a:solidFill>
              <a:srgbClr val="FFFF00"/>
            </a:solidFill>
            <a:ln w="9525">
              <a:noFill/>
              <a:round/>
              <a:headEnd/>
              <a:tailEnd/>
            </a:ln>
          </p:spPr>
          <p:txBody>
            <a:bodyPr/>
            <a:lstStyle/>
            <a:p>
              <a:endParaRPr lang="en-AU"/>
            </a:p>
          </p:txBody>
        </p:sp>
        <p:sp>
          <p:nvSpPr>
            <p:cNvPr id="51449" name="Freeform 249"/>
            <p:cNvSpPr>
              <a:spLocks/>
            </p:cNvSpPr>
            <p:nvPr/>
          </p:nvSpPr>
          <p:spPr bwMode="auto">
            <a:xfrm>
              <a:off x="399" y="402"/>
              <a:ext cx="20" cy="16"/>
            </a:xfrm>
            <a:custGeom>
              <a:avLst/>
              <a:gdLst/>
              <a:ahLst/>
              <a:cxnLst>
                <a:cxn ang="0">
                  <a:pos x="3" y="31"/>
                </a:cxn>
                <a:cxn ang="0">
                  <a:pos x="0" y="14"/>
                </a:cxn>
                <a:cxn ang="0">
                  <a:pos x="0" y="0"/>
                </a:cxn>
                <a:cxn ang="0">
                  <a:pos x="7" y="0"/>
                </a:cxn>
                <a:cxn ang="0">
                  <a:pos x="18" y="0"/>
                </a:cxn>
                <a:cxn ang="0">
                  <a:pos x="27" y="0"/>
                </a:cxn>
                <a:cxn ang="0">
                  <a:pos x="38" y="0"/>
                </a:cxn>
                <a:cxn ang="0">
                  <a:pos x="33" y="9"/>
                </a:cxn>
                <a:cxn ang="0">
                  <a:pos x="22" y="20"/>
                </a:cxn>
                <a:cxn ang="0">
                  <a:pos x="9" y="27"/>
                </a:cxn>
                <a:cxn ang="0">
                  <a:pos x="3" y="31"/>
                </a:cxn>
              </a:cxnLst>
              <a:rect l="0" t="0" r="r" b="b"/>
              <a:pathLst>
                <a:path w="38" h="31">
                  <a:moveTo>
                    <a:pt x="3" y="31"/>
                  </a:moveTo>
                  <a:lnTo>
                    <a:pt x="0" y="14"/>
                  </a:lnTo>
                  <a:lnTo>
                    <a:pt x="0" y="0"/>
                  </a:lnTo>
                  <a:lnTo>
                    <a:pt x="7" y="0"/>
                  </a:lnTo>
                  <a:lnTo>
                    <a:pt x="18" y="0"/>
                  </a:lnTo>
                  <a:lnTo>
                    <a:pt x="27" y="0"/>
                  </a:lnTo>
                  <a:lnTo>
                    <a:pt x="38" y="0"/>
                  </a:lnTo>
                  <a:lnTo>
                    <a:pt x="33" y="9"/>
                  </a:lnTo>
                  <a:lnTo>
                    <a:pt x="22" y="20"/>
                  </a:lnTo>
                  <a:lnTo>
                    <a:pt x="9" y="27"/>
                  </a:lnTo>
                  <a:lnTo>
                    <a:pt x="3" y="31"/>
                  </a:lnTo>
                  <a:close/>
                </a:path>
              </a:pathLst>
            </a:custGeom>
            <a:solidFill>
              <a:srgbClr val="FFFF00"/>
            </a:solidFill>
            <a:ln w="9525">
              <a:noFill/>
              <a:round/>
              <a:headEnd/>
              <a:tailEnd/>
            </a:ln>
          </p:spPr>
          <p:txBody>
            <a:bodyPr/>
            <a:lstStyle/>
            <a:p>
              <a:endParaRPr lang="en-AU"/>
            </a:p>
          </p:txBody>
        </p:sp>
        <p:sp>
          <p:nvSpPr>
            <p:cNvPr id="51450" name="Freeform 250"/>
            <p:cNvSpPr>
              <a:spLocks/>
            </p:cNvSpPr>
            <p:nvPr/>
          </p:nvSpPr>
          <p:spPr bwMode="auto">
            <a:xfrm>
              <a:off x="550" y="385"/>
              <a:ext cx="28" cy="24"/>
            </a:xfrm>
            <a:custGeom>
              <a:avLst/>
              <a:gdLst/>
              <a:ahLst/>
              <a:cxnLst>
                <a:cxn ang="0">
                  <a:pos x="0" y="48"/>
                </a:cxn>
                <a:cxn ang="0">
                  <a:pos x="0" y="37"/>
                </a:cxn>
                <a:cxn ang="0">
                  <a:pos x="2" y="28"/>
                </a:cxn>
                <a:cxn ang="0">
                  <a:pos x="2" y="17"/>
                </a:cxn>
                <a:cxn ang="0">
                  <a:pos x="5" y="8"/>
                </a:cxn>
                <a:cxn ang="0">
                  <a:pos x="15" y="4"/>
                </a:cxn>
                <a:cxn ang="0">
                  <a:pos x="28" y="4"/>
                </a:cxn>
                <a:cxn ang="0">
                  <a:pos x="39" y="0"/>
                </a:cxn>
                <a:cxn ang="0">
                  <a:pos x="55" y="0"/>
                </a:cxn>
                <a:cxn ang="0">
                  <a:pos x="50" y="8"/>
                </a:cxn>
                <a:cxn ang="0">
                  <a:pos x="50" y="15"/>
                </a:cxn>
                <a:cxn ang="0">
                  <a:pos x="37" y="23"/>
                </a:cxn>
                <a:cxn ang="0">
                  <a:pos x="24" y="32"/>
                </a:cxn>
                <a:cxn ang="0">
                  <a:pos x="11" y="39"/>
                </a:cxn>
                <a:cxn ang="0">
                  <a:pos x="0" y="48"/>
                </a:cxn>
              </a:cxnLst>
              <a:rect l="0" t="0" r="r" b="b"/>
              <a:pathLst>
                <a:path w="55" h="48">
                  <a:moveTo>
                    <a:pt x="0" y="48"/>
                  </a:moveTo>
                  <a:lnTo>
                    <a:pt x="0" y="37"/>
                  </a:lnTo>
                  <a:lnTo>
                    <a:pt x="2" y="28"/>
                  </a:lnTo>
                  <a:lnTo>
                    <a:pt x="2" y="17"/>
                  </a:lnTo>
                  <a:lnTo>
                    <a:pt x="5" y="8"/>
                  </a:lnTo>
                  <a:lnTo>
                    <a:pt x="15" y="4"/>
                  </a:lnTo>
                  <a:lnTo>
                    <a:pt x="28" y="4"/>
                  </a:lnTo>
                  <a:lnTo>
                    <a:pt x="39" y="0"/>
                  </a:lnTo>
                  <a:lnTo>
                    <a:pt x="55" y="0"/>
                  </a:lnTo>
                  <a:lnTo>
                    <a:pt x="50" y="8"/>
                  </a:lnTo>
                  <a:lnTo>
                    <a:pt x="50" y="15"/>
                  </a:lnTo>
                  <a:lnTo>
                    <a:pt x="37" y="23"/>
                  </a:lnTo>
                  <a:lnTo>
                    <a:pt x="24" y="32"/>
                  </a:lnTo>
                  <a:lnTo>
                    <a:pt x="11" y="39"/>
                  </a:lnTo>
                  <a:lnTo>
                    <a:pt x="0" y="48"/>
                  </a:lnTo>
                  <a:close/>
                </a:path>
              </a:pathLst>
            </a:custGeom>
            <a:solidFill>
              <a:srgbClr val="FFFF00"/>
            </a:solidFill>
            <a:ln w="9525">
              <a:noFill/>
              <a:round/>
              <a:headEnd/>
              <a:tailEnd/>
            </a:ln>
          </p:spPr>
          <p:txBody>
            <a:bodyPr/>
            <a:lstStyle/>
            <a:p>
              <a:endParaRPr lang="en-AU"/>
            </a:p>
          </p:txBody>
        </p:sp>
        <p:sp>
          <p:nvSpPr>
            <p:cNvPr id="51451" name="Freeform 251"/>
            <p:cNvSpPr>
              <a:spLocks/>
            </p:cNvSpPr>
            <p:nvPr/>
          </p:nvSpPr>
          <p:spPr bwMode="auto">
            <a:xfrm>
              <a:off x="2207" y="342"/>
              <a:ext cx="33" cy="38"/>
            </a:xfrm>
            <a:custGeom>
              <a:avLst/>
              <a:gdLst/>
              <a:ahLst/>
              <a:cxnLst>
                <a:cxn ang="0">
                  <a:pos x="0" y="76"/>
                </a:cxn>
                <a:cxn ang="0">
                  <a:pos x="0" y="58"/>
                </a:cxn>
                <a:cxn ang="0">
                  <a:pos x="4" y="45"/>
                </a:cxn>
                <a:cxn ang="0">
                  <a:pos x="9" y="34"/>
                </a:cxn>
                <a:cxn ang="0">
                  <a:pos x="19" y="26"/>
                </a:cxn>
                <a:cxn ang="0">
                  <a:pos x="26" y="17"/>
                </a:cxn>
                <a:cxn ang="0">
                  <a:pos x="39" y="11"/>
                </a:cxn>
                <a:cxn ang="0">
                  <a:pos x="50" y="6"/>
                </a:cxn>
                <a:cxn ang="0">
                  <a:pos x="67" y="0"/>
                </a:cxn>
                <a:cxn ang="0">
                  <a:pos x="59" y="11"/>
                </a:cxn>
                <a:cxn ang="0">
                  <a:pos x="54" y="24"/>
                </a:cxn>
                <a:cxn ang="0">
                  <a:pos x="46" y="34"/>
                </a:cxn>
                <a:cxn ang="0">
                  <a:pos x="41" y="43"/>
                </a:cxn>
                <a:cxn ang="0">
                  <a:pos x="31" y="50"/>
                </a:cxn>
                <a:cxn ang="0">
                  <a:pos x="22" y="58"/>
                </a:cxn>
                <a:cxn ang="0">
                  <a:pos x="11" y="65"/>
                </a:cxn>
                <a:cxn ang="0">
                  <a:pos x="0" y="76"/>
                </a:cxn>
              </a:cxnLst>
              <a:rect l="0" t="0" r="r" b="b"/>
              <a:pathLst>
                <a:path w="67" h="76">
                  <a:moveTo>
                    <a:pt x="0" y="76"/>
                  </a:moveTo>
                  <a:lnTo>
                    <a:pt x="0" y="58"/>
                  </a:lnTo>
                  <a:lnTo>
                    <a:pt x="4" y="45"/>
                  </a:lnTo>
                  <a:lnTo>
                    <a:pt x="9" y="34"/>
                  </a:lnTo>
                  <a:lnTo>
                    <a:pt x="19" y="26"/>
                  </a:lnTo>
                  <a:lnTo>
                    <a:pt x="26" y="17"/>
                  </a:lnTo>
                  <a:lnTo>
                    <a:pt x="39" y="11"/>
                  </a:lnTo>
                  <a:lnTo>
                    <a:pt x="50" y="6"/>
                  </a:lnTo>
                  <a:lnTo>
                    <a:pt x="67" y="0"/>
                  </a:lnTo>
                  <a:lnTo>
                    <a:pt x="59" y="11"/>
                  </a:lnTo>
                  <a:lnTo>
                    <a:pt x="54" y="24"/>
                  </a:lnTo>
                  <a:lnTo>
                    <a:pt x="46" y="34"/>
                  </a:lnTo>
                  <a:lnTo>
                    <a:pt x="41" y="43"/>
                  </a:lnTo>
                  <a:lnTo>
                    <a:pt x="31" y="50"/>
                  </a:lnTo>
                  <a:lnTo>
                    <a:pt x="22" y="58"/>
                  </a:lnTo>
                  <a:lnTo>
                    <a:pt x="11" y="65"/>
                  </a:lnTo>
                  <a:lnTo>
                    <a:pt x="0" y="76"/>
                  </a:lnTo>
                  <a:close/>
                </a:path>
              </a:pathLst>
            </a:custGeom>
            <a:solidFill>
              <a:srgbClr val="FFFFCC"/>
            </a:solidFill>
            <a:ln w="9525">
              <a:noFill/>
              <a:round/>
              <a:headEnd/>
              <a:tailEnd/>
            </a:ln>
          </p:spPr>
          <p:txBody>
            <a:bodyPr/>
            <a:lstStyle/>
            <a:p>
              <a:endParaRPr lang="en-AU"/>
            </a:p>
          </p:txBody>
        </p:sp>
        <p:sp>
          <p:nvSpPr>
            <p:cNvPr id="51452" name="Freeform 252"/>
            <p:cNvSpPr>
              <a:spLocks/>
            </p:cNvSpPr>
            <p:nvPr/>
          </p:nvSpPr>
          <p:spPr bwMode="auto">
            <a:xfrm>
              <a:off x="2250" y="269"/>
              <a:ext cx="67" cy="106"/>
            </a:xfrm>
            <a:custGeom>
              <a:avLst/>
              <a:gdLst/>
              <a:ahLst/>
              <a:cxnLst>
                <a:cxn ang="0">
                  <a:pos x="0" y="211"/>
                </a:cxn>
                <a:cxn ang="0">
                  <a:pos x="0" y="194"/>
                </a:cxn>
                <a:cxn ang="0">
                  <a:pos x="4" y="183"/>
                </a:cxn>
                <a:cxn ang="0">
                  <a:pos x="9" y="172"/>
                </a:cxn>
                <a:cxn ang="0">
                  <a:pos x="15" y="165"/>
                </a:cxn>
                <a:cxn ang="0">
                  <a:pos x="24" y="148"/>
                </a:cxn>
                <a:cxn ang="0">
                  <a:pos x="28" y="133"/>
                </a:cxn>
                <a:cxn ang="0">
                  <a:pos x="17" y="137"/>
                </a:cxn>
                <a:cxn ang="0">
                  <a:pos x="9" y="141"/>
                </a:cxn>
                <a:cxn ang="0">
                  <a:pos x="2" y="118"/>
                </a:cxn>
                <a:cxn ang="0">
                  <a:pos x="7" y="98"/>
                </a:cxn>
                <a:cxn ang="0">
                  <a:pos x="24" y="76"/>
                </a:cxn>
                <a:cxn ang="0">
                  <a:pos x="46" y="56"/>
                </a:cxn>
                <a:cxn ang="0">
                  <a:pos x="70" y="33"/>
                </a:cxn>
                <a:cxn ang="0">
                  <a:pos x="94" y="19"/>
                </a:cxn>
                <a:cxn ang="0">
                  <a:pos x="116" y="6"/>
                </a:cxn>
                <a:cxn ang="0">
                  <a:pos x="133" y="0"/>
                </a:cxn>
                <a:cxn ang="0">
                  <a:pos x="124" y="20"/>
                </a:cxn>
                <a:cxn ang="0">
                  <a:pos x="113" y="48"/>
                </a:cxn>
                <a:cxn ang="0">
                  <a:pos x="96" y="78"/>
                </a:cxn>
                <a:cxn ang="0">
                  <a:pos x="79" y="113"/>
                </a:cxn>
                <a:cxn ang="0">
                  <a:pos x="59" y="144"/>
                </a:cxn>
                <a:cxn ang="0">
                  <a:pos x="39" y="172"/>
                </a:cxn>
                <a:cxn ang="0">
                  <a:pos x="18" y="194"/>
                </a:cxn>
                <a:cxn ang="0">
                  <a:pos x="0" y="211"/>
                </a:cxn>
              </a:cxnLst>
              <a:rect l="0" t="0" r="r" b="b"/>
              <a:pathLst>
                <a:path w="133" h="211">
                  <a:moveTo>
                    <a:pt x="0" y="211"/>
                  </a:moveTo>
                  <a:lnTo>
                    <a:pt x="0" y="194"/>
                  </a:lnTo>
                  <a:lnTo>
                    <a:pt x="4" y="183"/>
                  </a:lnTo>
                  <a:lnTo>
                    <a:pt x="9" y="172"/>
                  </a:lnTo>
                  <a:lnTo>
                    <a:pt x="15" y="165"/>
                  </a:lnTo>
                  <a:lnTo>
                    <a:pt x="24" y="148"/>
                  </a:lnTo>
                  <a:lnTo>
                    <a:pt x="28" y="133"/>
                  </a:lnTo>
                  <a:lnTo>
                    <a:pt x="17" y="137"/>
                  </a:lnTo>
                  <a:lnTo>
                    <a:pt x="9" y="141"/>
                  </a:lnTo>
                  <a:lnTo>
                    <a:pt x="2" y="118"/>
                  </a:lnTo>
                  <a:lnTo>
                    <a:pt x="7" y="98"/>
                  </a:lnTo>
                  <a:lnTo>
                    <a:pt x="24" y="76"/>
                  </a:lnTo>
                  <a:lnTo>
                    <a:pt x="46" y="56"/>
                  </a:lnTo>
                  <a:lnTo>
                    <a:pt x="70" y="33"/>
                  </a:lnTo>
                  <a:lnTo>
                    <a:pt x="94" y="19"/>
                  </a:lnTo>
                  <a:lnTo>
                    <a:pt x="116" y="6"/>
                  </a:lnTo>
                  <a:lnTo>
                    <a:pt x="133" y="0"/>
                  </a:lnTo>
                  <a:lnTo>
                    <a:pt x="124" y="20"/>
                  </a:lnTo>
                  <a:lnTo>
                    <a:pt x="113" y="48"/>
                  </a:lnTo>
                  <a:lnTo>
                    <a:pt x="96" y="78"/>
                  </a:lnTo>
                  <a:lnTo>
                    <a:pt x="79" y="113"/>
                  </a:lnTo>
                  <a:lnTo>
                    <a:pt x="59" y="144"/>
                  </a:lnTo>
                  <a:lnTo>
                    <a:pt x="39" y="172"/>
                  </a:lnTo>
                  <a:lnTo>
                    <a:pt x="18" y="194"/>
                  </a:lnTo>
                  <a:lnTo>
                    <a:pt x="0" y="211"/>
                  </a:lnTo>
                  <a:close/>
                </a:path>
              </a:pathLst>
            </a:custGeom>
            <a:solidFill>
              <a:srgbClr val="FFFFCC"/>
            </a:solidFill>
            <a:ln w="9525">
              <a:noFill/>
              <a:round/>
              <a:headEnd/>
              <a:tailEnd/>
            </a:ln>
          </p:spPr>
          <p:txBody>
            <a:bodyPr/>
            <a:lstStyle/>
            <a:p>
              <a:endParaRPr lang="en-AU"/>
            </a:p>
          </p:txBody>
        </p:sp>
        <p:sp>
          <p:nvSpPr>
            <p:cNvPr id="51453" name="Freeform 253"/>
            <p:cNvSpPr>
              <a:spLocks/>
            </p:cNvSpPr>
            <p:nvPr/>
          </p:nvSpPr>
          <p:spPr bwMode="auto">
            <a:xfrm>
              <a:off x="167" y="194"/>
              <a:ext cx="510" cy="178"/>
            </a:xfrm>
            <a:custGeom>
              <a:avLst/>
              <a:gdLst/>
              <a:ahLst/>
              <a:cxnLst>
                <a:cxn ang="0">
                  <a:pos x="173" y="355"/>
                </a:cxn>
                <a:cxn ang="0">
                  <a:pos x="131" y="350"/>
                </a:cxn>
                <a:cxn ang="0">
                  <a:pos x="101" y="348"/>
                </a:cxn>
                <a:cxn ang="0">
                  <a:pos x="79" y="346"/>
                </a:cxn>
                <a:cxn ang="0">
                  <a:pos x="64" y="346"/>
                </a:cxn>
                <a:cxn ang="0">
                  <a:pos x="51" y="344"/>
                </a:cxn>
                <a:cxn ang="0">
                  <a:pos x="46" y="343"/>
                </a:cxn>
                <a:cxn ang="0">
                  <a:pos x="40" y="341"/>
                </a:cxn>
                <a:cxn ang="0">
                  <a:pos x="35" y="341"/>
                </a:cxn>
                <a:cxn ang="0">
                  <a:pos x="24" y="307"/>
                </a:cxn>
                <a:cxn ang="0">
                  <a:pos x="16" y="268"/>
                </a:cxn>
                <a:cxn ang="0">
                  <a:pos x="9" y="224"/>
                </a:cxn>
                <a:cxn ang="0">
                  <a:pos x="5" y="182"/>
                </a:cxn>
                <a:cxn ang="0">
                  <a:pos x="0" y="137"/>
                </a:cxn>
                <a:cxn ang="0">
                  <a:pos x="1" y="98"/>
                </a:cxn>
                <a:cxn ang="0">
                  <a:pos x="3" y="65"/>
                </a:cxn>
                <a:cxn ang="0">
                  <a:pos x="13" y="41"/>
                </a:cxn>
                <a:cxn ang="0">
                  <a:pos x="27" y="39"/>
                </a:cxn>
                <a:cxn ang="0">
                  <a:pos x="44" y="39"/>
                </a:cxn>
                <a:cxn ang="0">
                  <a:pos x="59" y="41"/>
                </a:cxn>
                <a:cxn ang="0">
                  <a:pos x="75" y="45"/>
                </a:cxn>
                <a:cxn ang="0">
                  <a:pos x="92" y="46"/>
                </a:cxn>
                <a:cxn ang="0">
                  <a:pos x="109" y="50"/>
                </a:cxn>
                <a:cxn ang="0">
                  <a:pos x="127" y="52"/>
                </a:cxn>
                <a:cxn ang="0">
                  <a:pos x="149" y="54"/>
                </a:cxn>
                <a:cxn ang="0">
                  <a:pos x="175" y="65"/>
                </a:cxn>
                <a:cxn ang="0">
                  <a:pos x="214" y="67"/>
                </a:cxn>
                <a:cxn ang="0">
                  <a:pos x="262" y="58"/>
                </a:cxn>
                <a:cxn ang="0">
                  <a:pos x="317" y="43"/>
                </a:cxn>
                <a:cxn ang="0">
                  <a:pos x="373" y="26"/>
                </a:cxn>
                <a:cxn ang="0">
                  <a:pos x="430" y="11"/>
                </a:cxn>
                <a:cxn ang="0">
                  <a:pos x="482" y="2"/>
                </a:cxn>
                <a:cxn ang="0">
                  <a:pos x="528" y="4"/>
                </a:cxn>
                <a:cxn ang="0">
                  <a:pos x="563" y="37"/>
                </a:cxn>
                <a:cxn ang="0">
                  <a:pos x="615" y="54"/>
                </a:cxn>
                <a:cxn ang="0">
                  <a:pos x="678" y="54"/>
                </a:cxn>
                <a:cxn ang="0">
                  <a:pos x="750" y="46"/>
                </a:cxn>
                <a:cxn ang="0">
                  <a:pos x="822" y="32"/>
                </a:cxn>
                <a:cxn ang="0">
                  <a:pos x="894" y="17"/>
                </a:cxn>
                <a:cxn ang="0">
                  <a:pos x="961" y="4"/>
                </a:cxn>
                <a:cxn ang="0">
                  <a:pos x="1018" y="0"/>
                </a:cxn>
                <a:cxn ang="0">
                  <a:pos x="1018" y="13"/>
                </a:cxn>
                <a:cxn ang="0">
                  <a:pos x="1020" y="45"/>
                </a:cxn>
                <a:cxn ang="0">
                  <a:pos x="1016" y="87"/>
                </a:cxn>
                <a:cxn ang="0">
                  <a:pos x="1013" y="137"/>
                </a:cxn>
                <a:cxn ang="0">
                  <a:pos x="1005" y="185"/>
                </a:cxn>
                <a:cxn ang="0">
                  <a:pos x="1000" y="231"/>
                </a:cxn>
                <a:cxn ang="0">
                  <a:pos x="992" y="267"/>
                </a:cxn>
                <a:cxn ang="0">
                  <a:pos x="985" y="289"/>
                </a:cxn>
                <a:cxn ang="0">
                  <a:pos x="881" y="294"/>
                </a:cxn>
                <a:cxn ang="0">
                  <a:pos x="780" y="304"/>
                </a:cxn>
                <a:cxn ang="0">
                  <a:pos x="676" y="313"/>
                </a:cxn>
                <a:cxn ang="0">
                  <a:pos x="576" y="324"/>
                </a:cxn>
                <a:cxn ang="0">
                  <a:pos x="473" y="333"/>
                </a:cxn>
                <a:cxn ang="0">
                  <a:pos x="373" y="343"/>
                </a:cxn>
                <a:cxn ang="0">
                  <a:pos x="273" y="350"/>
                </a:cxn>
                <a:cxn ang="0">
                  <a:pos x="173" y="355"/>
                </a:cxn>
              </a:cxnLst>
              <a:rect l="0" t="0" r="r" b="b"/>
              <a:pathLst>
                <a:path w="1020" h="355">
                  <a:moveTo>
                    <a:pt x="173" y="355"/>
                  </a:moveTo>
                  <a:lnTo>
                    <a:pt x="131" y="350"/>
                  </a:lnTo>
                  <a:lnTo>
                    <a:pt x="101" y="348"/>
                  </a:lnTo>
                  <a:lnTo>
                    <a:pt x="79" y="346"/>
                  </a:lnTo>
                  <a:lnTo>
                    <a:pt x="64" y="346"/>
                  </a:lnTo>
                  <a:lnTo>
                    <a:pt x="51" y="344"/>
                  </a:lnTo>
                  <a:lnTo>
                    <a:pt x="46" y="343"/>
                  </a:lnTo>
                  <a:lnTo>
                    <a:pt x="40" y="341"/>
                  </a:lnTo>
                  <a:lnTo>
                    <a:pt x="35" y="341"/>
                  </a:lnTo>
                  <a:lnTo>
                    <a:pt x="24" y="307"/>
                  </a:lnTo>
                  <a:lnTo>
                    <a:pt x="16" y="268"/>
                  </a:lnTo>
                  <a:lnTo>
                    <a:pt x="9" y="224"/>
                  </a:lnTo>
                  <a:lnTo>
                    <a:pt x="5" y="182"/>
                  </a:lnTo>
                  <a:lnTo>
                    <a:pt x="0" y="137"/>
                  </a:lnTo>
                  <a:lnTo>
                    <a:pt x="1" y="98"/>
                  </a:lnTo>
                  <a:lnTo>
                    <a:pt x="3" y="65"/>
                  </a:lnTo>
                  <a:lnTo>
                    <a:pt x="13" y="41"/>
                  </a:lnTo>
                  <a:lnTo>
                    <a:pt x="27" y="39"/>
                  </a:lnTo>
                  <a:lnTo>
                    <a:pt x="44" y="39"/>
                  </a:lnTo>
                  <a:lnTo>
                    <a:pt x="59" y="41"/>
                  </a:lnTo>
                  <a:lnTo>
                    <a:pt x="75" y="45"/>
                  </a:lnTo>
                  <a:lnTo>
                    <a:pt x="92" y="46"/>
                  </a:lnTo>
                  <a:lnTo>
                    <a:pt x="109" y="50"/>
                  </a:lnTo>
                  <a:lnTo>
                    <a:pt x="127" y="52"/>
                  </a:lnTo>
                  <a:lnTo>
                    <a:pt x="149" y="54"/>
                  </a:lnTo>
                  <a:lnTo>
                    <a:pt x="175" y="65"/>
                  </a:lnTo>
                  <a:lnTo>
                    <a:pt x="214" y="67"/>
                  </a:lnTo>
                  <a:lnTo>
                    <a:pt x="262" y="58"/>
                  </a:lnTo>
                  <a:lnTo>
                    <a:pt x="317" y="43"/>
                  </a:lnTo>
                  <a:lnTo>
                    <a:pt x="373" y="26"/>
                  </a:lnTo>
                  <a:lnTo>
                    <a:pt x="430" y="11"/>
                  </a:lnTo>
                  <a:lnTo>
                    <a:pt x="482" y="2"/>
                  </a:lnTo>
                  <a:lnTo>
                    <a:pt x="528" y="4"/>
                  </a:lnTo>
                  <a:lnTo>
                    <a:pt x="563" y="37"/>
                  </a:lnTo>
                  <a:lnTo>
                    <a:pt x="615" y="54"/>
                  </a:lnTo>
                  <a:lnTo>
                    <a:pt x="678" y="54"/>
                  </a:lnTo>
                  <a:lnTo>
                    <a:pt x="750" y="46"/>
                  </a:lnTo>
                  <a:lnTo>
                    <a:pt x="822" y="32"/>
                  </a:lnTo>
                  <a:lnTo>
                    <a:pt x="894" y="17"/>
                  </a:lnTo>
                  <a:lnTo>
                    <a:pt x="961" y="4"/>
                  </a:lnTo>
                  <a:lnTo>
                    <a:pt x="1018" y="0"/>
                  </a:lnTo>
                  <a:lnTo>
                    <a:pt x="1018" y="13"/>
                  </a:lnTo>
                  <a:lnTo>
                    <a:pt x="1020" y="45"/>
                  </a:lnTo>
                  <a:lnTo>
                    <a:pt x="1016" y="87"/>
                  </a:lnTo>
                  <a:lnTo>
                    <a:pt x="1013" y="137"/>
                  </a:lnTo>
                  <a:lnTo>
                    <a:pt x="1005" y="185"/>
                  </a:lnTo>
                  <a:lnTo>
                    <a:pt x="1000" y="231"/>
                  </a:lnTo>
                  <a:lnTo>
                    <a:pt x="992" y="267"/>
                  </a:lnTo>
                  <a:lnTo>
                    <a:pt x="985" y="289"/>
                  </a:lnTo>
                  <a:lnTo>
                    <a:pt x="881" y="294"/>
                  </a:lnTo>
                  <a:lnTo>
                    <a:pt x="780" y="304"/>
                  </a:lnTo>
                  <a:lnTo>
                    <a:pt x="676" y="313"/>
                  </a:lnTo>
                  <a:lnTo>
                    <a:pt x="576" y="324"/>
                  </a:lnTo>
                  <a:lnTo>
                    <a:pt x="473" y="333"/>
                  </a:lnTo>
                  <a:lnTo>
                    <a:pt x="373" y="343"/>
                  </a:lnTo>
                  <a:lnTo>
                    <a:pt x="273" y="350"/>
                  </a:lnTo>
                  <a:lnTo>
                    <a:pt x="173" y="355"/>
                  </a:lnTo>
                  <a:close/>
                </a:path>
              </a:pathLst>
            </a:custGeom>
            <a:solidFill>
              <a:srgbClr val="FFFF00"/>
            </a:solidFill>
            <a:ln w="9525">
              <a:noFill/>
              <a:round/>
              <a:headEnd/>
              <a:tailEnd/>
            </a:ln>
          </p:spPr>
          <p:txBody>
            <a:bodyPr/>
            <a:lstStyle/>
            <a:p>
              <a:endParaRPr lang="en-AU"/>
            </a:p>
          </p:txBody>
        </p:sp>
        <p:sp>
          <p:nvSpPr>
            <p:cNvPr id="51454" name="Freeform 254"/>
            <p:cNvSpPr>
              <a:spLocks/>
            </p:cNvSpPr>
            <p:nvPr/>
          </p:nvSpPr>
          <p:spPr bwMode="auto">
            <a:xfrm>
              <a:off x="2180" y="165"/>
              <a:ext cx="188" cy="133"/>
            </a:xfrm>
            <a:custGeom>
              <a:avLst/>
              <a:gdLst/>
              <a:ahLst/>
              <a:cxnLst>
                <a:cxn ang="0">
                  <a:pos x="0" y="266"/>
                </a:cxn>
                <a:cxn ang="0">
                  <a:pos x="13" y="248"/>
                </a:cxn>
                <a:cxn ang="0">
                  <a:pos x="52" y="218"/>
                </a:cxn>
                <a:cxn ang="0">
                  <a:pos x="106" y="176"/>
                </a:cxn>
                <a:cxn ang="0">
                  <a:pos x="169" y="131"/>
                </a:cxn>
                <a:cxn ang="0">
                  <a:pos x="232" y="85"/>
                </a:cxn>
                <a:cxn ang="0">
                  <a:pos x="293" y="46"/>
                </a:cxn>
                <a:cxn ang="0">
                  <a:pos x="341" y="15"/>
                </a:cxn>
                <a:cxn ang="0">
                  <a:pos x="372" y="0"/>
                </a:cxn>
                <a:cxn ang="0">
                  <a:pos x="372" y="6"/>
                </a:cxn>
                <a:cxn ang="0">
                  <a:pos x="376" y="13"/>
                </a:cxn>
                <a:cxn ang="0">
                  <a:pos x="331" y="44"/>
                </a:cxn>
                <a:cxn ang="0">
                  <a:pos x="285" y="83"/>
                </a:cxn>
                <a:cxn ang="0">
                  <a:pos x="237" y="120"/>
                </a:cxn>
                <a:cxn ang="0">
                  <a:pos x="189" y="159"/>
                </a:cxn>
                <a:cxn ang="0">
                  <a:pos x="139" y="192"/>
                </a:cxn>
                <a:cxn ang="0">
                  <a:pos x="91" y="224"/>
                </a:cxn>
                <a:cxn ang="0">
                  <a:pos x="43" y="248"/>
                </a:cxn>
                <a:cxn ang="0">
                  <a:pos x="0" y="266"/>
                </a:cxn>
              </a:cxnLst>
              <a:rect l="0" t="0" r="r" b="b"/>
              <a:pathLst>
                <a:path w="376" h="266">
                  <a:moveTo>
                    <a:pt x="0" y="266"/>
                  </a:moveTo>
                  <a:lnTo>
                    <a:pt x="13" y="248"/>
                  </a:lnTo>
                  <a:lnTo>
                    <a:pt x="52" y="218"/>
                  </a:lnTo>
                  <a:lnTo>
                    <a:pt x="106" y="176"/>
                  </a:lnTo>
                  <a:lnTo>
                    <a:pt x="169" y="131"/>
                  </a:lnTo>
                  <a:lnTo>
                    <a:pt x="232" y="85"/>
                  </a:lnTo>
                  <a:lnTo>
                    <a:pt x="293" y="46"/>
                  </a:lnTo>
                  <a:lnTo>
                    <a:pt x="341" y="15"/>
                  </a:lnTo>
                  <a:lnTo>
                    <a:pt x="372" y="0"/>
                  </a:lnTo>
                  <a:lnTo>
                    <a:pt x="372" y="6"/>
                  </a:lnTo>
                  <a:lnTo>
                    <a:pt x="376" y="13"/>
                  </a:lnTo>
                  <a:lnTo>
                    <a:pt x="331" y="44"/>
                  </a:lnTo>
                  <a:lnTo>
                    <a:pt x="285" y="83"/>
                  </a:lnTo>
                  <a:lnTo>
                    <a:pt x="237" y="120"/>
                  </a:lnTo>
                  <a:lnTo>
                    <a:pt x="189" y="159"/>
                  </a:lnTo>
                  <a:lnTo>
                    <a:pt x="139" y="192"/>
                  </a:lnTo>
                  <a:lnTo>
                    <a:pt x="91" y="224"/>
                  </a:lnTo>
                  <a:lnTo>
                    <a:pt x="43" y="248"/>
                  </a:lnTo>
                  <a:lnTo>
                    <a:pt x="0" y="266"/>
                  </a:lnTo>
                  <a:close/>
                </a:path>
              </a:pathLst>
            </a:custGeom>
            <a:solidFill>
              <a:srgbClr val="000000"/>
            </a:solidFill>
            <a:ln w="9525">
              <a:noFill/>
              <a:round/>
              <a:headEnd/>
              <a:tailEnd/>
            </a:ln>
          </p:spPr>
          <p:txBody>
            <a:bodyPr/>
            <a:lstStyle/>
            <a:p>
              <a:endParaRPr lang="en-AU"/>
            </a:p>
          </p:txBody>
        </p:sp>
        <p:sp>
          <p:nvSpPr>
            <p:cNvPr id="51455" name="Freeform 255"/>
            <p:cNvSpPr>
              <a:spLocks/>
            </p:cNvSpPr>
            <p:nvPr/>
          </p:nvSpPr>
          <p:spPr bwMode="auto">
            <a:xfrm>
              <a:off x="1970" y="-8"/>
              <a:ext cx="152" cy="293"/>
            </a:xfrm>
            <a:custGeom>
              <a:avLst/>
              <a:gdLst/>
              <a:ahLst/>
              <a:cxnLst>
                <a:cxn ang="0">
                  <a:pos x="52" y="587"/>
                </a:cxn>
                <a:cxn ang="0">
                  <a:pos x="50" y="583"/>
                </a:cxn>
                <a:cxn ang="0">
                  <a:pos x="104" y="522"/>
                </a:cxn>
                <a:cxn ang="0">
                  <a:pos x="155" y="463"/>
                </a:cxn>
                <a:cxn ang="0">
                  <a:pos x="200" y="402"/>
                </a:cxn>
                <a:cxn ang="0">
                  <a:pos x="237" y="340"/>
                </a:cxn>
                <a:cxn ang="0">
                  <a:pos x="259" y="274"/>
                </a:cxn>
                <a:cxn ang="0">
                  <a:pos x="264" y="205"/>
                </a:cxn>
                <a:cxn ang="0">
                  <a:pos x="250" y="131"/>
                </a:cxn>
                <a:cxn ang="0">
                  <a:pos x="214" y="52"/>
                </a:cxn>
                <a:cxn ang="0">
                  <a:pos x="201" y="52"/>
                </a:cxn>
                <a:cxn ang="0">
                  <a:pos x="194" y="52"/>
                </a:cxn>
                <a:cxn ang="0">
                  <a:pos x="189" y="54"/>
                </a:cxn>
                <a:cxn ang="0">
                  <a:pos x="183" y="57"/>
                </a:cxn>
                <a:cxn ang="0">
                  <a:pos x="172" y="67"/>
                </a:cxn>
                <a:cxn ang="0">
                  <a:pos x="159" y="80"/>
                </a:cxn>
                <a:cxn ang="0">
                  <a:pos x="161" y="135"/>
                </a:cxn>
                <a:cxn ang="0">
                  <a:pos x="165" y="191"/>
                </a:cxn>
                <a:cxn ang="0">
                  <a:pos x="166" y="242"/>
                </a:cxn>
                <a:cxn ang="0">
                  <a:pos x="163" y="292"/>
                </a:cxn>
                <a:cxn ang="0">
                  <a:pos x="148" y="335"/>
                </a:cxn>
                <a:cxn ang="0">
                  <a:pos x="124" y="377"/>
                </a:cxn>
                <a:cxn ang="0">
                  <a:pos x="81" y="414"/>
                </a:cxn>
                <a:cxn ang="0">
                  <a:pos x="20" y="450"/>
                </a:cxn>
                <a:cxn ang="0">
                  <a:pos x="20" y="455"/>
                </a:cxn>
                <a:cxn ang="0">
                  <a:pos x="20" y="464"/>
                </a:cxn>
                <a:cxn ang="0">
                  <a:pos x="20" y="474"/>
                </a:cxn>
                <a:cxn ang="0">
                  <a:pos x="22" y="485"/>
                </a:cxn>
                <a:cxn ang="0">
                  <a:pos x="30" y="488"/>
                </a:cxn>
                <a:cxn ang="0">
                  <a:pos x="39" y="492"/>
                </a:cxn>
                <a:cxn ang="0">
                  <a:pos x="39" y="501"/>
                </a:cxn>
                <a:cxn ang="0">
                  <a:pos x="39" y="511"/>
                </a:cxn>
                <a:cxn ang="0">
                  <a:pos x="26" y="511"/>
                </a:cxn>
                <a:cxn ang="0">
                  <a:pos x="17" y="511"/>
                </a:cxn>
                <a:cxn ang="0">
                  <a:pos x="7" y="492"/>
                </a:cxn>
                <a:cxn ang="0">
                  <a:pos x="2" y="477"/>
                </a:cxn>
                <a:cxn ang="0">
                  <a:pos x="0" y="463"/>
                </a:cxn>
                <a:cxn ang="0">
                  <a:pos x="2" y="451"/>
                </a:cxn>
                <a:cxn ang="0">
                  <a:pos x="4" y="439"/>
                </a:cxn>
                <a:cxn ang="0">
                  <a:pos x="9" y="427"/>
                </a:cxn>
                <a:cxn ang="0">
                  <a:pos x="17" y="414"/>
                </a:cxn>
                <a:cxn ang="0">
                  <a:pos x="28" y="403"/>
                </a:cxn>
                <a:cxn ang="0">
                  <a:pos x="96" y="372"/>
                </a:cxn>
                <a:cxn ang="0">
                  <a:pos x="128" y="318"/>
                </a:cxn>
                <a:cxn ang="0">
                  <a:pos x="133" y="248"/>
                </a:cxn>
                <a:cxn ang="0">
                  <a:pos x="129" y="172"/>
                </a:cxn>
                <a:cxn ang="0">
                  <a:pos x="124" y="100"/>
                </a:cxn>
                <a:cxn ang="0">
                  <a:pos x="137" y="41"/>
                </a:cxn>
                <a:cxn ang="0">
                  <a:pos x="177" y="4"/>
                </a:cxn>
                <a:cxn ang="0">
                  <a:pos x="261" y="0"/>
                </a:cxn>
                <a:cxn ang="0">
                  <a:pos x="292" y="69"/>
                </a:cxn>
                <a:cxn ang="0">
                  <a:pos x="305" y="155"/>
                </a:cxn>
                <a:cxn ang="0">
                  <a:pos x="299" y="252"/>
                </a:cxn>
                <a:cxn ang="0">
                  <a:pos x="277" y="352"/>
                </a:cxn>
                <a:cxn ang="0">
                  <a:pos x="238" y="440"/>
                </a:cxn>
                <a:cxn ang="0">
                  <a:pos x="187" y="516"/>
                </a:cxn>
                <a:cxn ang="0">
                  <a:pos x="124" y="566"/>
                </a:cxn>
                <a:cxn ang="0">
                  <a:pos x="52" y="587"/>
                </a:cxn>
              </a:cxnLst>
              <a:rect l="0" t="0" r="r" b="b"/>
              <a:pathLst>
                <a:path w="305" h="587">
                  <a:moveTo>
                    <a:pt x="52" y="587"/>
                  </a:moveTo>
                  <a:lnTo>
                    <a:pt x="50" y="583"/>
                  </a:lnTo>
                  <a:lnTo>
                    <a:pt x="104" y="522"/>
                  </a:lnTo>
                  <a:lnTo>
                    <a:pt x="155" y="463"/>
                  </a:lnTo>
                  <a:lnTo>
                    <a:pt x="200" y="402"/>
                  </a:lnTo>
                  <a:lnTo>
                    <a:pt x="237" y="340"/>
                  </a:lnTo>
                  <a:lnTo>
                    <a:pt x="259" y="274"/>
                  </a:lnTo>
                  <a:lnTo>
                    <a:pt x="264" y="205"/>
                  </a:lnTo>
                  <a:lnTo>
                    <a:pt x="250" y="131"/>
                  </a:lnTo>
                  <a:lnTo>
                    <a:pt x="214" y="52"/>
                  </a:lnTo>
                  <a:lnTo>
                    <a:pt x="201" y="52"/>
                  </a:lnTo>
                  <a:lnTo>
                    <a:pt x="194" y="52"/>
                  </a:lnTo>
                  <a:lnTo>
                    <a:pt x="189" y="54"/>
                  </a:lnTo>
                  <a:lnTo>
                    <a:pt x="183" y="57"/>
                  </a:lnTo>
                  <a:lnTo>
                    <a:pt x="172" y="67"/>
                  </a:lnTo>
                  <a:lnTo>
                    <a:pt x="159" y="80"/>
                  </a:lnTo>
                  <a:lnTo>
                    <a:pt x="161" y="135"/>
                  </a:lnTo>
                  <a:lnTo>
                    <a:pt x="165" y="191"/>
                  </a:lnTo>
                  <a:lnTo>
                    <a:pt x="166" y="242"/>
                  </a:lnTo>
                  <a:lnTo>
                    <a:pt x="163" y="292"/>
                  </a:lnTo>
                  <a:lnTo>
                    <a:pt x="148" y="335"/>
                  </a:lnTo>
                  <a:lnTo>
                    <a:pt x="124" y="377"/>
                  </a:lnTo>
                  <a:lnTo>
                    <a:pt x="81" y="414"/>
                  </a:lnTo>
                  <a:lnTo>
                    <a:pt x="20" y="450"/>
                  </a:lnTo>
                  <a:lnTo>
                    <a:pt x="20" y="455"/>
                  </a:lnTo>
                  <a:lnTo>
                    <a:pt x="20" y="464"/>
                  </a:lnTo>
                  <a:lnTo>
                    <a:pt x="20" y="474"/>
                  </a:lnTo>
                  <a:lnTo>
                    <a:pt x="22" y="485"/>
                  </a:lnTo>
                  <a:lnTo>
                    <a:pt x="30" y="488"/>
                  </a:lnTo>
                  <a:lnTo>
                    <a:pt x="39" y="492"/>
                  </a:lnTo>
                  <a:lnTo>
                    <a:pt x="39" y="501"/>
                  </a:lnTo>
                  <a:lnTo>
                    <a:pt x="39" y="511"/>
                  </a:lnTo>
                  <a:lnTo>
                    <a:pt x="26" y="511"/>
                  </a:lnTo>
                  <a:lnTo>
                    <a:pt x="17" y="511"/>
                  </a:lnTo>
                  <a:lnTo>
                    <a:pt x="7" y="492"/>
                  </a:lnTo>
                  <a:lnTo>
                    <a:pt x="2" y="477"/>
                  </a:lnTo>
                  <a:lnTo>
                    <a:pt x="0" y="463"/>
                  </a:lnTo>
                  <a:lnTo>
                    <a:pt x="2" y="451"/>
                  </a:lnTo>
                  <a:lnTo>
                    <a:pt x="4" y="439"/>
                  </a:lnTo>
                  <a:lnTo>
                    <a:pt x="9" y="427"/>
                  </a:lnTo>
                  <a:lnTo>
                    <a:pt x="17" y="414"/>
                  </a:lnTo>
                  <a:lnTo>
                    <a:pt x="28" y="403"/>
                  </a:lnTo>
                  <a:lnTo>
                    <a:pt x="96" y="372"/>
                  </a:lnTo>
                  <a:lnTo>
                    <a:pt x="128" y="318"/>
                  </a:lnTo>
                  <a:lnTo>
                    <a:pt x="133" y="248"/>
                  </a:lnTo>
                  <a:lnTo>
                    <a:pt x="129" y="172"/>
                  </a:lnTo>
                  <a:lnTo>
                    <a:pt x="124" y="100"/>
                  </a:lnTo>
                  <a:lnTo>
                    <a:pt x="137" y="41"/>
                  </a:lnTo>
                  <a:lnTo>
                    <a:pt x="177" y="4"/>
                  </a:lnTo>
                  <a:lnTo>
                    <a:pt x="261" y="0"/>
                  </a:lnTo>
                  <a:lnTo>
                    <a:pt x="292" y="69"/>
                  </a:lnTo>
                  <a:lnTo>
                    <a:pt x="305" y="155"/>
                  </a:lnTo>
                  <a:lnTo>
                    <a:pt x="299" y="252"/>
                  </a:lnTo>
                  <a:lnTo>
                    <a:pt x="277" y="352"/>
                  </a:lnTo>
                  <a:lnTo>
                    <a:pt x="238" y="440"/>
                  </a:lnTo>
                  <a:lnTo>
                    <a:pt x="187" y="516"/>
                  </a:lnTo>
                  <a:lnTo>
                    <a:pt x="124" y="566"/>
                  </a:lnTo>
                  <a:lnTo>
                    <a:pt x="52" y="587"/>
                  </a:lnTo>
                  <a:close/>
                </a:path>
              </a:pathLst>
            </a:custGeom>
            <a:solidFill>
              <a:srgbClr val="000000"/>
            </a:solidFill>
            <a:ln w="9525">
              <a:noFill/>
              <a:round/>
              <a:headEnd/>
              <a:tailEnd/>
            </a:ln>
          </p:spPr>
          <p:txBody>
            <a:bodyPr/>
            <a:lstStyle/>
            <a:p>
              <a:endParaRPr lang="en-AU"/>
            </a:p>
          </p:txBody>
        </p:sp>
        <p:sp>
          <p:nvSpPr>
            <p:cNvPr id="51456" name="Freeform 256"/>
            <p:cNvSpPr>
              <a:spLocks/>
            </p:cNvSpPr>
            <p:nvPr/>
          </p:nvSpPr>
          <p:spPr bwMode="auto">
            <a:xfrm>
              <a:off x="2215" y="125"/>
              <a:ext cx="174" cy="124"/>
            </a:xfrm>
            <a:custGeom>
              <a:avLst/>
              <a:gdLst/>
              <a:ahLst/>
              <a:cxnLst>
                <a:cxn ang="0">
                  <a:pos x="0" y="248"/>
                </a:cxn>
                <a:cxn ang="0">
                  <a:pos x="13" y="224"/>
                </a:cxn>
                <a:cxn ang="0">
                  <a:pos x="48" y="195"/>
                </a:cxn>
                <a:cxn ang="0">
                  <a:pos x="94" y="160"/>
                </a:cxn>
                <a:cxn ang="0">
                  <a:pos x="151" y="124"/>
                </a:cxn>
                <a:cxn ang="0">
                  <a:pos x="209" y="86"/>
                </a:cxn>
                <a:cxn ang="0">
                  <a:pos x="264" y="52"/>
                </a:cxn>
                <a:cxn ang="0">
                  <a:pos x="310" y="21"/>
                </a:cxn>
                <a:cxn ang="0">
                  <a:pos x="345" y="0"/>
                </a:cxn>
                <a:cxn ang="0">
                  <a:pos x="345" y="6"/>
                </a:cxn>
                <a:cxn ang="0">
                  <a:pos x="347" y="13"/>
                </a:cxn>
                <a:cxn ang="0">
                  <a:pos x="323" y="28"/>
                </a:cxn>
                <a:cxn ang="0">
                  <a:pos x="283" y="58"/>
                </a:cxn>
                <a:cxn ang="0">
                  <a:pos x="231" y="93"/>
                </a:cxn>
                <a:cxn ang="0">
                  <a:pos x="175" y="136"/>
                </a:cxn>
                <a:cxn ang="0">
                  <a:pos x="118" y="174"/>
                </a:cxn>
                <a:cxn ang="0">
                  <a:pos x="66" y="210"/>
                </a:cxn>
                <a:cxn ang="0">
                  <a:pos x="24" y="234"/>
                </a:cxn>
                <a:cxn ang="0">
                  <a:pos x="0" y="248"/>
                </a:cxn>
              </a:cxnLst>
              <a:rect l="0" t="0" r="r" b="b"/>
              <a:pathLst>
                <a:path w="347" h="248">
                  <a:moveTo>
                    <a:pt x="0" y="248"/>
                  </a:moveTo>
                  <a:lnTo>
                    <a:pt x="13" y="224"/>
                  </a:lnTo>
                  <a:lnTo>
                    <a:pt x="48" y="195"/>
                  </a:lnTo>
                  <a:lnTo>
                    <a:pt x="94" y="160"/>
                  </a:lnTo>
                  <a:lnTo>
                    <a:pt x="151" y="124"/>
                  </a:lnTo>
                  <a:lnTo>
                    <a:pt x="209" y="86"/>
                  </a:lnTo>
                  <a:lnTo>
                    <a:pt x="264" y="52"/>
                  </a:lnTo>
                  <a:lnTo>
                    <a:pt x="310" y="21"/>
                  </a:lnTo>
                  <a:lnTo>
                    <a:pt x="345" y="0"/>
                  </a:lnTo>
                  <a:lnTo>
                    <a:pt x="345" y="6"/>
                  </a:lnTo>
                  <a:lnTo>
                    <a:pt x="347" y="13"/>
                  </a:lnTo>
                  <a:lnTo>
                    <a:pt x="323" y="28"/>
                  </a:lnTo>
                  <a:lnTo>
                    <a:pt x="283" y="58"/>
                  </a:lnTo>
                  <a:lnTo>
                    <a:pt x="231" y="93"/>
                  </a:lnTo>
                  <a:lnTo>
                    <a:pt x="175" y="136"/>
                  </a:lnTo>
                  <a:lnTo>
                    <a:pt x="118" y="174"/>
                  </a:lnTo>
                  <a:lnTo>
                    <a:pt x="66" y="210"/>
                  </a:lnTo>
                  <a:lnTo>
                    <a:pt x="24" y="234"/>
                  </a:lnTo>
                  <a:lnTo>
                    <a:pt x="0" y="248"/>
                  </a:lnTo>
                  <a:close/>
                </a:path>
              </a:pathLst>
            </a:custGeom>
            <a:solidFill>
              <a:srgbClr val="000000"/>
            </a:solidFill>
            <a:ln w="9525">
              <a:noFill/>
              <a:round/>
              <a:headEnd/>
              <a:tailEnd/>
            </a:ln>
          </p:spPr>
          <p:txBody>
            <a:bodyPr/>
            <a:lstStyle/>
            <a:p>
              <a:endParaRPr lang="en-AU"/>
            </a:p>
          </p:txBody>
        </p:sp>
        <p:sp>
          <p:nvSpPr>
            <p:cNvPr id="51457" name="Freeform 257"/>
            <p:cNvSpPr>
              <a:spLocks/>
            </p:cNvSpPr>
            <p:nvPr/>
          </p:nvSpPr>
          <p:spPr bwMode="auto">
            <a:xfrm>
              <a:off x="1555" y="185"/>
              <a:ext cx="46" cy="55"/>
            </a:xfrm>
            <a:custGeom>
              <a:avLst/>
              <a:gdLst/>
              <a:ahLst/>
              <a:cxnLst>
                <a:cxn ang="0">
                  <a:pos x="0" y="111"/>
                </a:cxn>
                <a:cxn ang="0">
                  <a:pos x="9" y="94"/>
                </a:cxn>
                <a:cxn ang="0">
                  <a:pos x="20" y="81"/>
                </a:cxn>
                <a:cxn ang="0">
                  <a:pos x="31" y="66"/>
                </a:cxn>
                <a:cxn ang="0">
                  <a:pos x="43" y="53"/>
                </a:cxn>
                <a:cxn ang="0">
                  <a:pos x="52" y="39"/>
                </a:cxn>
                <a:cxn ang="0">
                  <a:pos x="63" y="26"/>
                </a:cxn>
                <a:cxn ang="0">
                  <a:pos x="74" y="13"/>
                </a:cxn>
                <a:cxn ang="0">
                  <a:pos x="85" y="0"/>
                </a:cxn>
                <a:cxn ang="0">
                  <a:pos x="87" y="0"/>
                </a:cxn>
                <a:cxn ang="0">
                  <a:pos x="92" y="5"/>
                </a:cxn>
                <a:cxn ang="0">
                  <a:pos x="83" y="13"/>
                </a:cxn>
                <a:cxn ang="0">
                  <a:pos x="74" y="27"/>
                </a:cxn>
                <a:cxn ang="0">
                  <a:pos x="63" y="44"/>
                </a:cxn>
                <a:cxn ang="0">
                  <a:pos x="52" y="63"/>
                </a:cxn>
                <a:cxn ang="0">
                  <a:pos x="37" y="77"/>
                </a:cxn>
                <a:cxn ang="0">
                  <a:pos x="26" y="92"/>
                </a:cxn>
                <a:cxn ang="0">
                  <a:pos x="11" y="103"/>
                </a:cxn>
                <a:cxn ang="0">
                  <a:pos x="0" y="111"/>
                </a:cxn>
              </a:cxnLst>
              <a:rect l="0" t="0" r="r" b="b"/>
              <a:pathLst>
                <a:path w="92" h="111">
                  <a:moveTo>
                    <a:pt x="0" y="111"/>
                  </a:moveTo>
                  <a:lnTo>
                    <a:pt x="9" y="94"/>
                  </a:lnTo>
                  <a:lnTo>
                    <a:pt x="20" y="81"/>
                  </a:lnTo>
                  <a:lnTo>
                    <a:pt x="31" y="66"/>
                  </a:lnTo>
                  <a:lnTo>
                    <a:pt x="43" y="53"/>
                  </a:lnTo>
                  <a:lnTo>
                    <a:pt x="52" y="39"/>
                  </a:lnTo>
                  <a:lnTo>
                    <a:pt x="63" y="26"/>
                  </a:lnTo>
                  <a:lnTo>
                    <a:pt x="74" y="13"/>
                  </a:lnTo>
                  <a:lnTo>
                    <a:pt x="85" y="0"/>
                  </a:lnTo>
                  <a:lnTo>
                    <a:pt x="87" y="0"/>
                  </a:lnTo>
                  <a:lnTo>
                    <a:pt x="92" y="5"/>
                  </a:lnTo>
                  <a:lnTo>
                    <a:pt x="83" y="13"/>
                  </a:lnTo>
                  <a:lnTo>
                    <a:pt x="74" y="27"/>
                  </a:lnTo>
                  <a:lnTo>
                    <a:pt x="63" y="44"/>
                  </a:lnTo>
                  <a:lnTo>
                    <a:pt x="52" y="63"/>
                  </a:lnTo>
                  <a:lnTo>
                    <a:pt x="37" y="77"/>
                  </a:lnTo>
                  <a:lnTo>
                    <a:pt x="26" y="92"/>
                  </a:lnTo>
                  <a:lnTo>
                    <a:pt x="11" y="103"/>
                  </a:lnTo>
                  <a:lnTo>
                    <a:pt x="0" y="111"/>
                  </a:lnTo>
                  <a:close/>
                </a:path>
              </a:pathLst>
            </a:custGeom>
            <a:solidFill>
              <a:srgbClr val="000000"/>
            </a:solidFill>
            <a:ln w="9525">
              <a:noFill/>
              <a:round/>
              <a:headEnd/>
              <a:tailEnd/>
            </a:ln>
          </p:spPr>
          <p:txBody>
            <a:bodyPr/>
            <a:lstStyle/>
            <a:p>
              <a:endParaRPr lang="en-AU"/>
            </a:p>
          </p:txBody>
        </p:sp>
        <p:sp>
          <p:nvSpPr>
            <p:cNvPr id="51458" name="Freeform 258"/>
            <p:cNvSpPr>
              <a:spLocks/>
            </p:cNvSpPr>
            <p:nvPr/>
          </p:nvSpPr>
          <p:spPr bwMode="auto">
            <a:xfrm>
              <a:off x="1518" y="153"/>
              <a:ext cx="40" cy="67"/>
            </a:xfrm>
            <a:custGeom>
              <a:avLst/>
              <a:gdLst/>
              <a:ahLst/>
              <a:cxnLst>
                <a:cxn ang="0">
                  <a:pos x="0" y="133"/>
                </a:cxn>
                <a:cxn ang="0">
                  <a:pos x="6" y="116"/>
                </a:cxn>
                <a:cxn ang="0">
                  <a:pos x="15" y="98"/>
                </a:cxn>
                <a:cxn ang="0">
                  <a:pos x="26" y="78"/>
                </a:cxn>
                <a:cxn ang="0">
                  <a:pos x="37" y="57"/>
                </a:cxn>
                <a:cxn ang="0">
                  <a:pos x="48" y="37"/>
                </a:cxn>
                <a:cxn ang="0">
                  <a:pos x="59" y="20"/>
                </a:cxn>
                <a:cxn ang="0">
                  <a:pos x="70" y="5"/>
                </a:cxn>
                <a:cxn ang="0">
                  <a:pos x="81" y="0"/>
                </a:cxn>
                <a:cxn ang="0">
                  <a:pos x="78" y="11"/>
                </a:cxn>
                <a:cxn ang="0">
                  <a:pos x="70" y="28"/>
                </a:cxn>
                <a:cxn ang="0">
                  <a:pos x="57" y="48"/>
                </a:cxn>
                <a:cxn ang="0">
                  <a:pos x="46" y="72"/>
                </a:cxn>
                <a:cxn ang="0">
                  <a:pos x="32" y="92"/>
                </a:cxn>
                <a:cxn ang="0">
                  <a:pos x="19" y="111"/>
                </a:cxn>
                <a:cxn ang="0">
                  <a:pos x="6" y="124"/>
                </a:cxn>
                <a:cxn ang="0">
                  <a:pos x="0" y="133"/>
                </a:cxn>
              </a:cxnLst>
              <a:rect l="0" t="0" r="r" b="b"/>
              <a:pathLst>
                <a:path w="81" h="133">
                  <a:moveTo>
                    <a:pt x="0" y="133"/>
                  </a:moveTo>
                  <a:lnTo>
                    <a:pt x="6" y="116"/>
                  </a:lnTo>
                  <a:lnTo>
                    <a:pt x="15" y="98"/>
                  </a:lnTo>
                  <a:lnTo>
                    <a:pt x="26" y="78"/>
                  </a:lnTo>
                  <a:lnTo>
                    <a:pt x="37" y="57"/>
                  </a:lnTo>
                  <a:lnTo>
                    <a:pt x="48" y="37"/>
                  </a:lnTo>
                  <a:lnTo>
                    <a:pt x="59" y="20"/>
                  </a:lnTo>
                  <a:lnTo>
                    <a:pt x="70" y="5"/>
                  </a:lnTo>
                  <a:lnTo>
                    <a:pt x="81" y="0"/>
                  </a:lnTo>
                  <a:lnTo>
                    <a:pt x="78" y="11"/>
                  </a:lnTo>
                  <a:lnTo>
                    <a:pt x="70" y="28"/>
                  </a:lnTo>
                  <a:lnTo>
                    <a:pt x="57" y="48"/>
                  </a:lnTo>
                  <a:lnTo>
                    <a:pt x="46" y="72"/>
                  </a:lnTo>
                  <a:lnTo>
                    <a:pt x="32" y="92"/>
                  </a:lnTo>
                  <a:lnTo>
                    <a:pt x="19" y="111"/>
                  </a:lnTo>
                  <a:lnTo>
                    <a:pt x="6" y="124"/>
                  </a:lnTo>
                  <a:lnTo>
                    <a:pt x="0" y="133"/>
                  </a:lnTo>
                  <a:close/>
                </a:path>
              </a:pathLst>
            </a:custGeom>
            <a:solidFill>
              <a:srgbClr val="000000"/>
            </a:solidFill>
            <a:ln w="9525">
              <a:noFill/>
              <a:round/>
              <a:headEnd/>
              <a:tailEnd/>
            </a:ln>
          </p:spPr>
          <p:txBody>
            <a:bodyPr/>
            <a:lstStyle/>
            <a:p>
              <a:endParaRPr lang="en-AU"/>
            </a:p>
          </p:txBody>
        </p:sp>
        <p:sp>
          <p:nvSpPr>
            <p:cNvPr id="51459" name="Freeform 259"/>
            <p:cNvSpPr>
              <a:spLocks/>
            </p:cNvSpPr>
            <p:nvPr/>
          </p:nvSpPr>
          <p:spPr bwMode="auto">
            <a:xfrm>
              <a:off x="213" y="-102"/>
              <a:ext cx="314" cy="313"/>
            </a:xfrm>
            <a:custGeom>
              <a:avLst/>
              <a:gdLst/>
              <a:ahLst/>
              <a:cxnLst>
                <a:cxn ang="0">
                  <a:pos x="94" y="622"/>
                </a:cxn>
                <a:cxn ang="0">
                  <a:pos x="92" y="579"/>
                </a:cxn>
                <a:cxn ang="0">
                  <a:pos x="72" y="552"/>
                </a:cxn>
                <a:cxn ang="0">
                  <a:pos x="46" y="561"/>
                </a:cxn>
                <a:cxn ang="0">
                  <a:pos x="22" y="592"/>
                </a:cxn>
                <a:cxn ang="0">
                  <a:pos x="0" y="576"/>
                </a:cxn>
                <a:cxn ang="0">
                  <a:pos x="2" y="555"/>
                </a:cxn>
                <a:cxn ang="0">
                  <a:pos x="39" y="526"/>
                </a:cxn>
                <a:cxn ang="0">
                  <a:pos x="70" y="465"/>
                </a:cxn>
                <a:cxn ang="0">
                  <a:pos x="54" y="391"/>
                </a:cxn>
                <a:cxn ang="0">
                  <a:pos x="150" y="318"/>
                </a:cxn>
                <a:cxn ang="0">
                  <a:pos x="205" y="211"/>
                </a:cxn>
                <a:cxn ang="0">
                  <a:pos x="87" y="163"/>
                </a:cxn>
                <a:cxn ang="0">
                  <a:pos x="94" y="102"/>
                </a:cxn>
                <a:cxn ang="0">
                  <a:pos x="100" y="45"/>
                </a:cxn>
                <a:cxn ang="0">
                  <a:pos x="109" y="4"/>
                </a:cxn>
                <a:cxn ang="0">
                  <a:pos x="140" y="2"/>
                </a:cxn>
                <a:cxn ang="0">
                  <a:pos x="170" y="0"/>
                </a:cxn>
                <a:cxn ang="0">
                  <a:pos x="190" y="78"/>
                </a:cxn>
                <a:cxn ang="0">
                  <a:pos x="240" y="172"/>
                </a:cxn>
                <a:cxn ang="0">
                  <a:pos x="344" y="124"/>
                </a:cxn>
                <a:cxn ang="0">
                  <a:pos x="357" y="139"/>
                </a:cxn>
                <a:cxn ang="0">
                  <a:pos x="388" y="183"/>
                </a:cxn>
                <a:cxn ang="0">
                  <a:pos x="414" y="228"/>
                </a:cxn>
                <a:cxn ang="0">
                  <a:pos x="344" y="335"/>
                </a:cxn>
                <a:cxn ang="0">
                  <a:pos x="347" y="442"/>
                </a:cxn>
                <a:cxn ang="0">
                  <a:pos x="508" y="416"/>
                </a:cxn>
                <a:cxn ang="0">
                  <a:pos x="534" y="461"/>
                </a:cxn>
                <a:cxn ang="0">
                  <a:pos x="575" y="535"/>
                </a:cxn>
                <a:cxn ang="0">
                  <a:pos x="610" y="605"/>
                </a:cxn>
                <a:cxn ang="0">
                  <a:pos x="540" y="611"/>
                </a:cxn>
                <a:cxn ang="0">
                  <a:pos x="471" y="531"/>
                </a:cxn>
                <a:cxn ang="0">
                  <a:pos x="429" y="502"/>
                </a:cxn>
                <a:cxn ang="0">
                  <a:pos x="397" y="489"/>
                </a:cxn>
                <a:cxn ang="0">
                  <a:pos x="366" y="489"/>
                </a:cxn>
                <a:cxn ang="0">
                  <a:pos x="333" y="526"/>
                </a:cxn>
                <a:cxn ang="0">
                  <a:pos x="294" y="561"/>
                </a:cxn>
                <a:cxn ang="0">
                  <a:pos x="266" y="552"/>
                </a:cxn>
                <a:cxn ang="0">
                  <a:pos x="261" y="516"/>
                </a:cxn>
                <a:cxn ang="0">
                  <a:pos x="238" y="509"/>
                </a:cxn>
                <a:cxn ang="0">
                  <a:pos x="201" y="542"/>
                </a:cxn>
                <a:cxn ang="0">
                  <a:pos x="168" y="589"/>
                </a:cxn>
                <a:cxn ang="0">
                  <a:pos x="109" y="626"/>
                </a:cxn>
              </a:cxnLst>
              <a:rect l="0" t="0" r="r" b="b"/>
              <a:pathLst>
                <a:path w="627" h="626">
                  <a:moveTo>
                    <a:pt x="109" y="626"/>
                  </a:moveTo>
                  <a:lnTo>
                    <a:pt x="102" y="622"/>
                  </a:lnTo>
                  <a:lnTo>
                    <a:pt x="94" y="622"/>
                  </a:lnTo>
                  <a:lnTo>
                    <a:pt x="92" y="607"/>
                  </a:lnTo>
                  <a:lnTo>
                    <a:pt x="92" y="594"/>
                  </a:lnTo>
                  <a:lnTo>
                    <a:pt x="92" y="579"/>
                  </a:lnTo>
                  <a:lnTo>
                    <a:pt x="92" y="568"/>
                  </a:lnTo>
                  <a:lnTo>
                    <a:pt x="79" y="557"/>
                  </a:lnTo>
                  <a:lnTo>
                    <a:pt x="72" y="552"/>
                  </a:lnTo>
                  <a:lnTo>
                    <a:pt x="65" y="550"/>
                  </a:lnTo>
                  <a:lnTo>
                    <a:pt x="57" y="552"/>
                  </a:lnTo>
                  <a:lnTo>
                    <a:pt x="46" y="561"/>
                  </a:lnTo>
                  <a:lnTo>
                    <a:pt x="37" y="572"/>
                  </a:lnTo>
                  <a:lnTo>
                    <a:pt x="30" y="581"/>
                  </a:lnTo>
                  <a:lnTo>
                    <a:pt x="22" y="592"/>
                  </a:lnTo>
                  <a:lnTo>
                    <a:pt x="9" y="590"/>
                  </a:lnTo>
                  <a:lnTo>
                    <a:pt x="0" y="590"/>
                  </a:lnTo>
                  <a:lnTo>
                    <a:pt x="0" y="576"/>
                  </a:lnTo>
                  <a:lnTo>
                    <a:pt x="0" y="566"/>
                  </a:lnTo>
                  <a:lnTo>
                    <a:pt x="0" y="561"/>
                  </a:lnTo>
                  <a:lnTo>
                    <a:pt x="2" y="555"/>
                  </a:lnTo>
                  <a:lnTo>
                    <a:pt x="4" y="548"/>
                  </a:lnTo>
                  <a:lnTo>
                    <a:pt x="7" y="539"/>
                  </a:lnTo>
                  <a:lnTo>
                    <a:pt x="39" y="526"/>
                  </a:lnTo>
                  <a:lnTo>
                    <a:pt x="59" y="509"/>
                  </a:lnTo>
                  <a:lnTo>
                    <a:pt x="67" y="487"/>
                  </a:lnTo>
                  <a:lnTo>
                    <a:pt x="70" y="465"/>
                  </a:lnTo>
                  <a:lnTo>
                    <a:pt x="67" y="439"/>
                  </a:lnTo>
                  <a:lnTo>
                    <a:pt x="61" y="413"/>
                  </a:lnTo>
                  <a:lnTo>
                    <a:pt x="54" y="391"/>
                  </a:lnTo>
                  <a:lnTo>
                    <a:pt x="52" y="372"/>
                  </a:lnTo>
                  <a:lnTo>
                    <a:pt x="105" y="348"/>
                  </a:lnTo>
                  <a:lnTo>
                    <a:pt x="150" y="318"/>
                  </a:lnTo>
                  <a:lnTo>
                    <a:pt x="183" y="281"/>
                  </a:lnTo>
                  <a:lnTo>
                    <a:pt x="203" y="246"/>
                  </a:lnTo>
                  <a:lnTo>
                    <a:pt x="205" y="211"/>
                  </a:lnTo>
                  <a:lnTo>
                    <a:pt x="189" y="183"/>
                  </a:lnTo>
                  <a:lnTo>
                    <a:pt x="148" y="165"/>
                  </a:lnTo>
                  <a:lnTo>
                    <a:pt x="87" y="163"/>
                  </a:lnTo>
                  <a:lnTo>
                    <a:pt x="89" y="141"/>
                  </a:lnTo>
                  <a:lnTo>
                    <a:pt x="92" y="122"/>
                  </a:lnTo>
                  <a:lnTo>
                    <a:pt x="94" y="102"/>
                  </a:lnTo>
                  <a:lnTo>
                    <a:pt x="98" y="83"/>
                  </a:lnTo>
                  <a:lnTo>
                    <a:pt x="98" y="63"/>
                  </a:lnTo>
                  <a:lnTo>
                    <a:pt x="100" y="45"/>
                  </a:lnTo>
                  <a:lnTo>
                    <a:pt x="100" y="24"/>
                  </a:lnTo>
                  <a:lnTo>
                    <a:pt x="100" y="6"/>
                  </a:lnTo>
                  <a:lnTo>
                    <a:pt x="109" y="4"/>
                  </a:lnTo>
                  <a:lnTo>
                    <a:pt x="120" y="2"/>
                  </a:lnTo>
                  <a:lnTo>
                    <a:pt x="129" y="2"/>
                  </a:lnTo>
                  <a:lnTo>
                    <a:pt x="140" y="2"/>
                  </a:lnTo>
                  <a:lnTo>
                    <a:pt x="150" y="0"/>
                  </a:lnTo>
                  <a:lnTo>
                    <a:pt x="161" y="0"/>
                  </a:lnTo>
                  <a:lnTo>
                    <a:pt x="170" y="0"/>
                  </a:lnTo>
                  <a:lnTo>
                    <a:pt x="181" y="0"/>
                  </a:lnTo>
                  <a:lnTo>
                    <a:pt x="183" y="35"/>
                  </a:lnTo>
                  <a:lnTo>
                    <a:pt x="190" y="78"/>
                  </a:lnTo>
                  <a:lnTo>
                    <a:pt x="201" y="117"/>
                  </a:lnTo>
                  <a:lnTo>
                    <a:pt x="220" y="150"/>
                  </a:lnTo>
                  <a:lnTo>
                    <a:pt x="240" y="172"/>
                  </a:lnTo>
                  <a:lnTo>
                    <a:pt x="268" y="178"/>
                  </a:lnTo>
                  <a:lnTo>
                    <a:pt x="301" y="163"/>
                  </a:lnTo>
                  <a:lnTo>
                    <a:pt x="344" y="124"/>
                  </a:lnTo>
                  <a:lnTo>
                    <a:pt x="347" y="126"/>
                  </a:lnTo>
                  <a:lnTo>
                    <a:pt x="353" y="128"/>
                  </a:lnTo>
                  <a:lnTo>
                    <a:pt x="357" y="139"/>
                  </a:lnTo>
                  <a:lnTo>
                    <a:pt x="366" y="152"/>
                  </a:lnTo>
                  <a:lnTo>
                    <a:pt x="377" y="167"/>
                  </a:lnTo>
                  <a:lnTo>
                    <a:pt x="388" y="183"/>
                  </a:lnTo>
                  <a:lnTo>
                    <a:pt x="397" y="198"/>
                  </a:lnTo>
                  <a:lnTo>
                    <a:pt x="407" y="213"/>
                  </a:lnTo>
                  <a:lnTo>
                    <a:pt x="414" y="228"/>
                  </a:lnTo>
                  <a:lnTo>
                    <a:pt x="421" y="244"/>
                  </a:lnTo>
                  <a:lnTo>
                    <a:pt x="375" y="289"/>
                  </a:lnTo>
                  <a:lnTo>
                    <a:pt x="344" y="335"/>
                  </a:lnTo>
                  <a:lnTo>
                    <a:pt x="329" y="378"/>
                  </a:lnTo>
                  <a:lnTo>
                    <a:pt x="331" y="416"/>
                  </a:lnTo>
                  <a:lnTo>
                    <a:pt x="347" y="442"/>
                  </a:lnTo>
                  <a:lnTo>
                    <a:pt x="383" y="455"/>
                  </a:lnTo>
                  <a:lnTo>
                    <a:pt x="434" y="446"/>
                  </a:lnTo>
                  <a:lnTo>
                    <a:pt x="508" y="416"/>
                  </a:lnTo>
                  <a:lnTo>
                    <a:pt x="518" y="424"/>
                  </a:lnTo>
                  <a:lnTo>
                    <a:pt x="527" y="441"/>
                  </a:lnTo>
                  <a:lnTo>
                    <a:pt x="534" y="461"/>
                  </a:lnTo>
                  <a:lnTo>
                    <a:pt x="545" y="487"/>
                  </a:lnTo>
                  <a:lnTo>
                    <a:pt x="556" y="511"/>
                  </a:lnTo>
                  <a:lnTo>
                    <a:pt x="575" y="535"/>
                  </a:lnTo>
                  <a:lnTo>
                    <a:pt x="597" y="553"/>
                  </a:lnTo>
                  <a:lnTo>
                    <a:pt x="627" y="564"/>
                  </a:lnTo>
                  <a:lnTo>
                    <a:pt x="610" y="605"/>
                  </a:lnTo>
                  <a:lnTo>
                    <a:pt x="590" y="624"/>
                  </a:lnTo>
                  <a:lnTo>
                    <a:pt x="564" y="624"/>
                  </a:lnTo>
                  <a:lnTo>
                    <a:pt x="540" y="611"/>
                  </a:lnTo>
                  <a:lnTo>
                    <a:pt x="512" y="587"/>
                  </a:lnTo>
                  <a:lnTo>
                    <a:pt x="490" y="559"/>
                  </a:lnTo>
                  <a:lnTo>
                    <a:pt x="471" y="531"/>
                  </a:lnTo>
                  <a:lnTo>
                    <a:pt x="462" y="511"/>
                  </a:lnTo>
                  <a:lnTo>
                    <a:pt x="444" y="505"/>
                  </a:lnTo>
                  <a:lnTo>
                    <a:pt x="429" y="502"/>
                  </a:lnTo>
                  <a:lnTo>
                    <a:pt x="418" y="498"/>
                  </a:lnTo>
                  <a:lnTo>
                    <a:pt x="408" y="494"/>
                  </a:lnTo>
                  <a:lnTo>
                    <a:pt x="397" y="489"/>
                  </a:lnTo>
                  <a:lnTo>
                    <a:pt x="386" y="487"/>
                  </a:lnTo>
                  <a:lnTo>
                    <a:pt x="375" y="487"/>
                  </a:lnTo>
                  <a:lnTo>
                    <a:pt x="366" y="489"/>
                  </a:lnTo>
                  <a:lnTo>
                    <a:pt x="357" y="500"/>
                  </a:lnTo>
                  <a:lnTo>
                    <a:pt x="346" y="515"/>
                  </a:lnTo>
                  <a:lnTo>
                    <a:pt x="333" y="526"/>
                  </a:lnTo>
                  <a:lnTo>
                    <a:pt x="322" y="540"/>
                  </a:lnTo>
                  <a:lnTo>
                    <a:pt x="307" y="550"/>
                  </a:lnTo>
                  <a:lnTo>
                    <a:pt x="294" y="561"/>
                  </a:lnTo>
                  <a:lnTo>
                    <a:pt x="279" y="568"/>
                  </a:lnTo>
                  <a:lnTo>
                    <a:pt x="268" y="574"/>
                  </a:lnTo>
                  <a:lnTo>
                    <a:pt x="266" y="552"/>
                  </a:lnTo>
                  <a:lnTo>
                    <a:pt x="266" y="535"/>
                  </a:lnTo>
                  <a:lnTo>
                    <a:pt x="262" y="522"/>
                  </a:lnTo>
                  <a:lnTo>
                    <a:pt x="261" y="516"/>
                  </a:lnTo>
                  <a:lnTo>
                    <a:pt x="255" y="511"/>
                  </a:lnTo>
                  <a:lnTo>
                    <a:pt x="250" y="509"/>
                  </a:lnTo>
                  <a:lnTo>
                    <a:pt x="238" y="509"/>
                  </a:lnTo>
                  <a:lnTo>
                    <a:pt x="227" y="509"/>
                  </a:lnTo>
                  <a:lnTo>
                    <a:pt x="211" y="526"/>
                  </a:lnTo>
                  <a:lnTo>
                    <a:pt x="201" y="542"/>
                  </a:lnTo>
                  <a:lnTo>
                    <a:pt x="190" y="559"/>
                  </a:lnTo>
                  <a:lnTo>
                    <a:pt x="181" y="576"/>
                  </a:lnTo>
                  <a:lnTo>
                    <a:pt x="168" y="589"/>
                  </a:lnTo>
                  <a:lnTo>
                    <a:pt x="155" y="601"/>
                  </a:lnTo>
                  <a:lnTo>
                    <a:pt x="135" y="613"/>
                  </a:lnTo>
                  <a:lnTo>
                    <a:pt x="109" y="626"/>
                  </a:lnTo>
                  <a:close/>
                </a:path>
              </a:pathLst>
            </a:custGeom>
            <a:solidFill>
              <a:srgbClr val="33CC66"/>
            </a:solidFill>
            <a:ln w="9525">
              <a:noFill/>
              <a:round/>
              <a:headEnd/>
              <a:tailEnd/>
            </a:ln>
          </p:spPr>
          <p:txBody>
            <a:bodyPr/>
            <a:lstStyle/>
            <a:p>
              <a:endParaRPr lang="en-AU"/>
            </a:p>
          </p:txBody>
        </p:sp>
        <p:sp>
          <p:nvSpPr>
            <p:cNvPr id="51460" name="Freeform 260"/>
            <p:cNvSpPr>
              <a:spLocks/>
            </p:cNvSpPr>
            <p:nvPr/>
          </p:nvSpPr>
          <p:spPr bwMode="auto">
            <a:xfrm>
              <a:off x="1499" y="131"/>
              <a:ext cx="46" cy="75"/>
            </a:xfrm>
            <a:custGeom>
              <a:avLst/>
              <a:gdLst/>
              <a:ahLst/>
              <a:cxnLst>
                <a:cxn ang="0">
                  <a:pos x="0" y="145"/>
                </a:cxn>
                <a:cxn ang="0">
                  <a:pos x="22" y="106"/>
                </a:cxn>
                <a:cxn ang="0">
                  <a:pos x="43" y="76"/>
                </a:cxn>
                <a:cxn ang="0">
                  <a:pos x="57" y="52"/>
                </a:cxn>
                <a:cxn ang="0">
                  <a:pos x="70" y="34"/>
                </a:cxn>
                <a:cxn ang="0">
                  <a:pos x="78" y="17"/>
                </a:cxn>
                <a:cxn ang="0">
                  <a:pos x="83" y="8"/>
                </a:cxn>
                <a:cxn ang="0">
                  <a:pos x="87" y="2"/>
                </a:cxn>
                <a:cxn ang="0">
                  <a:pos x="93" y="0"/>
                </a:cxn>
                <a:cxn ang="0">
                  <a:pos x="89" y="15"/>
                </a:cxn>
                <a:cxn ang="0">
                  <a:pos x="81" y="34"/>
                </a:cxn>
                <a:cxn ang="0">
                  <a:pos x="70" y="54"/>
                </a:cxn>
                <a:cxn ang="0">
                  <a:pos x="59" y="76"/>
                </a:cxn>
                <a:cxn ang="0">
                  <a:pos x="45" y="97"/>
                </a:cxn>
                <a:cxn ang="0">
                  <a:pos x="30" y="117"/>
                </a:cxn>
                <a:cxn ang="0">
                  <a:pos x="13" y="134"/>
                </a:cxn>
                <a:cxn ang="0">
                  <a:pos x="2" y="150"/>
                </a:cxn>
                <a:cxn ang="0">
                  <a:pos x="0" y="147"/>
                </a:cxn>
                <a:cxn ang="0">
                  <a:pos x="0" y="145"/>
                </a:cxn>
              </a:cxnLst>
              <a:rect l="0" t="0" r="r" b="b"/>
              <a:pathLst>
                <a:path w="93" h="150">
                  <a:moveTo>
                    <a:pt x="0" y="145"/>
                  </a:moveTo>
                  <a:lnTo>
                    <a:pt x="22" y="106"/>
                  </a:lnTo>
                  <a:lnTo>
                    <a:pt x="43" y="76"/>
                  </a:lnTo>
                  <a:lnTo>
                    <a:pt x="57" y="52"/>
                  </a:lnTo>
                  <a:lnTo>
                    <a:pt x="70" y="34"/>
                  </a:lnTo>
                  <a:lnTo>
                    <a:pt x="78" y="17"/>
                  </a:lnTo>
                  <a:lnTo>
                    <a:pt x="83" y="8"/>
                  </a:lnTo>
                  <a:lnTo>
                    <a:pt x="87" y="2"/>
                  </a:lnTo>
                  <a:lnTo>
                    <a:pt x="93" y="0"/>
                  </a:lnTo>
                  <a:lnTo>
                    <a:pt x="89" y="15"/>
                  </a:lnTo>
                  <a:lnTo>
                    <a:pt x="81" y="34"/>
                  </a:lnTo>
                  <a:lnTo>
                    <a:pt x="70" y="54"/>
                  </a:lnTo>
                  <a:lnTo>
                    <a:pt x="59" y="76"/>
                  </a:lnTo>
                  <a:lnTo>
                    <a:pt x="45" y="97"/>
                  </a:lnTo>
                  <a:lnTo>
                    <a:pt x="30" y="117"/>
                  </a:lnTo>
                  <a:lnTo>
                    <a:pt x="13" y="134"/>
                  </a:lnTo>
                  <a:lnTo>
                    <a:pt x="2" y="150"/>
                  </a:lnTo>
                  <a:lnTo>
                    <a:pt x="0" y="147"/>
                  </a:lnTo>
                  <a:lnTo>
                    <a:pt x="0" y="145"/>
                  </a:lnTo>
                  <a:close/>
                </a:path>
              </a:pathLst>
            </a:custGeom>
            <a:solidFill>
              <a:srgbClr val="000000"/>
            </a:solidFill>
            <a:ln w="9525">
              <a:noFill/>
              <a:round/>
              <a:headEnd/>
              <a:tailEnd/>
            </a:ln>
          </p:spPr>
          <p:txBody>
            <a:bodyPr/>
            <a:lstStyle/>
            <a:p>
              <a:endParaRPr lang="en-AU"/>
            </a:p>
          </p:txBody>
        </p:sp>
        <p:sp>
          <p:nvSpPr>
            <p:cNvPr id="51461" name="Freeform 261"/>
            <p:cNvSpPr>
              <a:spLocks/>
            </p:cNvSpPr>
            <p:nvPr/>
          </p:nvSpPr>
          <p:spPr bwMode="auto">
            <a:xfrm>
              <a:off x="67" y="109"/>
              <a:ext cx="119" cy="92"/>
            </a:xfrm>
            <a:custGeom>
              <a:avLst/>
              <a:gdLst/>
              <a:ahLst/>
              <a:cxnLst>
                <a:cxn ang="0">
                  <a:pos x="0" y="183"/>
                </a:cxn>
                <a:cxn ang="0">
                  <a:pos x="4" y="150"/>
                </a:cxn>
                <a:cxn ang="0">
                  <a:pos x="19" y="122"/>
                </a:cxn>
                <a:cxn ang="0">
                  <a:pos x="39" y="93"/>
                </a:cxn>
                <a:cxn ang="0">
                  <a:pos x="65" y="68"/>
                </a:cxn>
                <a:cxn ang="0">
                  <a:pos x="94" y="44"/>
                </a:cxn>
                <a:cxn ang="0">
                  <a:pos x="126" y="26"/>
                </a:cxn>
                <a:cxn ang="0">
                  <a:pos x="155" y="9"/>
                </a:cxn>
                <a:cxn ang="0">
                  <a:pos x="185" y="0"/>
                </a:cxn>
                <a:cxn ang="0">
                  <a:pos x="190" y="11"/>
                </a:cxn>
                <a:cxn ang="0">
                  <a:pos x="203" y="35"/>
                </a:cxn>
                <a:cxn ang="0">
                  <a:pos x="220" y="65"/>
                </a:cxn>
                <a:cxn ang="0">
                  <a:pos x="235" y="100"/>
                </a:cxn>
                <a:cxn ang="0">
                  <a:pos x="239" y="130"/>
                </a:cxn>
                <a:cxn ang="0">
                  <a:pos x="231" y="155"/>
                </a:cxn>
                <a:cxn ang="0">
                  <a:pos x="205" y="170"/>
                </a:cxn>
                <a:cxn ang="0">
                  <a:pos x="157" y="174"/>
                </a:cxn>
                <a:cxn ang="0">
                  <a:pos x="155" y="163"/>
                </a:cxn>
                <a:cxn ang="0">
                  <a:pos x="155" y="155"/>
                </a:cxn>
                <a:cxn ang="0">
                  <a:pos x="155" y="150"/>
                </a:cxn>
                <a:cxn ang="0">
                  <a:pos x="155" y="144"/>
                </a:cxn>
                <a:cxn ang="0">
                  <a:pos x="155" y="135"/>
                </a:cxn>
                <a:cxn ang="0">
                  <a:pos x="155" y="128"/>
                </a:cxn>
                <a:cxn ang="0">
                  <a:pos x="157" y="117"/>
                </a:cxn>
                <a:cxn ang="0">
                  <a:pos x="161" y="105"/>
                </a:cxn>
                <a:cxn ang="0">
                  <a:pos x="146" y="93"/>
                </a:cxn>
                <a:cxn ang="0">
                  <a:pos x="135" y="89"/>
                </a:cxn>
                <a:cxn ang="0">
                  <a:pos x="128" y="87"/>
                </a:cxn>
                <a:cxn ang="0">
                  <a:pos x="120" y="89"/>
                </a:cxn>
                <a:cxn ang="0">
                  <a:pos x="105" y="105"/>
                </a:cxn>
                <a:cxn ang="0">
                  <a:pos x="94" y="124"/>
                </a:cxn>
                <a:cxn ang="0">
                  <a:pos x="81" y="139"/>
                </a:cxn>
                <a:cxn ang="0">
                  <a:pos x="70" y="155"/>
                </a:cxn>
                <a:cxn ang="0">
                  <a:pos x="56" y="165"/>
                </a:cxn>
                <a:cxn ang="0">
                  <a:pos x="41" y="174"/>
                </a:cxn>
                <a:cxn ang="0">
                  <a:pos x="22" y="179"/>
                </a:cxn>
                <a:cxn ang="0">
                  <a:pos x="0" y="183"/>
                </a:cxn>
              </a:cxnLst>
              <a:rect l="0" t="0" r="r" b="b"/>
              <a:pathLst>
                <a:path w="239" h="183">
                  <a:moveTo>
                    <a:pt x="0" y="183"/>
                  </a:moveTo>
                  <a:lnTo>
                    <a:pt x="4" y="150"/>
                  </a:lnTo>
                  <a:lnTo>
                    <a:pt x="19" y="122"/>
                  </a:lnTo>
                  <a:lnTo>
                    <a:pt x="39" y="93"/>
                  </a:lnTo>
                  <a:lnTo>
                    <a:pt x="65" y="68"/>
                  </a:lnTo>
                  <a:lnTo>
                    <a:pt x="94" y="44"/>
                  </a:lnTo>
                  <a:lnTo>
                    <a:pt x="126" y="26"/>
                  </a:lnTo>
                  <a:lnTo>
                    <a:pt x="155" y="9"/>
                  </a:lnTo>
                  <a:lnTo>
                    <a:pt x="185" y="0"/>
                  </a:lnTo>
                  <a:lnTo>
                    <a:pt x="190" y="11"/>
                  </a:lnTo>
                  <a:lnTo>
                    <a:pt x="203" y="35"/>
                  </a:lnTo>
                  <a:lnTo>
                    <a:pt x="220" y="65"/>
                  </a:lnTo>
                  <a:lnTo>
                    <a:pt x="235" y="100"/>
                  </a:lnTo>
                  <a:lnTo>
                    <a:pt x="239" y="130"/>
                  </a:lnTo>
                  <a:lnTo>
                    <a:pt x="231" y="155"/>
                  </a:lnTo>
                  <a:lnTo>
                    <a:pt x="205" y="170"/>
                  </a:lnTo>
                  <a:lnTo>
                    <a:pt x="157" y="174"/>
                  </a:lnTo>
                  <a:lnTo>
                    <a:pt x="155" y="163"/>
                  </a:lnTo>
                  <a:lnTo>
                    <a:pt x="155" y="155"/>
                  </a:lnTo>
                  <a:lnTo>
                    <a:pt x="155" y="150"/>
                  </a:lnTo>
                  <a:lnTo>
                    <a:pt x="155" y="144"/>
                  </a:lnTo>
                  <a:lnTo>
                    <a:pt x="155" y="135"/>
                  </a:lnTo>
                  <a:lnTo>
                    <a:pt x="155" y="128"/>
                  </a:lnTo>
                  <a:lnTo>
                    <a:pt x="157" y="117"/>
                  </a:lnTo>
                  <a:lnTo>
                    <a:pt x="161" y="105"/>
                  </a:lnTo>
                  <a:lnTo>
                    <a:pt x="146" y="93"/>
                  </a:lnTo>
                  <a:lnTo>
                    <a:pt x="135" y="89"/>
                  </a:lnTo>
                  <a:lnTo>
                    <a:pt x="128" y="87"/>
                  </a:lnTo>
                  <a:lnTo>
                    <a:pt x="120" y="89"/>
                  </a:lnTo>
                  <a:lnTo>
                    <a:pt x="105" y="105"/>
                  </a:lnTo>
                  <a:lnTo>
                    <a:pt x="94" y="124"/>
                  </a:lnTo>
                  <a:lnTo>
                    <a:pt x="81" y="139"/>
                  </a:lnTo>
                  <a:lnTo>
                    <a:pt x="70" y="155"/>
                  </a:lnTo>
                  <a:lnTo>
                    <a:pt x="56" y="165"/>
                  </a:lnTo>
                  <a:lnTo>
                    <a:pt x="41" y="174"/>
                  </a:lnTo>
                  <a:lnTo>
                    <a:pt x="22" y="179"/>
                  </a:lnTo>
                  <a:lnTo>
                    <a:pt x="0" y="183"/>
                  </a:lnTo>
                  <a:close/>
                </a:path>
              </a:pathLst>
            </a:custGeom>
            <a:solidFill>
              <a:srgbClr val="33CC66"/>
            </a:solidFill>
            <a:ln w="9525">
              <a:noFill/>
              <a:round/>
              <a:headEnd/>
              <a:tailEnd/>
            </a:ln>
          </p:spPr>
          <p:txBody>
            <a:bodyPr/>
            <a:lstStyle/>
            <a:p>
              <a:endParaRPr lang="en-AU"/>
            </a:p>
          </p:txBody>
        </p:sp>
        <p:sp>
          <p:nvSpPr>
            <p:cNvPr id="51462" name="Freeform 262"/>
            <p:cNvSpPr>
              <a:spLocks/>
            </p:cNvSpPr>
            <p:nvPr/>
          </p:nvSpPr>
          <p:spPr bwMode="auto">
            <a:xfrm>
              <a:off x="555" y="-131"/>
              <a:ext cx="165" cy="319"/>
            </a:xfrm>
            <a:custGeom>
              <a:avLst/>
              <a:gdLst/>
              <a:ahLst/>
              <a:cxnLst>
                <a:cxn ang="0">
                  <a:pos x="2" y="614"/>
                </a:cxn>
                <a:cxn ang="0">
                  <a:pos x="0" y="583"/>
                </a:cxn>
                <a:cxn ang="0">
                  <a:pos x="0" y="559"/>
                </a:cxn>
                <a:cxn ang="0">
                  <a:pos x="2" y="531"/>
                </a:cxn>
                <a:cxn ang="0">
                  <a:pos x="59" y="520"/>
                </a:cxn>
                <a:cxn ang="0">
                  <a:pos x="139" y="498"/>
                </a:cxn>
                <a:cxn ang="0">
                  <a:pos x="166" y="444"/>
                </a:cxn>
                <a:cxn ang="0">
                  <a:pos x="131" y="375"/>
                </a:cxn>
                <a:cxn ang="0">
                  <a:pos x="87" y="331"/>
                </a:cxn>
                <a:cxn ang="0">
                  <a:pos x="117" y="287"/>
                </a:cxn>
                <a:cxn ang="0">
                  <a:pos x="166" y="220"/>
                </a:cxn>
                <a:cxn ang="0">
                  <a:pos x="178" y="166"/>
                </a:cxn>
                <a:cxn ang="0">
                  <a:pos x="122" y="137"/>
                </a:cxn>
                <a:cxn ang="0">
                  <a:pos x="65" y="105"/>
                </a:cxn>
                <a:cxn ang="0">
                  <a:pos x="65" y="63"/>
                </a:cxn>
                <a:cxn ang="0">
                  <a:pos x="63" y="37"/>
                </a:cxn>
                <a:cxn ang="0">
                  <a:pos x="61" y="13"/>
                </a:cxn>
                <a:cxn ang="0">
                  <a:pos x="72" y="0"/>
                </a:cxn>
                <a:cxn ang="0">
                  <a:pos x="98" y="0"/>
                </a:cxn>
                <a:cxn ang="0">
                  <a:pos x="124" y="0"/>
                </a:cxn>
                <a:cxn ang="0">
                  <a:pos x="150" y="4"/>
                </a:cxn>
                <a:cxn ang="0">
                  <a:pos x="166" y="9"/>
                </a:cxn>
                <a:cxn ang="0">
                  <a:pos x="168" y="22"/>
                </a:cxn>
                <a:cxn ang="0">
                  <a:pos x="159" y="41"/>
                </a:cxn>
                <a:cxn ang="0">
                  <a:pos x="155" y="55"/>
                </a:cxn>
                <a:cxn ang="0">
                  <a:pos x="170" y="78"/>
                </a:cxn>
                <a:cxn ang="0">
                  <a:pos x="202" y="94"/>
                </a:cxn>
                <a:cxn ang="0">
                  <a:pos x="229" y="113"/>
                </a:cxn>
                <a:cxn ang="0">
                  <a:pos x="246" y="152"/>
                </a:cxn>
                <a:cxn ang="0">
                  <a:pos x="220" y="214"/>
                </a:cxn>
                <a:cxn ang="0">
                  <a:pos x="213" y="255"/>
                </a:cxn>
                <a:cxn ang="0">
                  <a:pos x="237" y="285"/>
                </a:cxn>
                <a:cxn ang="0">
                  <a:pos x="263" y="344"/>
                </a:cxn>
                <a:cxn ang="0">
                  <a:pos x="272" y="401"/>
                </a:cxn>
                <a:cxn ang="0">
                  <a:pos x="290" y="409"/>
                </a:cxn>
                <a:cxn ang="0">
                  <a:pos x="307" y="405"/>
                </a:cxn>
                <a:cxn ang="0">
                  <a:pos x="325" y="436"/>
                </a:cxn>
                <a:cxn ang="0">
                  <a:pos x="329" y="481"/>
                </a:cxn>
                <a:cxn ang="0">
                  <a:pos x="311" y="505"/>
                </a:cxn>
                <a:cxn ang="0">
                  <a:pos x="272" y="518"/>
                </a:cxn>
                <a:cxn ang="0">
                  <a:pos x="233" y="546"/>
                </a:cxn>
                <a:cxn ang="0">
                  <a:pos x="222" y="581"/>
                </a:cxn>
                <a:cxn ang="0">
                  <a:pos x="205" y="601"/>
                </a:cxn>
                <a:cxn ang="0">
                  <a:pos x="168" y="612"/>
                </a:cxn>
                <a:cxn ang="0">
                  <a:pos x="129" y="605"/>
                </a:cxn>
                <a:cxn ang="0">
                  <a:pos x="113" y="575"/>
                </a:cxn>
                <a:cxn ang="0">
                  <a:pos x="89" y="555"/>
                </a:cxn>
                <a:cxn ang="0">
                  <a:pos x="65" y="566"/>
                </a:cxn>
                <a:cxn ang="0">
                  <a:pos x="56" y="590"/>
                </a:cxn>
                <a:cxn ang="0">
                  <a:pos x="44" y="609"/>
                </a:cxn>
                <a:cxn ang="0">
                  <a:pos x="24" y="627"/>
                </a:cxn>
              </a:cxnLst>
              <a:rect l="0" t="0" r="r" b="b"/>
              <a:pathLst>
                <a:path w="331" h="636">
                  <a:moveTo>
                    <a:pt x="7" y="636"/>
                  </a:moveTo>
                  <a:lnTo>
                    <a:pt x="2" y="614"/>
                  </a:lnTo>
                  <a:lnTo>
                    <a:pt x="0" y="597"/>
                  </a:lnTo>
                  <a:lnTo>
                    <a:pt x="0" y="583"/>
                  </a:lnTo>
                  <a:lnTo>
                    <a:pt x="0" y="572"/>
                  </a:lnTo>
                  <a:lnTo>
                    <a:pt x="0" y="559"/>
                  </a:lnTo>
                  <a:lnTo>
                    <a:pt x="0" y="546"/>
                  </a:lnTo>
                  <a:lnTo>
                    <a:pt x="2" y="531"/>
                  </a:lnTo>
                  <a:lnTo>
                    <a:pt x="4" y="514"/>
                  </a:lnTo>
                  <a:lnTo>
                    <a:pt x="59" y="520"/>
                  </a:lnTo>
                  <a:lnTo>
                    <a:pt x="105" y="514"/>
                  </a:lnTo>
                  <a:lnTo>
                    <a:pt x="139" y="498"/>
                  </a:lnTo>
                  <a:lnTo>
                    <a:pt x="161" y="475"/>
                  </a:lnTo>
                  <a:lnTo>
                    <a:pt x="166" y="444"/>
                  </a:lnTo>
                  <a:lnTo>
                    <a:pt x="159" y="412"/>
                  </a:lnTo>
                  <a:lnTo>
                    <a:pt x="131" y="375"/>
                  </a:lnTo>
                  <a:lnTo>
                    <a:pt x="87" y="342"/>
                  </a:lnTo>
                  <a:lnTo>
                    <a:pt x="87" y="331"/>
                  </a:lnTo>
                  <a:lnTo>
                    <a:pt x="87" y="324"/>
                  </a:lnTo>
                  <a:lnTo>
                    <a:pt x="117" y="287"/>
                  </a:lnTo>
                  <a:lnTo>
                    <a:pt x="146" y="253"/>
                  </a:lnTo>
                  <a:lnTo>
                    <a:pt x="166" y="220"/>
                  </a:lnTo>
                  <a:lnTo>
                    <a:pt x="179" y="192"/>
                  </a:lnTo>
                  <a:lnTo>
                    <a:pt x="178" y="166"/>
                  </a:lnTo>
                  <a:lnTo>
                    <a:pt x="159" y="148"/>
                  </a:lnTo>
                  <a:lnTo>
                    <a:pt x="122" y="137"/>
                  </a:lnTo>
                  <a:lnTo>
                    <a:pt x="65" y="139"/>
                  </a:lnTo>
                  <a:lnTo>
                    <a:pt x="65" y="105"/>
                  </a:lnTo>
                  <a:lnTo>
                    <a:pt x="65" y="81"/>
                  </a:lnTo>
                  <a:lnTo>
                    <a:pt x="65" y="63"/>
                  </a:lnTo>
                  <a:lnTo>
                    <a:pt x="65" y="50"/>
                  </a:lnTo>
                  <a:lnTo>
                    <a:pt x="63" y="37"/>
                  </a:lnTo>
                  <a:lnTo>
                    <a:pt x="63" y="26"/>
                  </a:lnTo>
                  <a:lnTo>
                    <a:pt x="61" y="13"/>
                  </a:lnTo>
                  <a:lnTo>
                    <a:pt x="61" y="0"/>
                  </a:lnTo>
                  <a:lnTo>
                    <a:pt x="72" y="0"/>
                  </a:lnTo>
                  <a:lnTo>
                    <a:pt x="85" y="0"/>
                  </a:lnTo>
                  <a:lnTo>
                    <a:pt x="98" y="0"/>
                  </a:lnTo>
                  <a:lnTo>
                    <a:pt x="111" y="0"/>
                  </a:lnTo>
                  <a:lnTo>
                    <a:pt x="124" y="0"/>
                  </a:lnTo>
                  <a:lnTo>
                    <a:pt x="137" y="2"/>
                  </a:lnTo>
                  <a:lnTo>
                    <a:pt x="150" y="4"/>
                  </a:lnTo>
                  <a:lnTo>
                    <a:pt x="165" y="5"/>
                  </a:lnTo>
                  <a:lnTo>
                    <a:pt x="166" y="9"/>
                  </a:lnTo>
                  <a:lnTo>
                    <a:pt x="168" y="15"/>
                  </a:lnTo>
                  <a:lnTo>
                    <a:pt x="168" y="22"/>
                  </a:lnTo>
                  <a:lnTo>
                    <a:pt x="170" y="35"/>
                  </a:lnTo>
                  <a:lnTo>
                    <a:pt x="159" y="41"/>
                  </a:lnTo>
                  <a:lnTo>
                    <a:pt x="157" y="46"/>
                  </a:lnTo>
                  <a:lnTo>
                    <a:pt x="155" y="55"/>
                  </a:lnTo>
                  <a:lnTo>
                    <a:pt x="157" y="70"/>
                  </a:lnTo>
                  <a:lnTo>
                    <a:pt x="170" y="78"/>
                  </a:lnTo>
                  <a:lnTo>
                    <a:pt x="187" y="87"/>
                  </a:lnTo>
                  <a:lnTo>
                    <a:pt x="202" y="94"/>
                  </a:lnTo>
                  <a:lnTo>
                    <a:pt x="218" y="103"/>
                  </a:lnTo>
                  <a:lnTo>
                    <a:pt x="229" y="113"/>
                  </a:lnTo>
                  <a:lnTo>
                    <a:pt x="240" y="129"/>
                  </a:lnTo>
                  <a:lnTo>
                    <a:pt x="246" y="152"/>
                  </a:lnTo>
                  <a:lnTo>
                    <a:pt x="246" y="181"/>
                  </a:lnTo>
                  <a:lnTo>
                    <a:pt x="220" y="214"/>
                  </a:lnTo>
                  <a:lnTo>
                    <a:pt x="211" y="239"/>
                  </a:lnTo>
                  <a:lnTo>
                    <a:pt x="213" y="255"/>
                  </a:lnTo>
                  <a:lnTo>
                    <a:pt x="224" y="270"/>
                  </a:lnTo>
                  <a:lnTo>
                    <a:pt x="237" y="285"/>
                  </a:lnTo>
                  <a:lnTo>
                    <a:pt x="251" y="309"/>
                  </a:lnTo>
                  <a:lnTo>
                    <a:pt x="263" y="344"/>
                  </a:lnTo>
                  <a:lnTo>
                    <a:pt x="268" y="394"/>
                  </a:lnTo>
                  <a:lnTo>
                    <a:pt x="272" y="401"/>
                  </a:lnTo>
                  <a:lnTo>
                    <a:pt x="281" y="411"/>
                  </a:lnTo>
                  <a:lnTo>
                    <a:pt x="290" y="409"/>
                  </a:lnTo>
                  <a:lnTo>
                    <a:pt x="300" y="407"/>
                  </a:lnTo>
                  <a:lnTo>
                    <a:pt x="307" y="405"/>
                  </a:lnTo>
                  <a:lnTo>
                    <a:pt x="316" y="405"/>
                  </a:lnTo>
                  <a:lnTo>
                    <a:pt x="325" y="436"/>
                  </a:lnTo>
                  <a:lnTo>
                    <a:pt x="331" y="462"/>
                  </a:lnTo>
                  <a:lnTo>
                    <a:pt x="329" y="481"/>
                  </a:lnTo>
                  <a:lnTo>
                    <a:pt x="324" y="496"/>
                  </a:lnTo>
                  <a:lnTo>
                    <a:pt x="311" y="505"/>
                  </a:lnTo>
                  <a:lnTo>
                    <a:pt x="294" y="512"/>
                  </a:lnTo>
                  <a:lnTo>
                    <a:pt x="272" y="518"/>
                  </a:lnTo>
                  <a:lnTo>
                    <a:pt x="244" y="523"/>
                  </a:lnTo>
                  <a:lnTo>
                    <a:pt x="233" y="546"/>
                  </a:lnTo>
                  <a:lnTo>
                    <a:pt x="227" y="564"/>
                  </a:lnTo>
                  <a:lnTo>
                    <a:pt x="222" y="581"/>
                  </a:lnTo>
                  <a:lnTo>
                    <a:pt x="216" y="594"/>
                  </a:lnTo>
                  <a:lnTo>
                    <a:pt x="205" y="601"/>
                  </a:lnTo>
                  <a:lnTo>
                    <a:pt x="192" y="609"/>
                  </a:lnTo>
                  <a:lnTo>
                    <a:pt x="168" y="612"/>
                  </a:lnTo>
                  <a:lnTo>
                    <a:pt x="137" y="614"/>
                  </a:lnTo>
                  <a:lnTo>
                    <a:pt x="129" y="605"/>
                  </a:lnTo>
                  <a:lnTo>
                    <a:pt x="122" y="592"/>
                  </a:lnTo>
                  <a:lnTo>
                    <a:pt x="113" y="575"/>
                  </a:lnTo>
                  <a:lnTo>
                    <a:pt x="102" y="560"/>
                  </a:lnTo>
                  <a:lnTo>
                    <a:pt x="89" y="555"/>
                  </a:lnTo>
                  <a:lnTo>
                    <a:pt x="76" y="555"/>
                  </a:lnTo>
                  <a:lnTo>
                    <a:pt x="65" y="566"/>
                  </a:lnTo>
                  <a:lnTo>
                    <a:pt x="61" y="579"/>
                  </a:lnTo>
                  <a:lnTo>
                    <a:pt x="56" y="590"/>
                  </a:lnTo>
                  <a:lnTo>
                    <a:pt x="52" y="601"/>
                  </a:lnTo>
                  <a:lnTo>
                    <a:pt x="44" y="609"/>
                  </a:lnTo>
                  <a:lnTo>
                    <a:pt x="37" y="618"/>
                  </a:lnTo>
                  <a:lnTo>
                    <a:pt x="24" y="627"/>
                  </a:lnTo>
                  <a:lnTo>
                    <a:pt x="7" y="636"/>
                  </a:lnTo>
                  <a:close/>
                </a:path>
              </a:pathLst>
            </a:custGeom>
            <a:solidFill>
              <a:srgbClr val="33CC66"/>
            </a:solidFill>
            <a:ln w="9525">
              <a:noFill/>
              <a:round/>
              <a:headEnd/>
              <a:tailEnd/>
            </a:ln>
          </p:spPr>
          <p:txBody>
            <a:bodyPr/>
            <a:lstStyle/>
            <a:p>
              <a:endParaRPr lang="en-AU"/>
            </a:p>
          </p:txBody>
        </p:sp>
        <p:sp>
          <p:nvSpPr>
            <p:cNvPr id="51463" name="Freeform 263"/>
            <p:cNvSpPr>
              <a:spLocks/>
            </p:cNvSpPr>
            <p:nvPr/>
          </p:nvSpPr>
          <p:spPr bwMode="auto">
            <a:xfrm>
              <a:off x="2299" y="141"/>
              <a:ext cx="43" cy="24"/>
            </a:xfrm>
            <a:custGeom>
              <a:avLst/>
              <a:gdLst/>
              <a:ahLst/>
              <a:cxnLst>
                <a:cxn ang="0">
                  <a:pos x="0" y="46"/>
                </a:cxn>
                <a:cxn ang="0">
                  <a:pos x="5" y="37"/>
                </a:cxn>
                <a:cxn ang="0">
                  <a:pos x="15" y="28"/>
                </a:cxn>
                <a:cxn ang="0">
                  <a:pos x="26" y="18"/>
                </a:cxn>
                <a:cxn ang="0">
                  <a:pos x="39" y="13"/>
                </a:cxn>
                <a:cxn ang="0">
                  <a:pos x="50" y="5"/>
                </a:cxn>
                <a:cxn ang="0">
                  <a:pos x="63" y="2"/>
                </a:cxn>
                <a:cxn ang="0">
                  <a:pos x="74" y="0"/>
                </a:cxn>
                <a:cxn ang="0">
                  <a:pos x="85" y="2"/>
                </a:cxn>
                <a:cxn ang="0">
                  <a:pos x="78" y="7"/>
                </a:cxn>
                <a:cxn ang="0">
                  <a:pos x="68" y="15"/>
                </a:cxn>
                <a:cxn ang="0">
                  <a:pos x="55" y="20"/>
                </a:cxn>
                <a:cxn ang="0">
                  <a:pos x="42" y="29"/>
                </a:cxn>
                <a:cxn ang="0">
                  <a:pos x="28" y="35"/>
                </a:cxn>
                <a:cxn ang="0">
                  <a:pos x="15" y="40"/>
                </a:cxn>
                <a:cxn ang="0">
                  <a:pos x="4" y="44"/>
                </a:cxn>
                <a:cxn ang="0">
                  <a:pos x="0" y="46"/>
                </a:cxn>
              </a:cxnLst>
              <a:rect l="0" t="0" r="r" b="b"/>
              <a:pathLst>
                <a:path w="85" h="46">
                  <a:moveTo>
                    <a:pt x="0" y="46"/>
                  </a:moveTo>
                  <a:lnTo>
                    <a:pt x="5" y="37"/>
                  </a:lnTo>
                  <a:lnTo>
                    <a:pt x="15" y="28"/>
                  </a:lnTo>
                  <a:lnTo>
                    <a:pt x="26" y="18"/>
                  </a:lnTo>
                  <a:lnTo>
                    <a:pt x="39" y="13"/>
                  </a:lnTo>
                  <a:lnTo>
                    <a:pt x="50" y="5"/>
                  </a:lnTo>
                  <a:lnTo>
                    <a:pt x="63" y="2"/>
                  </a:lnTo>
                  <a:lnTo>
                    <a:pt x="74" y="0"/>
                  </a:lnTo>
                  <a:lnTo>
                    <a:pt x="85" y="2"/>
                  </a:lnTo>
                  <a:lnTo>
                    <a:pt x="78" y="7"/>
                  </a:lnTo>
                  <a:lnTo>
                    <a:pt x="68" y="15"/>
                  </a:lnTo>
                  <a:lnTo>
                    <a:pt x="55" y="20"/>
                  </a:lnTo>
                  <a:lnTo>
                    <a:pt x="42" y="29"/>
                  </a:lnTo>
                  <a:lnTo>
                    <a:pt x="28" y="35"/>
                  </a:lnTo>
                  <a:lnTo>
                    <a:pt x="15" y="40"/>
                  </a:lnTo>
                  <a:lnTo>
                    <a:pt x="4" y="44"/>
                  </a:lnTo>
                  <a:lnTo>
                    <a:pt x="0" y="46"/>
                  </a:lnTo>
                  <a:close/>
                </a:path>
              </a:pathLst>
            </a:custGeom>
            <a:solidFill>
              <a:srgbClr val="000000"/>
            </a:solidFill>
            <a:ln w="9525">
              <a:noFill/>
              <a:round/>
              <a:headEnd/>
              <a:tailEnd/>
            </a:ln>
          </p:spPr>
          <p:txBody>
            <a:bodyPr/>
            <a:lstStyle/>
            <a:p>
              <a:endParaRPr lang="en-AU"/>
            </a:p>
          </p:txBody>
        </p:sp>
        <p:sp>
          <p:nvSpPr>
            <p:cNvPr id="51464" name="Freeform 264"/>
            <p:cNvSpPr>
              <a:spLocks/>
            </p:cNvSpPr>
            <p:nvPr/>
          </p:nvSpPr>
          <p:spPr bwMode="auto">
            <a:xfrm>
              <a:off x="497" y="57"/>
              <a:ext cx="33" cy="96"/>
            </a:xfrm>
            <a:custGeom>
              <a:avLst/>
              <a:gdLst/>
              <a:ahLst/>
              <a:cxnLst>
                <a:cxn ang="0">
                  <a:pos x="52" y="193"/>
                </a:cxn>
                <a:cxn ang="0">
                  <a:pos x="30" y="169"/>
                </a:cxn>
                <a:cxn ang="0">
                  <a:pos x="17" y="145"/>
                </a:cxn>
                <a:cxn ang="0">
                  <a:pos x="6" y="121"/>
                </a:cxn>
                <a:cxn ang="0">
                  <a:pos x="2" y="98"/>
                </a:cxn>
                <a:cxn ang="0">
                  <a:pos x="0" y="73"/>
                </a:cxn>
                <a:cxn ang="0">
                  <a:pos x="2" y="49"/>
                </a:cxn>
                <a:cxn ang="0">
                  <a:pos x="6" y="24"/>
                </a:cxn>
                <a:cxn ang="0">
                  <a:pos x="13" y="2"/>
                </a:cxn>
                <a:cxn ang="0">
                  <a:pos x="21" y="0"/>
                </a:cxn>
                <a:cxn ang="0">
                  <a:pos x="30" y="0"/>
                </a:cxn>
                <a:cxn ang="0">
                  <a:pos x="41" y="0"/>
                </a:cxn>
                <a:cxn ang="0">
                  <a:pos x="52" y="0"/>
                </a:cxn>
                <a:cxn ang="0">
                  <a:pos x="52" y="12"/>
                </a:cxn>
                <a:cxn ang="0">
                  <a:pos x="58" y="37"/>
                </a:cxn>
                <a:cxn ang="0">
                  <a:pos x="61" y="71"/>
                </a:cxn>
                <a:cxn ang="0">
                  <a:pos x="65" y="111"/>
                </a:cxn>
                <a:cxn ang="0">
                  <a:pos x="65" y="147"/>
                </a:cxn>
                <a:cxn ang="0">
                  <a:pos x="65" y="176"/>
                </a:cxn>
                <a:cxn ang="0">
                  <a:pos x="60" y="193"/>
                </a:cxn>
                <a:cxn ang="0">
                  <a:pos x="52" y="193"/>
                </a:cxn>
              </a:cxnLst>
              <a:rect l="0" t="0" r="r" b="b"/>
              <a:pathLst>
                <a:path w="65" h="193">
                  <a:moveTo>
                    <a:pt x="52" y="193"/>
                  </a:moveTo>
                  <a:lnTo>
                    <a:pt x="30" y="169"/>
                  </a:lnTo>
                  <a:lnTo>
                    <a:pt x="17" y="145"/>
                  </a:lnTo>
                  <a:lnTo>
                    <a:pt x="6" y="121"/>
                  </a:lnTo>
                  <a:lnTo>
                    <a:pt x="2" y="98"/>
                  </a:lnTo>
                  <a:lnTo>
                    <a:pt x="0" y="73"/>
                  </a:lnTo>
                  <a:lnTo>
                    <a:pt x="2" y="49"/>
                  </a:lnTo>
                  <a:lnTo>
                    <a:pt x="6" y="24"/>
                  </a:lnTo>
                  <a:lnTo>
                    <a:pt x="13" y="2"/>
                  </a:lnTo>
                  <a:lnTo>
                    <a:pt x="21" y="0"/>
                  </a:lnTo>
                  <a:lnTo>
                    <a:pt x="30" y="0"/>
                  </a:lnTo>
                  <a:lnTo>
                    <a:pt x="41" y="0"/>
                  </a:lnTo>
                  <a:lnTo>
                    <a:pt x="52" y="0"/>
                  </a:lnTo>
                  <a:lnTo>
                    <a:pt x="52" y="12"/>
                  </a:lnTo>
                  <a:lnTo>
                    <a:pt x="58" y="37"/>
                  </a:lnTo>
                  <a:lnTo>
                    <a:pt x="61" y="71"/>
                  </a:lnTo>
                  <a:lnTo>
                    <a:pt x="65" y="111"/>
                  </a:lnTo>
                  <a:lnTo>
                    <a:pt x="65" y="147"/>
                  </a:lnTo>
                  <a:lnTo>
                    <a:pt x="65" y="176"/>
                  </a:lnTo>
                  <a:lnTo>
                    <a:pt x="60" y="193"/>
                  </a:lnTo>
                  <a:lnTo>
                    <a:pt x="52" y="193"/>
                  </a:lnTo>
                  <a:close/>
                </a:path>
              </a:pathLst>
            </a:custGeom>
            <a:solidFill>
              <a:srgbClr val="FF00FF"/>
            </a:solidFill>
            <a:ln w="9525">
              <a:noFill/>
              <a:round/>
              <a:headEnd/>
              <a:tailEnd/>
            </a:ln>
          </p:spPr>
          <p:txBody>
            <a:bodyPr/>
            <a:lstStyle/>
            <a:p>
              <a:endParaRPr lang="en-AU"/>
            </a:p>
          </p:txBody>
        </p:sp>
        <p:sp>
          <p:nvSpPr>
            <p:cNvPr id="51465" name="Freeform 265"/>
            <p:cNvSpPr>
              <a:spLocks/>
            </p:cNvSpPr>
            <p:nvPr/>
          </p:nvSpPr>
          <p:spPr bwMode="auto">
            <a:xfrm>
              <a:off x="179" y="75"/>
              <a:ext cx="51" cy="69"/>
            </a:xfrm>
            <a:custGeom>
              <a:avLst/>
              <a:gdLst/>
              <a:ahLst/>
              <a:cxnLst>
                <a:cxn ang="0">
                  <a:pos x="57" y="138"/>
                </a:cxn>
                <a:cxn ang="0">
                  <a:pos x="38" y="120"/>
                </a:cxn>
                <a:cxn ang="0">
                  <a:pos x="27" y="103"/>
                </a:cxn>
                <a:cxn ang="0">
                  <a:pos x="14" y="85"/>
                </a:cxn>
                <a:cxn ang="0">
                  <a:pos x="9" y="68"/>
                </a:cxn>
                <a:cxn ang="0">
                  <a:pos x="3" y="50"/>
                </a:cxn>
                <a:cxn ang="0">
                  <a:pos x="1" y="33"/>
                </a:cxn>
                <a:cxn ang="0">
                  <a:pos x="0" y="16"/>
                </a:cxn>
                <a:cxn ang="0">
                  <a:pos x="0" y="0"/>
                </a:cxn>
                <a:cxn ang="0">
                  <a:pos x="11" y="3"/>
                </a:cxn>
                <a:cxn ang="0">
                  <a:pos x="24" y="7"/>
                </a:cxn>
                <a:cxn ang="0">
                  <a:pos x="33" y="11"/>
                </a:cxn>
                <a:cxn ang="0">
                  <a:pos x="42" y="14"/>
                </a:cxn>
                <a:cxn ang="0">
                  <a:pos x="57" y="20"/>
                </a:cxn>
                <a:cxn ang="0">
                  <a:pos x="75" y="25"/>
                </a:cxn>
                <a:cxn ang="0">
                  <a:pos x="77" y="35"/>
                </a:cxn>
                <a:cxn ang="0">
                  <a:pos x="83" y="44"/>
                </a:cxn>
                <a:cxn ang="0">
                  <a:pos x="86" y="55"/>
                </a:cxn>
                <a:cxn ang="0">
                  <a:pos x="90" y="66"/>
                </a:cxn>
                <a:cxn ang="0">
                  <a:pos x="94" y="77"/>
                </a:cxn>
                <a:cxn ang="0">
                  <a:pos x="98" y="88"/>
                </a:cxn>
                <a:cxn ang="0">
                  <a:pos x="99" y="101"/>
                </a:cxn>
                <a:cxn ang="0">
                  <a:pos x="101" y="116"/>
                </a:cxn>
                <a:cxn ang="0">
                  <a:pos x="88" y="125"/>
                </a:cxn>
                <a:cxn ang="0">
                  <a:pos x="77" y="131"/>
                </a:cxn>
                <a:cxn ang="0">
                  <a:pos x="66" y="135"/>
                </a:cxn>
                <a:cxn ang="0">
                  <a:pos x="57" y="138"/>
                </a:cxn>
              </a:cxnLst>
              <a:rect l="0" t="0" r="r" b="b"/>
              <a:pathLst>
                <a:path w="101" h="138">
                  <a:moveTo>
                    <a:pt x="57" y="138"/>
                  </a:moveTo>
                  <a:lnTo>
                    <a:pt x="38" y="120"/>
                  </a:lnTo>
                  <a:lnTo>
                    <a:pt x="27" y="103"/>
                  </a:lnTo>
                  <a:lnTo>
                    <a:pt x="14" y="85"/>
                  </a:lnTo>
                  <a:lnTo>
                    <a:pt x="9" y="68"/>
                  </a:lnTo>
                  <a:lnTo>
                    <a:pt x="3" y="50"/>
                  </a:lnTo>
                  <a:lnTo>
                    <a:pt x="1" y="33"/>
                  </a:lnTo>
                  <a:lnTo>
                    <a:pt x="0" y="16"/>
                  </a:lnTo>
                  <a:lnTo>
                    <a:pt x="0" y="0"/>
                  </a:lnTo>
                  <a:lnTo>
                    <a:pt x="11" y="3"/>
                  </a:lnTo>
                  <a:lnTo>
                    <a:pt x="24" y="7"/>
                  </a:lnTo>
                  <a:lnTo>
                    <a:pt x="33" y="11"/>
                  </a:lnTo>
                  <a:lnTo>
                    <a:pt x="42" y="14"/>
                  </a:lnTo>
                  <a:lnTo>
                    <a:pt x="57" y="20"/>
                  </a:lnTo>
                  <a:lnTo>
                    <a:pt x="75" y="25"/>
                  </a:lnTo>
                  <a:lnTo>
                    <a:pt x="77" y="35"/>
                  </a:lnTo>
                  <a:lnTo>
                    <a:pt x="83" y="44"/>
                  </a:lnTo>
                  <a:lnTo>
                    <a:pt x="86" y="55"/>
                  </a:lnTo>
                  <a:lnTo>
                    <a:pt x="90" y="66"/>
                  </a:lnTo>
                  <a:lnTo>
                    <a:pt x="94" y="77"/>
                  </a:lnTo>
                  <a:lnTo>
                    <a:pt x="98" y="88"/>
                  </a:lnTo>
                  <a:lnTo>
                    <a:pt x="99" y="101"/>
                  </a:lnTo>
                  <a:lnTo>
                    <a:pt x="101" y="116"/>
                  </a:lnTo>
                  <a:lnTo>
                    <a:pt x="88" y="125"/>
                  </a:lnTo>
                  <a:lnTo>
                    <a:pt x="77" y="131"/>
                  </a:lnTo>
                  <a:lnTo>
                    <a:pt x="66" y="135"/>
                  </a:lnTo>
                  <a:lnTo>
                    <a:pt x="57" y="138"/>
                  </a:lnTo>
                  <a:close/>
                </a:path>
              </a:pathLst>
            </a:custGeom>
            <a:solidFill>
              <a:srgbClr val="FF00FF"/>
            </a:solidFill>
            <a:ln w="9525">
              <a:noFill/>
              <a:round/>
              <a:headEnd/>
              <a:tailEnd/>
            </a:ln>
          </p:spPr>
          <p:txBody>
            <a:bodyPr/>
            <a:lstStyle/>
            <a:p>
              <a:endParaRPr lang="en-AU"/>
            </a:p>
          </p:txBody>
        </p:sp>
        <p:sp>
          <p:nvSpPr>
            <p:cNvPr id="51466" name="Freeform 266"/>
            <p:cNvSpPr>
              <a:spLocks/>
            </p:cNvSpPr>
            <p:nvPr/>
          </p:nvSpPr>
          <p:spPr bwMode="auto">
            <a:xfrm>
              <a:off x="77" y="40"/>
              <a:ext cx="74" cy="73"/>
            </a:xfrm>
            <a:custGeom>
              <a:avLst/>
              <a:gdLst/>
              <a:ahLst/>
              <a:cxnLst>
                <a:cxn ang="0">
                  <a:pos x="10" y="146"/>
                </a:cxn>
                <a:cxn ang="0">
                  <a:pos x="0" y="121"/>
                </a:cxn>
                <a:cxn ang="0">
                  <a:pos x="4" y="95"/>
                </a:cxn>
                <a:cxn ang="0">
                  <a:pos x="15" y="71"/>
                </a:cxn>
                <a:cxn ang="0">
                  <a:pos x="36" y="50"/>
                </a:cxn>
                <a:cxn ang="0">
                  <a:pos x="58" y="30"/>
                </a:cxn>
                <a:cxn ang="0">
                  <a:pos x="82" y="15"/>
                </a:cxn>
                <a:cxn ang="0">
                  <a:pos x="104" y="4"/>
                </a:cxn>
                <a:cxn ang="0">
                  <a:pos x="124" y="0"/>
                </a:cxn>
                <a:cxn ang="0">
                  <a:pos x="145" y="39"/>
                </a:cxn>
                <a:cxn ang="0">
                  <a:pos x="148" y="69"/>
                </a:cxn>
                <a:cxn ang="0">
                  <a:pos x="139" y="89"/>
                </a:cxn>
                <a:cxn ang="0">
                  <a:pos x="122" y="106"/>
                </a:cxn>
                <a:cxn ang="0">
                  <a:pos x="98" y="117"/>
                </a:cxn>
                <a:cxn ang="0">
                  <a:pos x="74" y="126"/>
                </a:cxn>
                <a:cxn ang="0">
                  <a:pos x="54" y="133"/>
                </a:cxn>
                <a:cxn ang="0">
                  <a:pos x="43" y="146"/>
                </a:cxn>
                <a:cxn ang="0">
                  <a:pos x="26" y="146"/>
                </a:cxn>
                <a:cxn ang="0">
                  <a:pos x="10" y="146"/>
                </a:cxn>
              </a:cxnLst>
              <a:rect l="0" t="0" r="r" b="b"/>
              <a:pathLst>
                <a:path w="148" h="146">
                  <a:moveTo>
                    <a:pt x="10" y="146"/>
                  </a:moveTo>
                  <a:lnTo>
                    <a:pt x="0" y="121"/>
                  </a:lnTo>
                  <a:lnTo>
                    <a:pt x="4" y="95"/>
                  </a:lnTo>
                  <a:lnTo>
                    <a:pt x="15" y="71"/>
                  </a:lnTo>
                  <a:lnTo>
                    <a:pt x="36" y="50"/>
                  </a:lnTo>
                  <a:lnTo>
                    <a:pt x="58" y="30"/>
                  </a:lnTo>
                  <a:lnTo>
                    <a:pt x="82" y="15"/>
                  </a:lnTo>
                  <a:lnTo>
                    <a:pt x="104" y="4"/>
                  </a:lnTo>
                  <a:lnTo>
                    <a:pt x="124" y="0"/>
                  </a:lnTo>
                  <a:lnTo>
                    <a:pt x="145" y="39"/>
                  </a:lnTo>
                  <a:lnTo>
                    <a:pt x="148" y="69"/>
                  </a:lnTo>
                  <a:lnTo>
                    <a:pt x="139" y="89"/>
                  </a:lnTo>
                  <a:lnTo>
                    <a:pt x="122" y="106"/>
                  </a:lnTo>
                  <a:lnTo>
                    <a:pt x="98" y="117"/>
                  </a:lnTo>
                  <a:lnTo>
                    <a:pt x="74" y="126"/>
                  </a:lnTo>
                  <a:lnTo>
                    <a:pt x="54" y="133"/>
                  </a:lnTo>
                  <a:lnTo>
                    <a:pt x="43" y="146"/>
                  </a:lnTo>
                  <a:lnTo>
                    <a:pt x="26" y="146"/>
                  </a:lnTo>
                  <a:lnTo>
                    <a:pt x="10" y="146"/>
                  </a:lnTo>
                  <a:close/>
                </a:path>
              </a:pathLst>
            </a:custGeom>
            <a:solidFill>
              <a:srgbClr val="FF00FF"/>
            </a:solidFill>
            <a:ln w="9525">
              <a:noFill/>
              <a:round/>
              <a:headEnd/>
              <a:tailEnd/>
            </a:ln>
          </p:spPr>
          <p:txBody>
            <a:bodyPr/>
            <a:lstStyle/>
            <a:p>
              <a:endParaRPr lang="en-AU"/>
            </a:p>
          </p:txBody>
        </p:sp>
        <p:sp>
          <p:nvSpPr>
            <p:cNvPr id="51467" name="Freeform 267"/>
            <p:cNvSpPr>
              <a:spLocks/>
            </p:cNvSpPr>
            <p:nvPr/>
          </p:nvSpPr>
          <p:spPr bwMode="auto">
            <a:xfrm>
              <a:off x="529" y="43"/>
              <a:ext cx="87" cy="67"/>
            </a:xfrm>
            <a:custGeom>
              <a:avLst/>
              <a:gdLst/>
              <a:ahLst/>
              <a:cxnLst>
                <a:cxn ang="0">
                  <a:pos x="122" y="133"/>
                </a:cxn>
                <a:cxn ang="0">
                  <a:pos x="96" y="122"/>
                </a:cxn>
                <a:cxn ang="0">
                  <a:pos x="80" y="114"/>
                </a:cxn>
                <a:cxn ang="0">
                  <a:pos x="67" y="105"/>
                </a:cxn>
                <a:cxn ang="0">
                  <a:pos x="59" y="96"/>
                </a:cxn>
                <a:cxn ang="0">
                  <a:pos x="54" y="83"/>
                </a:cxn>
                <a:cxn ang="0">
                  <a:pos x="50" y="70"/>
                </a:cxn>
                <a:cxn ang="0">
                  <a:pos x="47" y="51"/>
                </a:cxn>
                <a:cxn ang="0">
                  <a:pos x="43" y="33"/>
                </a:cxn>
                <a:cxn ang="0">
                  <a:pos x="28" y="26"/>
                </a:cxn>
                <a:cxn ang="0">
                  <a:pos x="17" y="22"/>
                </a:cxn>
                <a:cxn ang="0">
                  <a:pos x="10" y="22"/>
                </a:cxn>
                <a:cxn ang="0">
                  <a:pos x="2" y="24"/>
                </a:cxn>
                <a:cxn ang="0">
                  <a:pos x="0" y="11"/>
                </a:cxn>
                <a:cxn ang="0">
                  <a:pos x="0" y="5"/>
                </a:cxn>
                <a:cxn ang="0">
                  <a:pos x="2" y="2"/>
                </a:cxn>
                <a:cxn ang="0">
                  <a:pos x="8" y="0"/>
                </a:cxn>
                <a:cxn ang="0">
                  <a:pos x="26" y="3"/>
                </a:cxn>
                <a:cxn ang="0">
                  <a:pos x="47" y="9"/>
                </a:cxn>
                <a:cxn ang="0">
                  <a:pos x="65" y="14"/>
                </a:cxn>
                <a:cxn ang="0">
                  <a:pos x="85" y="26"/>
                </a:cxn>
                <a:cxn ang="0">
                  <a:pos x="106" y="33"/>
                </a:cxn>
                <a:cxn ang="0">
                  <a:pos x="128" y="46"/>
                </a:cxn>
                <a:cxn ang="0">
                  <a:pos x="150" y="57"/>
                </a:cxn>
                <a:cxn ang="0">
                  <a:pos x="176" y="74"/>
                </a:cxn>
                <a:cxn ang="0">
                  <a:pos x="174" y="87"/>
                </a:cxn>
                <a:cxn ang="0">
                  <a:pos x="172" y="98"/>
                </a:cxn>
                <a:cxn ang="0">
                  <a:pos x="167" y="107"/>
                </a:cxn>
                <a:cxn ang="0">
                  <a:pos x="163" y="114"/>
                </a:cxn>
                <a:cxn ang="0">
                  <a:pos x="156" y="118"/>
                </a:cxn>
                <a:cxn ang="0">
                  <a:pos x="146" y="124"/>
                </a:cxn>
                <a:cxn ang="0">
                  <a:pos x="135" y="127"/>
                </a:cxn>
                <a:cxn ang="0">
                  <a:pos x="122" y="133"/>
                </a:cxn>
              </a:cxnLst>
              <a:rect l="0" t="0" r="r" b="b"/>
              <a:pathLst>
                <a:path w="176" h="133">
                  <a:moveTo>
                    <a:pt x="122" y="133"/>
                  </a:moveTo>
                  <a:lnTo>
                    <a:pt x="96" y="122"/>
                  </a:lnTo>
                  <a:lnTo>
                    <a:pt x="80" y="114"/>
                  </a:lnTo>
                  <a:lnTo>
                    <a:pt x="67" y="105"/>
                  </a:lnTo>
                  <a:lnTo>
                    <a:pt x="59" y="96"/>
                  </a:lnTo>
                  <a:lnTo>
                    <a:pt x="54" y="83"/>
                  </a:lnTo>
                  <a:lnTo>
                    <a:pt x="50" y="70"/>
                  </a:lnTo>
                  <a:lnTo>
                    <a:pt x="47" y="51"/>
                  </a:lnTo>
                  <a:lnTo>
                    <a:pt x="43" y="33"/>
                  </a:lnTo>
                  <a:lnTo>
                    <a:pt x="28" y="26"/>
                  </a:lnTo>
                  <a:lnTo>
                    <a:pt x="17" y="22"/>
                  </a:lnTo>
                  <a:lnTo>
                    <a:pt x="10" y="22"/>
                  </a:lnTo>
                  <a:lnTo>
                    <a:pt x="2" y="24"/>
                  </a:lnTo>
                  <a:lnTo>
                    <a:pt x="0" y="11"/>
                  </a:lnTo>
                  <a:lnTo>
                    <a:pt x="0" y="5"/>
                  </a:lnTo>
                  <a:lnTo>
                    <a:pt x="2" y="2"/>
                  </a:lnTo>
                  <a:lnTo>
                    <a:pt x="8" y="0"/>
                  </a:lnTo>
                  <a:lnTo>
                    <a:pt x="26" y="3"/>
                  </a:lnTo>
                  <a:lnTo>
                    <a:pt x="47" y="9"/>
                  </a:lnTo>
                  <a:lnTo>
                    <a:pt x="65" y="14"/>
                  </a:lnTo>
                  <a:lnTo>
                    <a:pt x="85" y="26"/>
                  </a:lnTo>
                  <a:lnTo>
                    <a:pt x="106" y="33"/>
                  </a:lnTo>
                  <a:lnTo>
                    <a:pt x="128" y="46"/>
                  </a:lnTo>
                  <a:lnTo>
                    <a:pt x="150" y="57"/>
                  </a:lnTo>
                  <a:lnTo>
                    <a:pt x="176" y="74"/>
                  </a:lnTo>
                  <a:lnTo>
                    <a:pt x="174" y="87"/>
                  </a:lnTo>
                  <a:lnTo>
                    <a:pt x="172" y="98"/>
                  </a:lnTo>
                  <a:lnTo>
                    <a:pt x="167" y="107"/>
                  </a:lnTo>
                  <a:lnTo>
                    <a:pt x="163" y="114"/>
                  </a:lnTo>
                  <a:lnTo>
                    <a:pt x="156" y="118"/>
                  </a:lnTo>
                  <a:lnTo>
                    <a:pt x="146" y="124"/>
                  </a:lnTo>
                  <a:lnTo>
                    <a:pt x="135" y="127"/>
                  </a:lnTo>
                  <a:lnTo>
                    <a:pt x="122" y="133"/>
                  </a:lnTo>
                  <a:close/>
                </a:path>
              </a:pathLst>
            </a:custGeom>
            <a:solidFill>
              <a:srgbClr val="FF00FF"/>
            </a:solidFill>
            <a:ln w="9525">
              <a:noFill/>
              <a:round/>
              <a:headEnd/>
              <a:tailEnd/>
            </a:ln>
          </p:spPr>
          <p:txBody>
            <a:bodyPr/>
            <a:lstStyle/>
            <a:p>
              <a:endParaRPr lang="en-AU"/>
            </a:p>
          </p:txBody>
        </p:sp>
        <p:sp>
          <p:nvSpPr>
            <p:cNvPr id="51468" name="Freeform 268"/>
            <p:cNvSpPr>
              <a:spLocks/>
            </p:cNvSpPr>
            <p:nvPr/>
          </p:nvSpPr>
          <p:spPr bwMode="auto">
            <a:xfrm>
              <a:off x="398" y="32"/>
              <a:ext cx="76" cy="74"/>
            </a:xfrm>
            <a:custGeom>
              <a:avLst/>
              <a:gdLst/>
              <a:ahLst/>
              <a:cxnLst>
                <a:cxn ang="0">
                  <a:pos x="26" y="148"/>
                </a:cxn>
                <a:cxn ang="0">
                  <a:pos x="3" y="134"/>
                </a:cxn>
                <a:cxn ang="0">
                  <a:pos x="0" y="113"/>
                </a:cxn>
                <a:cxn ang="0">
                  <a:pos x="7" y="87"/>
                </a:cxn>
                <a:cxn ang="0">
                  <a:pos x="27" y="63"/>
                </a:cxn>
                <a:cxn ang="0">
                  <a:pos x="51" y="37"/>
                </a:cxn>
                <a:cxn ang="0">
                  <a:pos x="83" y="19"/>
                </a:cxn>
                <a:cxn ang="0">
                  <a:pos x="112" y="4"/>
                </a:cxn>
                <a:cxn ang="0">
                  <a:pos x="142" y="0"/>
                </a:cxn>
                <a:cxn ang="0">
                  <a:pos x="151" y="28"/>
                </a:cxn>
                <a:cxn ang="0">
                  <a:pos x="151" y="54"/>
                </a:cxn>
                <a:cxn ang="0">
                  <a:pos x="142" y="76"/>
                </a:cxn>
                <a:cxn ang="0">
                  <a:pos x="127" y="97"/>
                </a:cxn>
                <a:cxn ang="0">
                  <a:pos x="105" y="111"/>
                </a:cxn>
                <a:cxn ang="0">
                  <a:pos x="79" y="124"/>
                </a:cxn>
                <a:cxn ang="0">
                  <a:pos x="51" y="136"/>
                </a:cxn>
                <a:cxn ang="0">
                  <a:pos x="26" y="148"/>
                </a:cxn>
              </a:cxnLst>
              <a:rect l="0" t="0" r="r" b="b"/>
              <a:pathLst>
                <a:path w="151" h="148">
                  <a:moveTo>
                    <a:pt x="26" y="148"/>
                  </a:moveTo>
                  <a:lnTo>
                    <a:pt x="3" y="134"/>
                  </a:lnTo>
                  <a:lnTo>
                    <a:pt x="0" y="113"/>
                  </a:lnTo>
                  <a:lnTo>
                    <a:pt x="7" y="87"/>
                  </a:lnTo>
                  <a:lnTo>
                    <a:pt x="27" y="63"/>
                  </a:lnTo>
                  <a:lnTo>
                    <a:pt x="51" y="37"/>
                  </a:lnTo>
                  <a:lnTo>
                    <a:pt x="83" y="19"/>
                  </a:lnTo>
                  <a:lnTo>
                    <a:pt x="112" y="4"/>
                  </a:lnTo>
                  <a:lnTo>
                    <a:pt x="142" y="0"/>
                  </a:lnTo>
                  <a:lnTo>
                    <a:pt x="151" y="28"/>
                  </a:lnTo>
                  <a:lnTo>
                    <a:pt x="151" y="54"/>
                  </a:lnTo>
                  <a:lnTo>
                    <a:pt x="142" y="76"/>
                  </a:lnTo>
                  <a:lnTo>
                    <a:pt x="127" y="97"/>
                  </a:lnTo>
                  <a:lnTo>
                    <a:pt x="105" y="111"/>
                  </a:lnTo>
                  <a:lnTo>
                    <a:pt x="79" y="124"/>
                  </a:lnTo>
                  <a:lnTo>
                    <a:pt x="51" y="136"/>
                  </a:lnTo>
                  <a:lnTo>
                    <a:pt x="26" y="148"/>
                  </a:lnTo>
                  <a:close/>
                </a:path>
              </a:pathLst>
            </a:custGeom>
            <a:solidFill>
              <a:srgbClr val="FF00FF"/>
            </a:solidFill>
            <a:ln w="9525">
              <a:noFill/>
              <a:round/>
              <a:headEnd/>
              <a:tailEnd/>
            </a:ln>
          </p:spPr>
          <p:txBody>
            <a:bodyPr/>
            <a:lstStyle/>
            <a:p>
              <a:endParaRPr lang="en-AU"/>
            </a:p>
          </p:txBody>
        </p:sp>
        <p:sp>
          <p:nvSpPr>
            <p:cNvPr id="51469" name="Freeform 269"/>
            <p:cNvSpPr>
              <a:spLocks/>
            </p:cNvSpPr>
            <p:nvPr/>
          </p:nvSpPr>
          <p:spPr bwMode="auto">
            <a:xfrm>
              <a:off x="208" y="0"/>
              <a:ext cx="86" cy="61"/>
            </a:xfrm>
            <a:custGeom>
              <a:avLst/>
              <a:gdLst/>
              <a:ahLst/>
              <a:cxnLst>
                <a:cxn ang="0">
                  <a:pos x="35" y="122"/>
                </a:cxn>
                <a:cxn ang="0">
                  <a:pos x="17" y="118"/>
                </a:cxn>
                <a:cxn ang="0">
                  <a:pos x="0" y="114"/>
                </a:cxn>
                <a:cxn ang="0">
                  <a:pos x="0" y="101"/>
                </a:cxn>
                <a:cxn ang="0">
                  <a:pos x="0" y="92"/>
                </a:cxn>
                <a:cxn ang="0">
                  <a:pos x="2" y="83"/>
                </a:cxn>
                <a:cxn ang="0">
                  <a:pos x="4" y="77"/>
                </a:cxn>
                <a:cxn ang="0">
                  <a:pos x="4" y="68"/>
                </a:cxn>
                <a:cxn ang="0">
                  <a:pos x="7" y="61"/>
                </a:cxn>
                <a:cxn ang="0">
                  <a:pos x="9" y="50"/>
                </a:cxn>
                <a:cxn ang="0">
                  <a:pos x="13" y="40"/>
                </a:cxn>
                <a:cxn ang="0">
                  <a:pos x="31" y="37"/>
                </a:cxn>
                <a:cxn ang="0">
                  <a:pos x="50" y="29"/>
                </a:cxn>
                <a:cxn ang="0">
                  <a:pos x="66" y="20"/>
                </a:cxn>
                <a:cxn ang="0">
                  <a:pos x="85" y="11"/>
                </a:cxn>
                <a:cxn ang="0">
                  <a:pos x="102" y="2"/>
                </a:cxn>
                <a:cxn ang="0">
                  <a:pos x="122" y="0"/>
                </a:cxn>
                <a:cxn ang="0">
                  <a:pos x="144" y="3"/>
                </a:cxn>
                <a:cxn ang="0">
                  <a:pos x="172" y="16"/>
                </a:cxn>
                <a:cxn ang="0">
                  <a:pos x="164" y="39"/>
                </a:cxn>
                <a:cxn ang="0">
                  <a:pos x="155" y="61"/>
                </a:cxn>
                <a:cxn ang="0">
                  <a:pos x="140" y="77"/>
                </a:cxn>
                <a:cxn ang="0">
                  <a:pos x="126" y="94"/>
                </a:cxn>
                <a:cxn ang="0">
                  <a:pos x="105" y="105"/>
                </a:cxn>
                <a:cxn ang="0">
                  <a:pos x="83" y="114"/>
                </a:cxn>
                <a:cxn ang="0">
                  <a:pos x="59" y="118"/>
                </a:cxn>
                <a:cxn ang="0">
                  <a:pos x="35" y="122"/>
                </a:cxn>
              </a:cxnLst>
              <a:rect l="0" t="0" r="r" b="b"/>
              <a:pathLst>
                <a:path w="172" h="122">
                  <a:moveTo>
                    <a:pt x="35" y="122"/>
                  </a:moveTo>
                  <a:lnTo>
                    <a:pt x="17" y="118"/>
                  </a:lnTo>
                  <a:lnTo>
                    <a:pt x="0" y="114"/>
                  </a:lnTo>
                  <a:lnTo>
                    <a:pt x="0" y="101"/>
                  </a:lnTo>
                  <a:lnTo>
                    <a:pt x="0" y="92"/>
                  </a:lnTo>
                  <a:lnTo>
                    <a:pt x="2" y="83"/>
                  </a:lnTo>
                  <a:lnTo>
                    <a:pt x="4" y="77"/>
                  </a:lnTo>
                  <a:lnTo>
                    <a:pt x="4" y="68"/>
                  </a:lnTo>
                  <a:lnTo>
                    <a:pt x="7" y="61"/>
                  </a:lnTo>
                  <a:lnTo>
                    <a:pt x="9" y="50"/>
                  </a:lnTo>
                  <a:lnTo>
                    <a:pt x="13" y="40"/>
                  </a:lnTo>
                  <a:lnTo>
                    <a:pt x="31" y="37"/>
                  </a:lnTo>
                  <a:lnTo>
                    <a:pt x="50" y="29"/>
                  </a:lnTo>
                  <a:lnTo>
                    <a:pt x="66" y="20"/>
                  </a:lnTo>
                  <a:lnTo>
                    <a:pt x="85" y="11"/>
                  </a:lnTo>
                  <a:lnTo>
                    <a:pt x="102" y="2"/>
                  </a:lnTo>
                  <a:lnTo>
                    <a:pt x="122" y="0"/>
                  </a:lnTo>
                  <a:lnTo>
                    <a:pt x="144" y="3"/>
                  </a:lnTo>
                  <a:lnTo>
                    <a:pt x="172" y="16"/>
                  </a:lnTo>
                  <a:lnTo>
                    <a:pt x="164" y="39"/>
                  </a:lnTo>
                  <a:lnTo>
                    <a:pt x="155" y="61"/>
                  </a:lnTo>
                  <a:lnTo>
                    <a:pt x="140" y="77"/>
                  </a:lnTo>
                  <a:lnTo>
                    <a:pt x="126" y="94"/>
                  </a:lnTo>
                  <a:lnTo>
                    <a:pt x="105" y="105"/>
                  </a:lnTo>
                  <a:lnTo>
                    <a:pt x="83" y="114"/>
                  </a:lnTo>
                  <a:lnTo>
                    <a:pt x="59" y="118"/>
                  </a:lnTo>
                  <a:lnTo>
                    <a:pt x="35" y="122"/>
                  </a:lnTo>
                  <a:close/>
                </a:path>
              </a:pathLst>
            </a:custGeom>
            <a:solidFill>
              <a:srgbClr val="FF00FF"/>
            </a:solidFill>
            <a:ln w="9525">
              <a:noFill/>
              <a:round/>
              <a:headEnd/>
              <a:tailEnd/>
            </a:ln>
          </p:spPr>
          <p:txBody>
            <a:bodyPr/>
            <a:lstStyle/>
            <a:p>
              <a:endParaRPr lang="en-AU"/>
            </a:p>
          </p:txBody>
        </p:sp>
        <p:sp>
          <p:nvSpPr>
            <p:cNvPr id="51470" name="Freeform 270"/>
            <p:cNvSpPr>
              <a:spLocks/>
            </p:cNvSpPr>
            <p:nvPr/>
          </p:nvSpPr>
          <p:spPr bwMode="auto">
            <a:xfrm>
              <a:off x="159" y="5"/>
              <a:ext cx="33" cy="36"/>
            </a:xfrm>
            <a:custGeom>
              <a:avLst/>
              <a:gdLst/>
              <a:ahLst/>
              <a:cxnLst>
                <a:cxn ang="0">
                  <a:pos x="13" y="70"/>
                </a:cxn>
                <a:cxn ang="0">
                  <a:pos x="5" y="66"/>
                </a:cxn>
                <a:cxn ang="0">
                  <a:pos x="0" y="63"/>
                </a:cxn>
                <a:cxn ang="0">
                  <a:pos x="2" y="46"/>
                </a:cxn>
                <a:cxn ang="0">
                  <a:pos x="4" y="29"/>
                </a:cxn>
                <a:cxn ang="0">
                  <a:pos x="5" y="13"/>
                </a:cxn>
                <a:cxn ang="0">
                  <a:pos x="9" y="0"/>
                </a:cxn>
                <a:cxn ang="0">
                  <a:pos x="35" y="0"/>
                </a:cxn>
                <a:cxn ang="0">
                  <a:pos x="54" y="7"/>
                </a:cxn>
                <a:cxn ang="0">
                  <a:pos x="63" y="16"/>
                </a:cxn>
                <a:cxn ang="0">
                  <a:pos x="66" y="28"/>
                </a:cxn>
                <a:cxn ang="0">
                  <a:pos x="61" y="39"/>
                </a:cxn>
                <a:cxn ang="0">
                  <a:pos x="50" y="52"/>
                </a:cxn>
                <a:cxn ang="0">
                  <a:pos x="33" y="61"/>
                </a:cxn>
                <a:cxn ang="0">
                  <a:pos x="13" y="70"/>
                </a:cxn>
              </a:cxnLst>
              <a:rect l="0" t="0" r="r" b="b"/>
              <a:pathLst>
                <a:path w="66" h="70">
                  <a:moveTo>
                    <a:pt x="13" y="70"/>
                  </a:moveTo>
                  <a:lnTo>
                    <a:pt x="5" y="66"/>
                  </a:lnTo>
                  <a:lnTo>
                    <a:pt x="0" y="63"/>
                  </a:lnTo>
                  <a:lnTo>
                    <a:pt x="2" y="46"/>
                  </a:lnTo>
                  <a:lnTo>
                    <a:pt x="4" y="29"/>
                  </a:lnTo>
                  <a:lnTo>
                    <a:pt x="5" y="13"/>
                  </a:lnTo>
                  <a:lnTo>
                    <a:pt x="9" y="0"/>
                  </a:lnTo>
                  <a:lnTo>
                    <a:pt x="35" y="0"/>
                  </a:lnTo>
                  <a:lnTo>
                    <a:pt x="54" y="7"/>
                  </a:lnTo>
                  <a:lnTo>
                    <a:pt x="63" y="16"/>
                  </a:lnTo>
                  <a:lnTo>
                    <a:pt x="66" y="28"/>
                  </a:lnTo>
                  <a:lnTo>
                    <a:pt x="61" y="39"/>
                  </a:lnTo>
                  <a:lnTo>
                    <a:pt x="50" y="52"/>
                  </a:lnTo>
                  <a:lnTo>
                    <a:pt x="33" y="61"/>
                  </a:lnTo>
                  <a:lnTo>
                    <a:pt x="13" y="70"/>
                  </a:lnTo>
                  <a:close/>
                </a:path>
              </a:pathLst>
            </a:custGeom>
            <a:solidFill>
              <a:srgbClr val="FF99FF"/>
            </a:solidFill>
            <a:ln w="9525">
              <a:noFill/>
              <a:round/>
              <a:headEnd/>
              <a:tailEnd/>
            </a:ln>
          </p:spPr>
          <p:txBody>
            <a:bodyPr/>
            <a:lstStyle/>
            <a:p>
              <a:endParaRPr lang="en-AU"/>
            </a:p>
          </p:txBody>
        </p:sp>
        <p:sp>
          <p:nvSpPr>
            <p:cNvPr id="51471" name="Freeform 271"/>
            <p:cNvSpPr>
              <a:spLocks/>
            </p:cNvSpPr>
            <p:nvPr/>
          </p:nvSpPr>
          <p:spPr bwMode="auto">
            <a:xfrm>
              <a:off x="498" y="0"/>
              <a:ext cx="17" cy="34"/>
            </a:xfrm>
            <a:custGeom>
              <a:avLst/>
              <a:gdLst/>
              <a:ahLst/>
              <a:cxnLst>
                <a:cxn ang="0">
                  <a:pos x="0" y="68"/>
                </a:cxn>
                <a:cxn ang="0">
                  <a:pos x="0" y="50"/>
                </a:cxn>
                <a:cxn ang="0">
                  <a:pos x="0" y="33"/>
                </a:cxn>
                <a:cxn ang="0">
                  <a:pos x="0" y="16"/>
                </a:cxn>
                <a:cxn ang="0">
                  <a:pos x="0" y="0"/>
                </a:cxn>
                <a:cxn ang="0">
                  <a:pos x="10" y="0"/>
                </a:cxn>
                <a:cxn ang="0">
                  <a:pos x="17" y="3"/>
                </a:cxn>
                <a:cxn ang="0">
                  <a:pos x="22" y="7"/>
                </a:cxn>
                <a:cxn ang="0">
                  <a:pos x="30" y="13"/>
                </a:cxn>
                <a:cxn ang="0">
                  <a:pos x="32" y="18"/>
                </a:cxn>
                <a:cxn ang="0">
                  <a:pos x="34" y="27"/>
                </a:cxn>
                <a:cxn ang="0">
                  <a:pos x="34" y="37"/>
                </a:cxn>
                <a:cxn ang="0">
                  <a:pos x="34" y="53"/>
                </a:cxn>
                <a:cxn ang="0">
                  <a:pos x="26" y="57"/>
                </a:cxn>
                <a:cxn ang="0">
                  <a:pos x="21" y="61"/>
                </a:cxn>
                <a:cxn ang="0">
                  <a:pos x="13" y="63"/>
                </a:cxn>
                <a:cxn ang="0">
                  <a:pos x="0" y="68"/>
                </a:cxn>
              </a:cxnLst>
              <a:rect l="0" t="0" r="r" b="b"/>
              <a:pathLst>
                <a:path w="34" h="68">
                  <a:moveTo>
                    <a:pt x="0" y="68"/>
                  </a:moveTo>
                  <a:lnTo>
                    <a:pt x="0" y="50"/>
                  </a:lnTo>
                  <a:lnTo>
                    <a:pt x="0" y="33"/>
                  </a:lnTo>
                  <a:lnTo>
                    <a:pt x="0" y="16"/>
                  </a:lnTo>
                  <a:lnTo>
                    <a:pt x="0" y="0"/>
                  </a:lnTo>
                  <a:lnTo>
                    <a:pt x="10" y="0"/>
                  </a:lnTo>
                  <a:lnTo>
                    <a:pt x="17" y="3"/>
                  </a:lnTo>
                  <a:lnTo>
                    <a:pt x="22" y="7"/>
                  </a:lnTo>
                  <a:lnTo>
                    <a:pt x="30" y="13"/>
                  </a:lnTo>
                  <a:lnTo>
                    <a:pt x="32" y="18"/>
                  </a:lnTo>
                  <a:lnTo>
                    <a:pt x="34" y="27"/>
                  </a:lnTo>
                  <a:lnTo>
                    <a:pt x="34" y="37"/>
                  </a:lnTo>
                  <a:lnTo>
                    <a:pt x="34" y="53"/>
                  </a:lnTo>
                  <a:lnTo>
                    <a:pt x="26" y="57"/>
                  </a:lnTo>
                  <a:lnTo>
                    <a:pt x="21" y="61"/>
                  </a:lnTo>
                  <a:lnTo>
                    <a:pt x="13" y="63"/>
                  </a:lnTo>
                  <a:lnTo>
                    <a:pt x="0" y="68"/>
                  </a:lnTo>
                  <a:close/>
                </a:path>
              </a:pathLst>
            </a:custGeom>
            <a:solidFill>
              <a:srgbClr val="FF99FF"/>
            </a:solidFill>
            <a:ln w="9525">
              <a:noFill/>
              <a:round/>
              <a:headEnd/>
              <a:tailEnd/>
            </a:ln>
          </p:spPr>
          <p:txBody>
            <a:bodyPr/>
            <a:lstStyle/>
            <a:p>
              <a:endParaRPr lang="en-AU"/>
            </a:p>
          </p:txBody>
        </p:sp>
        <p:sp>
          <p:nvSpPr>
            <p:cNvPr id="51472" name="Freeform 272"/>
            <p:cNvSpPr>
              <a:spLocks/>
            </p:cNvSpPr>
            <p:nvPr/>
          </p:nvSpPr>
          <p:spPr bwMode="auto">
            <a:xfrm>
              <a:off x="539" y="-39"/>
              <a:ext cx="80" cy="62"/>
            </a:xfrm>
            <a:custGeom>
              <a:avLst/>
              <a:gdLst/>
              <a:ahLst/>
              <a:cxnLst>
                <a:cxn ang="0">
                  <a:pos x="9" y="124"/>
                </a:cxn>
                <a:cxn ang="0">
                  <a:pos x="1" y="113"/>
                </a:cxn>
                <a:cxn ang="0">
                  <a:pos x="0" y="105"/>
                </a:cxn>
                <a:cxn ang="0">
                  <a:pos x="0" y="100"/>
                </a:cxn>
                <a:cxn ang="0">
                  <a:pos x="0" y="94"/>
                </a:cxn>
                <a:cxn ang="0">
                  <a:pos x="0" y="87"/>
                </a:cxn>
                <a:cxn ang="0">
                  <a:pos x="0" y="78"/>
                </a:cxn>
                <a:cxn ang="0">
                  <a:pos x="20" y="67"/>
                </a:cxn>
                <a:cxn ang="0">
                  <a:pos x="37" y="56"/>
                </a:cxn>
                <a:cxn ang="0">
                  <a:pos x="50" y="43"/>
                </a:cxn>
                <a:cxn ang="0">
                  <a:pos x="62" y="30"/>
                </a:cxn>
                <a:cxn ang="0">
                  <a:pos x="75" y="15"/>
                </a:cxn>
                <a:cxn ang="0">
                  <a:pos x="96" y="6"/>
                </a:cxn>
                <a:cxn ang="0">
                  <a:pos x="122" y="0"/>
                </a:cxn>
                <a:cxn ang="0">
                  <a:pos x="160" y="2"/>
                </a:cxn>
                <a:cxn ang="0">
                  <a:pos x="155" y="22"/>
                </a:cxn>
                <a:cxn ang="0">
                  <a:pos x="142" y="44"/>
                </a:cxn>
                <a:cxn ang="0">
                  <a:pos x="123" y="65"/>
                </a:cxn>
                <a:cxn ang="0">
                  <a:pos x="103" y="83"/>
                </a:cxn>
                <a:cxn ang="0">
                  <a:pos x="77" y="98"/>
                </a:cxn>
                <a:cxn ang="0">
                  <a:pos x="53" y="109"/>
                </a:cxn>
                <a:cxn ang="0">
                  <a:pos x="29" y="118"/>
                </a:cxn>
                <a:cxn ang="0">
                  <a:pos x="9" y="124"/>
                </a:cxn>
              </a:cxnLst>
              <a:rect l="0" t="0" r="r" b="b"/>
              <a:pathLst>
                <a:path w="160" h="124">
                  <a:moveTo>
                    <a:pt x="9" y="124"/>
                  </a:moveTo>
                  <a:lnTo>
                    <a:pt x="1" y="113"/>
                  </a:lnTo>
                  <a:lnTo>
                    <a:pt x="0" y="105"/>
                  </a:lnTo>
                  <a:lnTo>
                    <a:pt x="0" y="100"/>
                  </a:lnTo>
                  <a:lnTo>
                    <a:pt x="0" y="94"/>
                  </a:lnTo>
                  <a:lnTo>
                    <a:pt x="0" y="87"/>
                  </a:lnTo>
                  <a:lnTo>
                    <a:pt x="0" y="78"/>
                  </a:lnTo>
                  <a:lnTo>
                    <a:pt x="20" y="67"/>
                  </a:lnTo>
                  <a:lnTo>
                    <a:pt x="37" y="56"/>
                  </a:lnTo>
                  <a:lnTo>
                    <a:pt x="50" y="43"/>
                  </a:lnTo>
                  <a:lnTo>
                    <a:pt x="62" y="30"/>
                  </a:lnTo>
                  <a:lnTo>
                    <a:pt x="75" y="15"/>
                  </a:lnTo>
                  <a:lnTo>
                    <a:pt x="96" y="6"/>
                  </a:lnTo>
                  <a:lnTo>
                    <a:pt x="122" y="0"/>
                  </a:lnTo>
                  <a:lnTo>
                    <a:pt x="160" y="2"/>
                  </a:lnTo>
                  <a:lnTo>
                    <a:pt x="155" y="22"/>
                  </a:lnTo>
                  <a:lnTo>
                    <a:pt x="142" y="44"/>
                  </a:lnTo>
                  <a:lnTo>
                    <a:pt x="123" y="65"/>
                  </a:lnTo>
                  <a:lnTo>
                    <a:pt x="103" y="83"/>
                  </a:lnTo>
                  <a:lnTo>
                    <a:pt x="77" y="98"/>
                  </a:lnTo>
                  <a:lnTo>
                    <a:pt x="53" y="109"/>
                  </a:lnTo>
                  <a:lnTo>
                    <a:pt x="29" y="118"/>
                  </a:lnTo>
                  <a:lnTo>
                    <a:pt x="9" y="124"/>
                  </a:lnTo>
                  <a:close/>
                </a:path>
              </a:pathLst>
            </a:custGeom>
            <a:solidFill>
              <a:srgbClr val="FF00FF"/>
            </a:solidFill>
            <a:ln w="9525">
              <a:noFill/>
              <a:round/>
              <a:headEnd/>
              <a:tailEnd/>
            </a:ln>
          </p:spPr>
          <p:txBody>
            <a:bodyPr/>
            <a:lstStyle/>
            <a:p>
              <a:endParaRPr lang="en-AU"/>
            </a:p>
          </p:txBody>
        </p:sp>
        <p:sp>
          <p:nvSpPr>
            <p:cNvPr id="51473" name="Freeform 273"/>
            <p:cNvSpPr>
              <a:spLocks/>
            </p:cNvSpPr>
            <p:nvPr/>
          </p:nvSpPr>
          <p:spPr bwMode="auto">
            <a:xfrm>
              <a:off x="63" y="-61"/>
              <a:ext cx="80" cy="67"/>
            </a:xfrm>
            <a:custGeom>
              <a:avLst/>
              <a:gdLst/>
              <a:ahLst/>
              <a:cxnLst>
                <a:cxn ang="0">
                  <a:pos x="75" y="133"/>
                </a:cxn>
                <a:cxn ang="0">
                  <a:pos x="53" y="124"/>
                </a:cxn>
                <a:cxn ang="0">
                  <a:pos x="39" y="116"/>
                </a:cxn>
                <a:cxn ang="0">
                  <a:pos x="24" y="105"/>
                </a:cxn>
                <a:cxn ang="0">
                  <a:pos x="14" y="94"/>
                </a:cxn>
                <a:cxn ang="0">
                  <a:pos x="7" y="79"/>
                </a:cxn>
                <a:cxn ang="0">
                  <a:pos x="2" y="66"/>
                </a:cxn>
                <a:cxn ang="0">
                  <a:pos x="0" y="50"/>
                </a:cxn>
                <a:cxn ang="0">
                  <a:pos x="0" y="33"/>
                </a:cxn>
                <a:cxn ang="0">
                  <a:pos x="14" y="18"/>
                </a:cxn>
                <a:cxn ang="0">
                  <a:pos x="31" y="7"/>
                </a:cxn>
                <a:cxn ang="0">
                  <a:pos x="40" y="1"/>
                </a:cxn>
                <a:cxn ang="0">
                  <a:pos x="51" y="0"/>
                </a:cxn>
                <a:cxn ang="0">
                  <a:pos x="64" y="0"/>
                </a:cxn>
                <a:cxn ang="0">
                  <a:pos x="81" y="0"/>
                </a:cxn>
                <a:cxn ang="0">
                  <a:pos x="90" y="9"/>
                </a:cxn>
                <a:cxn ang="0">
                  <a:pos x="103" y="20"/>
                </a:cxn>
                <a:cxn ang="0">
                  <a:pos x="116" y="35"/>
                </a:cxn>
                <a:cxn ang="0">
                  <a:pos x="131" y="51"/>
                </a:cxn>
                <a:cxn ang="0">
                  <a:pos x="140" y="68"/>
                </a:cxn>
                <a:cxn ang="0">
                  <a:pos x="151" y="88"/>
                </a:cxn>
                <a:cxn ang="0">
                  <a:pos x="157" y="107"/>
                </a:cxn>
                <a:cxn ang="0">
                  <a:pos x="161" y="127"/>
                </a:cxn>
                <a:cxn ang="0">
                  <a:pos x="148" y="129"/>
                </a:cxn>
                <a:cxn ang="0">
                  <a:pos x="135" y="133"/>
                </a:cxn>
                <a:cxn ang="0">
                  <a:pos x="124" y="133"/>
                </a:cxn>
                <a:cxn ang="0">
                  <a:pos x="112" y="135"/>
                </a:cxn>
                <a:cxn ang="0">
                  <a:pos x="101" y="133"/>
                </a:cxn>
                <a:cxn ang="0">
                  <a:pos x="90" y="133"/>
                </a:cxn>
                <a:cxn ang="0">
                  <a:pos x="81" y="133"/>
                </a:cxn>
                <a:cxn ang="0">
                  <a:pos x="75" y="133"/>
                </a:cxn>
              </a:cxnLst>
              <a:rect l="0" t="0" r="r" b="b"/>
              <a:pathLst>
                <a:path w="161" h="135">
                  <a:moveTo>
                    <a:pt x="75" y="133"/>
                  </a:moveTo>
                  <a:lnTo>
                    <a:pt x="53" y="124"/>
                  </a:lnTo>
                  <a:lnTo>
                    <a:pt x="39" y="116"/>
                  </a:lnTo>
                  <a:lnTo>
                    <a:pt x="24" y="105"/>
                  </a:lnTo>
                  <a:lnTo>
                    <a:pt x="14" y="94"/>
                  </a:lnTo>
                  <a:lnTo>
                    <a:pt x="7" y="79"/>
                  </a:lnTo>
                  <a:lnTo>
                    <a:pt x="2" y="66"/>
                  </a:lnTo>
                  <a:lnTo>
                    <a:pt x="0" y="50"/>
                  </a:lnTo>
                  <a:lnTo>
                    <a:pt x="0" y="33"/>
                  </a:lnTo>
                  <a:lnTo>
                    <a:pt x="14" y="18"/>
                  </a:lnTo>
                  <a:lnTo>
                    <a:pt x="31" y="7"/>
                  </a:lnTo>
                  <a:lnTo>
                    <a:pt x="40" y="1"/>
                  </a:lnTo>
                  <a:lnTo>
                    <a:pt x="51" y="0"/>
                  </a:lnTo>
                  <a:lnTo>
                    <a:pt x="64" y="0"/>
                  </a:lnTo>
                  <a:lnTo>
                    <a:pt x="81" y="0"/>
                  </a:lnTo>
                  <a:lnTo>
                    <a:pt x="90" y="9"/>
                  </a:lnTo>
                  <a:lnTo>
                    <a:pt x="103" y="20"/>
                  </a:lnTo>
                  <a:lnTo>
                    <a:pt x="116" y="35"/>
                  </a:lnTo>
                  <a:lnTo>
                    <a:pt x="131" y="51"/>
                  </a:lnTo>
                  <a:lnTo>
                    <a:pt x="140" y="68"/>
                  </a:lnTo>
                  <a:lnTo>
                    <a:pt x="151" y="88"/>
                  </a:lnTo>
                  <a:lnTo>
                    <a:pt x="157" y="107"/>
                  </a:lnTo>
                  <a:lnTo>
                    <a:pt x="161" y="127"/>
                  </a:lnTo>
                  <a:lnTo>
                    <a:pt x="148" y="129"/>
                  </a:lnTo>
                  <a:lnTo>
                    <a:pt x="135" y="133"/>
                  </a:lnTo>
                  <a:lnTo>
                    <a:pt x="124" y="133"/>
                  </a:lnTo>
                  <a:lnTo>
                    <a:pt x="112" y="135"/>
                  </a:lnTo>
                  <a:lnTo>
                    <a:pt x="101" y="133"/>
                  </a:lnTo>
                  <a:lnTo>
                    <a:pt x="90" y="133"/>
                  </a:lnTo>
                  <a:lnTo>
                    <a:pt x="81" y="133"/>
                  </a:lnTo>
                  <a:lnTo>
                    <a:pt x="75" y="133"/>
                  </a:lnTo>
                  <a:close/>
                </a:path>
              </a:pathLst>
            </a:custGeom>
            <a:solidFill>
              <a:srgbClr val="FF00FF"/>
            </a:solidFill>
            <a:ln w="9525">
              <a:noFill/>
              <a:round/>
              <a:headEnd/>
              <a:tailEnd/>
            </a:ln>
          </p:spPr>
          <p:txBody>
            <a:bodyPr/>
            <a:lstStyle/>
            <a:p>
              <a:endParaRPr lang="en-AU"/>
            </a:p>
          </p:txBody>
        </p:sp>
        <p:sp>
          <p:nvSpPr>
            <p:cNvPr id="51474" name="Freeform 274"/>
            <p:cNvSpPr>
              <a:spLocks/>
            </p:cNvSpPr>
            <p:nvPr/>
          </p:nvSpPr>
          <p:spPr bwMode="auto">
            <a:xfrm>
              <a:off x="413" y="-72"/>
              <a:ext cx="64" cy="76"/>
            </a:xfrm>
            <a:custGeom>
              <a:avLst/>
              <a:gdLst/>
              <a:ahLst/>
              <a:cxnLst>
                <a:cxn ang="0">
                  <a:pos x="65" y="152"/>
                </a:cxn>
                <a:cxn ang="0">
                  <a:pos x="43" y="135"/>
                </a:cxn>
                <a:cxn ang="0">
                  <a:pos x="28" y="119"/>
                </a:cxn>
                <a:cxn ang="0">
                  <a:pos x="17" y="102"/>
                </a:cxn>
                <a:cxn ang="0">
                  <a:pos x="11" y="87"/>
                </a:cxn>
                <a:cxn ang="0">
                  <a:pos x="6" y="69"/>
                </a:cxn>
                <a:cxn ang="0">
                  <a:pos x="4" y="52"/>
                </a:cxn>
                <a:cxn ang="0">
                  <a:pos x="2" y="34"/>
                </a:cxn>
                <a:cxn ang="0">
                  <a:pos x="0" y="17"/>
                </a:cxn>
                <a:cxn ang="0">
                  <a:pos x="26" y="0"/>
                </a:cxn>
                <a:cxn ang="0">
                  <a:pos x="58" y="8"/>
                </a:cxn>
                <a:cxn ang="0">
                  <a:pos x="87" y="26"/>
                </a:cxn>
                <a:cxn ang="0">
                  <a:pos x="113" y="58"/>
                </a:cxn>
                <a:cxn ang="0">
                  <a:pos x="126" y="89"/>
                </a:cxn>
                <a:cxn ang="0">
                  <a:pos x="128" y="121"/>
                </a:cxn>
                <a:cxn ang="0">
                  <a:pos x="107" y="143"/>
                </a:cxn>
                <a:cxn ang="0">
                  <a:pos x="65" y="152"/>
                </a:cxn>
              </a:cxnLst>
              <a:rect l="0" t="0" r="r" b="b"/>
              <a:pathLst>
                <a:path w="128" h="152">
                  <a:moveTo>
                    <a:pt x="65" y="152"/>
                  </a:moveTo>
                  <a:lnTo>
                    <a:pt x="43" y="135"/>
                  </a:lnTo>
                  <a:lnTo>
                    <a:pt x="28" y="119"/>
                  </a:lnTo>
                  <a:lnTo>
                    <a:pt x="17" y="102"/>
                  </a:lnTo>
                  <a:lnTo>
                    <a:pt x="11" y="87"/>
                  </a:lnTo>
                  <a:lnTo>
                    <a:pt x="6" y="69"/>
                  </a:lnTo>
                  <a:lnTo>
                    <a:pt x="4" y="52"/>
                  </a:lnTo>
                  <a:lnTo>
                    <a:pt x="2" y="34"/>
                  </a:lnTo>
                  <a:lnTo>
                    <a:pt x="0" y="17"/>
                  </a:lnTo>
                  <a:lnTo>
                    <a:pt x="26" y="0"/>
                  </a:lnTo>
                  <a:lnTo>
                    <a:pt x="58" y="8"/>
                  </a:lnTo>
                  <a:lnTo>
                    <a:pt x="87" y="26"/>
                  </a:lnTo>
                  <a:lnTo>
                    <a:pt x="113" y="58"/>
                  </a:lnTo>
                  <a:lnTo>
                    <a:pt x="126" y="89"/>
                  </a:lnTo>
                  <a:lnTo>
                    <a:pt x="128" y="121"/>
                  </a:lnTo>
                  <a:lnTo>
                    <a:pt x="107" y="143"/>
                  </a:lnTo>
                  <a:lnTo>
                    <a:pt x="65" y="152"/>
                  </a:lnTo>
                  <a:close/>
                </a:path>
              </a:pathLst>
            </a:custGeom>
            <a:solidFill>
              <a:srgbClr val="FF00FF"/>
            </a:solidFill>
            <a:ln w="9525">
              <a:noFill/>
              <a:round/>
              <a:headEnd/>
              <a:tailEnd/>
            </a:ln>
          </p:spPr>
          <p:txBody>
            <a:bodyPr/>
            <a:lstStyle/>
            <a:p>
              <a:endParaRPr lang="en-AU"/>
            </a:p>
          </p:txBody>
        </p:sp>
        <p:sp>
          <p:nvSpPr>
            <p:cNvPr id="51475" name="Freeform 275"/>
            <p:cNvSpPr>
              <a:spLocks/>
            </p:cNvSpPr>
            <p:nvPr/>
          </p:nvSpPr>
          <p:spPr bwMode="auto">
            <a:xfrm>
              <a:off x="187" y="-95"/>
              <a:ext cx="52" cy="94"/>
            </a:xfrm>
            <a:custGeom>
              <a:avLst/>
              <a:gdLst/>
              <a:ahLst/>
              <a:cxnLst>
                <a:cxn ang="0">
                  <a:pos x="37" y="185"/>
                </a:cxn>
                <a:cxn ang="0">
                  <a:pos x="32" y="176"/>
                </a:cxn>
                <a:cxn ang="0">
                  <a:pos x="26" y="170"/>
                </a:cxn>
                <a:cxn ang="0">
                  <a:pos x="21" y="167"/>
                </a:cxn>
                <a:cxn ang="0">
                  <a:pos x="17" y="163"/>
                </a:cxn>
                <a:cxn ang="0">
                  <a:pos x="10" y="159"/>
                </a:cxn>
                <a:cxn ang="0">
                  <a:pos x="0" y="156"/>
                </a:cxn>
                <a:cxn ang="0">
                  <a:pos x="0" y="132"/>
                </a:cxn>
                <a:cxn ang="0">
                  <a:pos x="8" y="106"/>
                </a:cxn>
                <a:cxn ang="0">
                  <a:pos x="17" y="78"/>
                </a:cxn>
                <a:cxn ang="0">
                  <a:pos x="30" y="52"/>
                </a:cxn>
                <a:cxn ang="0">
                  <a:pos x="45" y="28"/>
                </a:cxn>
                <a:cxn ang="0">
                  <a:pos x="63" y="11"/>
                </a:cxn>
                <a:cxn ang="0">
                  <a:pos x="84" y="0"/>
                </a:cxn>
                <a:cxn ang="0">
                  <a:pos x="106" y="0"/>
                </a:cxn>
                <a:cxn ang="0">
                  <a:pos x="106" y="22"/>
                </a:cxn>
                <a:cxn ang="0">
                  <a:pos x="106" y="48"/>
                </a:cxn>
                <a:cxn ang="0">
                  <a:pos x="102" y="70"/>
                </a:cxn>
                <a:cxn ang="0">
                  <a:pos x="97" y="96"/>
                </a:cxn>
                <a:cxn ang="0">
                  <a:pos x="85" y="120"/>
                </a:cxn>
                <a:cxn ang="0">
                  <a:pos x="74" y="144"/>
                </a:cxn>
                <a:cxn ang="0">
                  <a:pos x="58" y="167"/>
                </a:cxn>
                <a:cxn ang="0">
                  <a:pos x="43" y="189"/>
                </a:cxn>
                <a:cxn ang="0">
                  <a:pos x="39" y="185"/>
                </a:cxn>
                <a:cxn ang="0">
                  <a:pos x="37" y="185"/>
                </a:cxn>
              </a:cxnLst>
              <a:rect l="0" t="0" r="r" b="b"/>
              <a:pathLst>
                <a:path w="106" h="189">
                  <a:moveTo>
                    <a:pt x="37" y="185"/>
                  </a:moveTo>
                  <a:lnTo>
                    <a:pt x="32" y="176"/>
                  </a:lnTo>
                  <a:lnTo>
                    <a:pt x="26" y="170"/>
                  </a:lnTo>
                  <a:lnTo>
                    <a:pt x="21" y="167"/>
                  </a:lnTo>
                  <a:lnTo>
                    <a:pt x="17" y="163"/>
                  </a:lnTo>
                  <a:lnTo>
                    <a:pt x="10" y="159"/>
                  </a:lnTo>
                  <a:lnTo>
                    <a:pt x="0" y="156"/>
                  </a:lnTo>
                  <a:lnTo>
                    <a:pt x="0" y="132"/>
                  </a:lnTo>
                  <a:lnTo>
                    <a:pt x="8" y="106"/>
                  </a:lnTo>
                  <a:lnTo>
                    <a:pt x="17" y="78"/>
                  </a:lnTo>
                  <a:lnTo>
                    <a:pt x="30" y="52"/>
                  </a:lnTo>
                  <a:lnTo>
                    <a:pt x="45" y="28"/>
                  </a:lnTo>
                  <a:lnTo>
                    <a:pt x="63" y="11"/>
                  </a:lnTo>
                  <a:lnTo>
                    <a:pt x="84" y="0"/>
                  </a:lnTo>
                  <a:lnTo>
                    <a:pt x="106" y="0"/>
                  </a:lnTo>
                  <a:lnTo>
                    <a:pt x="106" y="22"/>
                  </a:lnTo>
                  <a:lnTo>
                    <a:pt x="106" y="48"/>
                  </a:lnTo>
                  <a:lnTo>
                    <a:pt x="102" y="70"/>
                  </a:lnTo>
                  <a:lnTo>
                    <a:pt x="97" y="96"/>
                  </a:lnTo>
                  <a:lnTo>
                    <a:pt x="85" y="120"/>
                  </a:lnTo>
                  <a:lnTo>
                    <a:pt x="74" y="144"/>
                  </a:lnTo>
                  <a:lnTo>
                    <a:pt x="58" y="167"/>
                  </a:lnTo>
                  <a:lnTo>
                    <a:pt x="43" y="189"/>
                  </a:lnTo>
                  <a:lnTo>
                    <a:pt x="39" y="185"/>
                  </a:lnTo>
                  <a:lnTo>
                    <a:pt x="37" y="185"/>
                  </a:lnTo>
                  <a:close/>
                </a:path>
              </a:pathLst>
            </a:custGeom>
            <a:solidFill>
              <a:srgbClr val="FF00FF"/>
            </a:solidFill>
            <a:ln w="9525">
              <a:noFill/>
              <a:round/>
              <a:headEnd/>
              <a:tailEnd/>
            </a:ln>
          </p:spPr>
          <p:txBody>
            <a:bodyPr/>
            <a:lstStyle/>
            <a:p>
              <a:endParaRPr lang="en-AU"/>
            </a:p>
          </p:txBody>
        </p:sp>
        <p:sp>
          <p:nvSpPr>
            <p:cNvPr id="51476" name="Freeform 276"/>
            <p:cNvSpPr>
              <a:spLocks/>
            </p:cNvSpPr>
            <p:nvPr/>
          </p:nvSpPr>
          <p:spPr bwMode="auto">
            <a:xfrm>
              <a:off x="1913" y="-57"/>
              <a:ext cx="53" cy="43"/>
            </a:xfrm>
            <a:custGeom>
              <a:avLst/>
              <a:gdLst/>
              <a:ahLst/>
              <a:cxnLst>
                <a:cxn ang="0">
                  <a:pos x="24" y="85"/>
                </a:cxn>
                <a:cxn ang="0">
                  <a:pos x="11" y="78"/>
                </a:cxn>
                <a:cxn ang="0">
                  <a:pos x="2" y="74"/>
                </a:cxn>
                <a:cxn ang="0">
                  <a:pos x="0" y="50"/>
                </a:cxn>
                <a:cxn ang="0">
                  <a:pos x="8" y="29"/>
                </a:cxn>
                <a:cxn ang="0">
                  <a:pos x="21" y="15"/>
                </a:cxn>
                <a:cxn ang="0">
                  <a:pos x="37" y="5"/>
                </a:cxn>
                <a:cxn ang="0">
                  <a:pos x="54" y="0"/>
                </a:cxn>
                <a:cxn ang="0">
                  <a:pos x="74" y="2"/>
                </a:cxn>
                <a:cxn ang="0">
                  <a:pos x="91" y="9"/>
                </a:cxn>
                <a:cxn ang="0">
                  <a:pos x="106" y="28"/>
                </a:cxn>
                <a:cxn ang="0">
                  <a:pos x="96" y="39"/>
                </a:cxn>
                <a:cxn ang="0">
                  <a:pos x="89" y="50"/>
                </a:cxn>
                <a:cxn ang="0">
                  <a:pos x="80" y="59"/>
                </a:cxn>
                <a:cxn ang="0">
                  <a:pos x="71" y="68"/>
                </a:cxn>
                <a:cxn ang="0">
                  <a:pos x="59" y="74"/>
                </a:cxn>
                <a:cxn ang="0">
                  <a:pos x="48" y="79"/>
                </a:cxn>
                <a:cxn ang="0">
                  <a:pos x="35" y="83"/>
                </a:cxn>
                <a:cxn ang="0">
                  <a:pos x="24" y="85"/>
                </a:cxn>
              </a:cxnLst>
              <a:rect l="0" t="0" r="r" b="b"/>
              <a:pathLst>
                <a:path w="106" h="85">
                  <a:moveTo>
                    <a:pt x="24" y="85"/>
                  </a:moveTo>
                  <a:lnTo>
                    <a:pt x="11" y="78"/>
                  </a:lnTo>
                  <a:lnTo>
                    <a:pt x="2" y="74"/>
                  </a:lnTo>
                  <a:lnTo>
                    <a:pt x="0" y="50"/>
                  </a:lnTo>
                  <a:lnTo>
                    <a:pt x="8" y="29"/>
                  </a:lnTo>
                  <a:lnTo>
                    <a:pt x="21" y="15"/>
                  </a:lnTo>
                  <a:lnTo>
                    <a:pt x="37" y="5"/>
                  </a:lnTo>
                  <a:lnTo>
                    <a:pt x="54" y="0"/>
                  </a:lnTo>
                  <a:lnTo>
                    <a:pt x="74" y="2"/>
                  </a:lnTo>
                  <a:lnTo>
                    <a:pt x="91" y="9"/>
                  </a:lnTo>
                  <a:lnTo>
                    <a:pt x="106" y="28"/>
                  </a:lnTo>
                  <a:lnTo>
                    <a:pt x="96" y="39"/>
                  </a:lnTo>
                  <a:lnTo>
                    <a:pt x="89" y="50"/>
                  </a:lnTo>
                  <a:lnTo>
                    <a:pt x="80" y="59"/>
                  </a:lnTo>
                  <a:lnTo>
                    <a:pt x="71" y="68"/>
                  </a:lnTo>
                  <a:lnTo>
                    <a:pt x="59" y="74"/>
                  </a:lnTo>
                  <a:lnTo>
                    <a:pt x="48" y="79"/>
                  </a:lnTo>
                  <a:lnTo>
                    <a:pt x="35" y="83"/>
                  </a:lnTo>
                  <a:lnTo>
                    <a:pt x="24" y="85"/>
                  </a:lnTo>
                  <a:close/>
                </a:path>
              </a:pathLst>
            </a:custGeom>
            <a:solidFill>
              <a:srgbClr val="CC6633"/>
            </a:solidFill>
            <a:ln w="9525">
              <a:noFill/>
              <a:round/>
              <a:headEnd/>
              <a:tailEnd/>
            </a:ln>
          </p:spPr>
          <p:txBody>
            <a:bodyPr/>
            <a:lstStyle/>
            <a:p>
              <a:endParaRPr lang="en-AU"/>
            </a:p>
          </p:txBody>
        </p:sp>
        <p:sp>
          <p:nvSpPr>
            <p:cNvPr id="51477" name="Freeform 277"/>
            <p:cNvSpPr>
              <a:spLocks/>
            </p:cNvSpPr>
            <p:nvPr/>
          </p:nvSpPr>
          <p:spPr bwMode="auto">
            <a:xfrm>
              <a:off x="495" y="-128"/>
              <a:ext cx="69" cy="108"/>
            </a:xfrm>
            <a:custGeom>
              <a:avLst/>
              <a:gdLst/>
              <a:ahLst/>
              <a:cxnLst>
                <a:cxn ang="0">
                  <a:pos x="33" y="215"/>
                </a:cxn>
                <a:cxn ang="0">
                  <a:pos x="7" y="191"/>
                </a:cxn>
                <a:cxn ang="0">
                  <a:pos x="0" y="161"/>
                </a:cxn>
                <a:cxn ang="0">
                  <a:pos x="5" y="128"/>
                </a:cxn>
                <a:cxn ang="0">
                  <a:pos x="24" y="93"/>
                </a:cxn>
                <a:cxn ang="0">
                  <a:pos x="46" y="58"/>
                </a:cxn>
                <a:cxn ang="0">
                  <a:pos x="74" y="30"/>
                </a:cxn>
                <a:cxn ang="0">
                  <a:pos x="101" y="10"/>
                </a:cxn>
                <a:cxn ang="0">
                  <a:pos x="131" y="0"/>
                </a:cxn>
                <a:cxn ang="0">
                  <a:pos x="137" y="26"/>
                </a:cxn>
                <a:cxn ang="0">
                  <a:pos x="137" y="60"/>
                </a:cxn>
                <a:cxn ang="0">
                  <a:pos x="131" y="95"/>
                </a:cxn>
                <a:cxn ang="0">
                  <a:pos x="122" y="132"/>
                </a:cxn>
                <a:cxn ang="0">
                  <a:pos x="105" y="163"/>
                </a:cxn>
                <a:cxn ang="0">
                  <a:pos x="87" y="189"/>
                </a:cxn>
                <a:cxn ang="0">
                  <a:pos x="61" y="208"/>
                </a:cxn>
                <a:cxn ang="0">
                  <a:pos x="33" y="215"/>
                </a:cxn>
              </a:cxnLst>
              <a:rect l="0" t="0" r="r" b="b"/>
              <a:pathLst>
                <a:path w="137" h="215">
                  <a:moveTo>
                    <a:pt x="33" y="215"/>
                  </a:moveTo>
                  <a:lnTo>
                    <a:pt x="7" y="191"/>
                  </a:lnTo>
                  <a:lnTo>
                    <a:pt x="0" y="161"/>
                  </a:lnTo>
                  <a:lnTo>
                    <a:pt x="5" y="128"/>
                  </a:lnTo>
                  <a:lnTo>
                    <a:pt x="24" y="93"/>
                  </a:lnTo>
                  <a:lnTo>
                    <a:pt x="46" y="58"/>
                  </a:lnTo>
                  <a:lnTo>
                    <a:pt x="74" y="30"/>
                  </a:lnTo>
                  <a:lnTo>
                    <a:pt x="101" y="10"/>
                  </a:lnTo>
                  <a:lnTo>
                    <a:pt x="131" y="0"/>
                  </a:lnTo>
                  <a:lnTo>
                    <a:pt x="137" y="26"/>
                  </a:lnTo>
                  <a:lnTo>
                    <a:pt x="137" y="60"/>
                  </a:lnTo>
                  <a:lnTo>
                    <a:pt x="131" y="95"/>
                  </a:lnTo>
                  <a:lnTo>
                    <a:pt x="122" y="132"/>
                  </a:lnTo>
                  <a:lnTo>
                    <a:pt x="105" y="163"/>
                  </a:lnTo>
                  <a:lnTo>
                    <a:pt x="87" y="189"/>
                  </a:lnTo>
                  <a:lnTo>
                    <a:pt x="61" y="208"/>
                  </a:lnTo>
                  <a:lnTo>
                    <a:pt x="33" y="215"/>
                  </a:lnTo>
                  <a:close/>
                </a:path>
              </a:pathLst>
            </a:custGeom>
            <a:solidFill>
              <a:srgbClr val="FF00FF"/>
            </a:solidFill>
            <a:ln w="9525">
              <a:noFill/>
              <a:round/>
              <a:headEnd/>
              <a:tailEnd/>
            </a:ln>
          </p:spPr>
          <p:txBody>
            <a:bodyPr/>
            <a:lstStyle/>
            <a:p>
              <a:endParaRPr lang="en-AU"/>
            </a:p>
          </p:txBody>
        </p:sp>
        <p:sp>
          <p:nvSpPr>
            <p:cNvPr id="51478" name="Freeform 278"/>
            <p:cNvSpPr>
              <a:spLocks/>
            </p:cNvSpPr>
            <p:nvPr/>
          </p:nvSpPr>
          <p:spPr bwMode="auto">
            <a:xfrm>
              <a:off x="1629" y="-600"/>
              <a:ext cx="607" cy="567"/>
            </a:xfrm>
            <a:custGeom>
              <a:avLst/>
              <a:gdLst/>
              <a:ahLst/>
              <a:cxnLst>
                <a:cxn ang="0">
                  <a:pos x="1063" y="1066"/>
                </a:cxn>
                <a:cxn ang="0">
                  <a:pos x="948" y="1040"/>
                </a:cxn>
                <a:cxn ang="0">
                  <a:pos x="822" y="1080"/>
                </a:cxn>
                <a:cxn ang="0">
                  <a:pos x="769" y="1068"/>
                </a:cxn>
                <a:cxn ang="0">
                  <a:pos x="702" y="1049"/>
                </a:cxn>
                <a:cxn ang="0">
                  <a:pos x="656" y="1027"/>
                </a:cxn>
                <a:cxn ang="0">
                  <a:pos x="660" y="997"/>
                </a:cxn>
                <a:cxn ang="0">
                  <a:pos x="597" y="951"/>
                </a:cxn>
                <a:cxn ang="0">
                  <a:pos x="556" y="910"/>
                </a:cxn>
                <a:cxn ang="0">
                  <a:pos x="565" y="857"/>
                </a:cxn>
                <a:cxn ang="0">
                  <a:pos x="604" y="827"/>
                </a:cxn>
                <a:cxn ang="0">
                  <a:pos x="626" y="801"/>
                </a:cxn>
                <a:cxn ang="0">
                  <a:pos x="612" y="775"/>
                </a:cxn>
                <a:cxn ang="0">
                  <a:pos x="580" y="759"/>
                </a:cxn>
                <a:cxn ang="0">
                  <a:pos x="551" y="742"/>
                </a:cxn>
                <a:cxn ang="0">
                  <a:pos x="578" y="690"/>
                </a:cxn>
                <a:cxn ang="0">
                  <a:pos x="608" y="648"/>
                </a:cxn>
                <a:cxn ang="0">
                  <a:pos x="569" y="607"/>
                </a:cxn>
                <a:cxn ang="0">
                  <a:pos x="558" y="542"/>
                </a:cxn>
                <a:cxn ang="0">
                  <a:pos x="584" y="498"/>
                </a:cxn>
                <a:cxn ang="0">
                  <a:pos x="547" y="457"/>
                </a:cxn>
                <a:cxn ang="0">
                  <a:pos x="525" y="407"/>
                </a:cxn>
                <a:cxn ang="0">
                  <a:pos x="460" y="379"/>
                </a:cxn>
                <a:cxn ang="0">
                  <a:pos x="418" y="335"/>
                </a:cxn>
                <a:cxn ang="0">
                  <a:pos x="421" y="291"/>
                </a:cxn>
                <a:cxn ang="0">
                  <a:pos x="408" y="255"/>
                </a:cxn>
                <a:cxn ang="0">
                  <a:pos x="347" y="244"/>
                </a:cxn>
                <a:cxn ang="0">
                  <a:pos x="207" y="235"/>
                </a:cxn>
                <a:cxn ang="0">
                  <a:pos x="129" y="231"/>
                </a:cxn>
                <a:cxn ang="0">
                  <a:pos x="83" y="239"/>
                </a:cxn>
                <a:cxn ang="0">
                  <a:pos x="40" y="246"/>
                </a:cxn>
                <a:cxn ang="0">
                  <a:pos x="5" y="204"/>
                </a:cxn>
                <a:cxn ang="0">
                  <a:pos x="2" y="148"/>
                </a:cxn>
                <a:cxn ang="0">
                  <a:pos x="31" y="104"/>
                </a:cxn>
                <a:cxn ang="0">
                  <a:pos x="74" y="85"/>
                </a:cxn>
                <a:cxn ang="0">
                  <a:pos x="103" y="80"/>
                </a:cxn>
                <a:cxn ang="0">
                  <a:pos x="113" y="46"/>
                </a:cxn>
                <a:cxn ang="0">
                  <a:pos x="233" y="9"/>
                </a:cxn>
                <a:cxn ang="0">
                  <a:pos x="410" y="2"/>
                </a:cxn>
                <a:cxn ang="0">
                  <a:pos x="488" y="54"/>
                </a:cxn>
                <a:cxn ang="0">
                  <a:pos x="530" y="98"/>
                </a:cxn>
                <a:cxn ang="0">
                  <a:pos x="613" y="98"/>
                </a:cxn>
                <a:cxn ang="0">
                  <a:pos x="721" y="157"/>
                </a:cxn>
                <a:cxn ang="0">
                  <a:pos x="806" y="181"/>
                </a:cxn>
                <a:cxn ang="0">
                  <a:pos x="891" y="298"/>
                </a:cxn>
                <a:cxn ang="0">
                  <a:pos x="967" y="320"/>
                </a:cxn>
                <a:cxn ang="0">
                  <a:pos x="1031" y="353"/>
                </a:cxn>
                <a:cxn ang="0">
                  <a:pos x="1077" y="500"/>
                </a:cxn>
                <a:cxn ang="0">
                  <a:pos x="1127" y="544"/>
                </a:cxn>
                <a:cxn ang="0">
                  <a:pos x="1144" y="612"/>
                </a:cxn>
                <a:cxn ang="0">
                  <a:pos x="1190" y="762"/>
                </a:cxn>
                <a:cxn ang="0">
                  <a:pos x="1174" y="883"/>
                </a:cxn>
                <a:cxn ang="0">
                  <a:pos x="1212" y="984"/>
                </a:cxn>
                <a:cxn ang="0">
                  <a:pos x="1192" y="1043"/>
                </a:cxn>
                <a:cxn ang="0">
                  <a:pos x="1155" y="1121"/>
                </a:cxn>
              </a:cxnLst>
              <a:rect l="0" t="0" r="r" b="b"/>
              <a:pathLst>
                <a:path w="1212" h="1136">
                  <a:moveTo>
                    <a:pt x="1131" y="1136"/>
                  </a:moveTo>
                  <a:lnTo>
                    <a:pt x="1096" y="1093"/>
                  </a:lnTo>
                  <a:lnTo>
                    <a:pt x="1063" y="1066"/>
                  </a:lnTo>
                  <a:lnTo>
                    <a:pt x="1026" y="1047"/>
                  </a:lnTo>
                  <a:lnTo>
                    <a:pt x="989" y="1042"/>
                  </a:lnTo>
                  <a:lnTo>
                    <a:pt x="948" y="1040"/>
                  </a:lnTo>
                  <a:lnTo>
                    <a:pt x="909" y="1049"/>
                  </a:lnTo>
                  <a:lnTo>
                    <a:pt x="865" y="1062"/>
                  </a:lnTo>
                  <a:lnTo>
                    <a:pt x="822" y="1080"/>
                  </a:lnTo>
                  <a:lnTo>
                    <a:pt x="806" y="1077"/>
                  </a:lnTo>
                  <a:lnTo>
                    <a:pt x="789" y="1073"/>
                  </a:lnTo>
                  <a:lnTo>
                    <a:pt x="769" y="1068"/>
                  </a:lnTo>
                  <a:lnTo>
                    <a:pt x="748" y="1062"/>
                  </a:lnTo>
                  <a:lnTo>
                    <a:pt x="724" y="1055"/>
                  </a:lnTo>
                  <a:lnTo>
                    <a:pt x="702" y="1049"/>
                  </a:lnTo>
                  <a:lnTo>
                    <a:pt x="678" y="1042"/>
                  </a:lnTo>
                  <a:lnTo>
                    <a:pt x="656" y="1038"/>
                  </a:lnTo>
                  <a:lnTo>
                    <a:pt x="656" y="1027"/>
                  </a:lnTo>
                  <a:lnTo>
                    <a:pt x="658" y="1018"/>
                  </a:lnTo>
                  <a:lnTo>
                    <a:pt x="658" y="1006"/>
                  </a:lnTo>
                  <a:lnTo>
                    <a:pt x="660" y="997"/>
                  </a:lnTo>
                  <a:lnTo>
                    <a:pt x="638" y="979"/>
                  </a:lnTo>
                  <a:lnTo>
                    <a:pt x="617" y="964"/>
                  </a:lnTo>
                  <a:lnTo>
                    <a:pt x="597" y="951"/>
                  </a:lnTo>
                  <a:lnTo>
                    <a:pt x="582" y="940"/>
                  </a:lnTo>
                  <a:lnTo>
                    <a:pt x="565" y="925"/>
                  </a:lnTo>
                  <a:lnTo>
                    <a:pt x="556" y="910"/>
                  </a:lnTo>
                  <a:lnTo>
                    <a:pt x="549" y="894"/>
                  </a:lnTo>
                  <a:lnTo>
                    <a:pt x="547" y="871"/>
                  </a:lnTo>
                  <a:lnTo>
                    <a:pt x="565" y="857"/>
                  </a:lnTo>
                  <a:lnTo>
                    <a:pt x="586" y="842"/>
                  </a:lnTo>
                  <a:lnTo>
                    <a:pt x="595" y="834"/>
                  </a:lnTo>
                  <a:lnTo>
                    <a:pt x="604" y="827"/>
                  </a:lnTo>
                  <a:lnTo>
                    <a:pt x="615" y="820"/>
                  </a:lnTo>
                  <a:lnTo>
                    <a:pt x="626" y="814"/>
                  </a:lnTo>
                  <a:lnTo>
                    <a:pt x="626" y="801"/>
                  </a:lnTo>
                  <a:lnTo>
                    <a:pt x="626" y="788"/>
                  </a:lnTo>
                  <a:lnTo>
                    <a:pt x="619" y="781"/>
                  </a:lnTo>
                  <a:lnTo>
                    <a:pt x="612" y="775"/>
                  </a:lnTo>
                  <a:lnTo>
                    <a:pt x="601" y="770"/>
                  </a:lnTo>
                  <a:lnTo>
                    <a:pt x="591" y="764"/>
                  </a:lnTo>
                  <a:lnTo>
                    <a:pt x="580" y="759"/>
                  </a:lnTo>
                  <a:lnTo>
                    <a:pt x="569" y="753"/>
                  </a:lnTo>
                  <a:lnTo>
                    <a:pt x="558" y="747"/>
                  </a:lnTo>
                  <a:lnTo>
                    <a:pt x="551" y="742"/>
                  </a:lnTo>
                  <a:lnTo>
                    <a:pt x="551" y="727"/>
                  </a:lnTo>
                  <a:lnTo>
                    <a:pt x="551" y="712"/>
                  </a:lnTo>
                  <a:lnTo>
                    <a:pt x="578" y="690"/>
                  </a:lnTo>
                  <a:lnTo>
                    <a:pt x="597" y="673"/>
                  </a:lnTo>
                  <a:lnTo>
                    <a:pt x="606" y="659"/>
                  </a:lnTo>
                  <a:lnTo>
                    <a:pt x="608" y="648"/>
                  </a:lnTo>
                  <a:lnTo>
                    <a:pt x="601" y="635"/>
                  </a:lnTo>
                  <a:lnTo>
                    <a:pt x="588" y="622"/>
                  </a:lnTo>
                  <a:lnTo>
                    <a:pt x="569" y="607"/>
                  </a:lnTo>
                  <a:lnTo>
                    <a:pt x="547" y="590"/>
                  </a:lnTo>
                  <a:lnTo>
                    <a:pt x="549" y="562"/>
                  </a:lnTo>
                  <a:lnTo>
                    <a:pt x="558" y="542"/>
                  </a:lnTo>
                  <a:lnTo>
                    <a:pt x="569" y="524"/>
                  </a:lnTo>
                  <a:lnTo>
                    <a:pt x="580" y="511"/>
                  </a:lnTo>
                  <a:lnTo>
                    <a:pt x="584" y="498"/>
                  </a:lnTo>
                  <a:lnTo>
                    <a:pt x="584" y="487"/>
                  </a:lnTo>
                  <a:lnTo>
                    <a:pt x="571" y="472"/>
                  </a:lnTo>
                  <a:lnTo>
                    <a:pt x="547" y="457"/>
                  </a:lnTo>
                  <a:lnTo>
                    <a:pt x="547" y="440"/>
                  </a:lnTo>
                  <a:lnTo>
                    <a:pt x="547" y="424"/>
                  </a:lnTo>
                  <a:lnTo>
                    <a:pt x="525" y="407"/>
                  </a:lnTo>
                  <a:lnTo>
                    <a:pt x="503" y="398"/>
                  </a:lnTo>
                  <a:lnTo>
                    <a:pt x="480" y="387"/>
                  </a:lnTo>
                  <a:lnTo>
                    <a:pt x="460" y="379"/>
                  </a:lnTo>
                  <a:lnTo>
                    <a:pt x="442" y="366"/>
                  </a:lnTo>
                  <a:lnTo>
                    <a:pt x="427" y="353"/>
                  </a:lnTo>
                  <a:lnTo>
                    <a:pt x="418" y="335"/>
                  </a:lnTo>
                  <a:lnTo>
                    <a:pt x="416" y="313"/>
                  </a:lnTo>
                  <a:lnTo>
                    <a:pt x="419" y="302"/>
                  </a:lnTo>
                  <a:lnTo>
                    <a:pt x="421" y="291"/>
                  </a:lnTo>
                  <a:lnTo>
                    <a:pt x="419" y="279"/>
                  </a:lnTo>
                  <a:lnTo>
                    <a:pt x="418" y="272"/>
                  </a:lnTo>
                  <a:lnTo>
                    <a:pt x="408" y="255"/>
                  </a:lnTo>
                  <a:lnTo>
                    <a:pt x="399" y="246"/>
                  </a:lnTo>
                  <a:lnTo>
                    <a:pt x="381" y="244"/>
                  </a:lnTo>
                  <a:lnTo>
                    <a:pt x="347" y="244"/>
                  </a:lnTo>
                  <a:lnTo>
                    <a:pt x="303" y="242"/>
                  </a:lnTo>
                  <a:lnTo>
                    <a:pt x="255" y="241"/>
                  </a:lnTo>
                  <a:lnTo>
                    <a:pt x="207" y="235"/>
                  </a:lnTo>
                  <a:lnTo>
                    <a:pt x="166" y="233"/>
                  </a:lnTo>
                  <a:lnTo>
                    <a:pt x="138" y="231"/>
                  </a:lnTo>
                  <a:lnTo>
                    <a:pt x="129" y="231"/>
                  </a:lnTo>
                  <a:lnTo>
                    <a:pt x="113" y="231"/>
                  </a:lnTo>
                  <a:lnTo>
                    <a:pt x="98" y="235"/>
                  </a:lnTo>
                  <a:lnTo>
                    <a:pt x="83" y="239"/>
                  </a:lnTo>
                  <a:lnTo>
                    <a:pt x="70" y="242"/>
                  </a:lnTo>
                  <a:lnTo>
                    <a:pt x="53" y="244"/>
                  </a:lnTo>
                  <a:lnTo>
                    <a:pt x="40" y="246"/>
                  </a:lnTo>
                  <a:lnTo>
                    <a:pt x="24" y="244"/>
                  </a:lnTo>
                  <a:lnTo>
                    <a:pt x="11" y="239"/>
                  </a:lnTo>
                  <a:lnTo>
                    <a:pt x="5" y="204"/>
                  </a:lnTo>
                  <a:lnTo>
                    <a:pt x="2" y="181"/>
                  </a:lnTo>
                  <a:lnTo>
                    <a:pt x="0" y="161"/>
                  </a:lnTo>
                  <a:lnTo>
                    <a:pt x="2" y="148"/>
                  </a:lnTo>
                  <a:lnTo>
                    <a:pt x="5" y="133"/>
                  </a:lnTo>
                  <a:lnTo>
                    <a:pt x="16" y="120"/>
                  </a:lnTo>
                  <a:lnTo>
                    <a:pt x="31" y="104"/>
                  </a:lnTo>
                  <a:lnTo>
                    <a:pt x="53" y="83"/>
                  </a:lnTo>
                  <a:lnTo>
                    <a:pt x="63" y="83"/>
                  </a:lnTo>
                  <a:lnTo>
                    <a:pt x="74" y="85"/>
                  </a:lnTo>
                  <a:lnTo>
                    <a:pt x="83" y="85"/>
                  </a:lnTo>
                  <a:lnTo>
                    <a:pt x="94" y="89"/>
                  </a:lnTo>
                  <a:lnTo>
                    <a:pt x="103" y="80"/>
                  </a:lnTo>
                  <a:lnTo>
                    <a:pt x="113" y="72"/>
                  </a:lnTo>
                  <a:lnTo>
                    <a:pt x="113" y="57"/>
                  </a:lnTo>
                  <a:lnTo>
                    <a:pt x="113" y="46"/>
                  </a:lnTo>
                  <a:lnTo>
                    <a:pt x="137" y="32"/>
                  </a:lnTo>
                  <a:lnTo>
                    <a:pt x="179" y="20"/>
                  </a:lnTo>
                  <a:lnTo>
                    <a:pt x="233" y="9"/>
                  </a:lnTo>
                  <a:lnTo>
                    <a:pt x="296" y="4"/>
                  </a:lnTo>
                  <a:lnTo>
                    <a:pt x="355" y="0"/>
                  </a:lnTo>
                  <a:lnTo>
                    <a:pt x="410" y="2"/>
                  </a:lnTo>
                  <a:lnTo>
                    <a:pt x="453" y="7"/>
                  </a:lnTo>
                  <a:lnTo>
                    <a:pt x="480" y="24"/>
                  </a:lnTo>
                  <a:lnTo>
                    <a:pt x="488" y="54"/>
                  </a:lnTo>
                  <a:lnTo>
                    <a:pt x="499" y="78"/>
                  </a:lnTo>
                  <a:lnTo>
                    <a:pt x="512" y="91"/>
                  </a:lnTo>
                  <a:lnTo>
                    <a:pt x="530" y="98"/>
                  </a:lnTo>
                  <a:lnTo>
                    <a:pt x="551" y="98"/>
                  </a:lnTo>
                  <a:lnTo>
                    <a:pt x="578" y="100"/>
                  </a:lnTo>
                  <a:lnTo>
                    <a:pt x="613" y="98"/>
                  </a:lnTo>
                  <a:lnTo>
                    <a:pt x="656" y="98"/>
                  </a:lnTo>
                  <a:lnTo>
                    <a:pt x="689" y="135"/>
                  </a:lnTo>
                  <a:lnTo>
                    <a:pt x="721" y="157"/>
                  </a:lnTo>
                  <a:lnTo>
                    <a:pt x="750" y="168"/>
                  </a:lnTo>
                  <a:lnTo>
                    <a:pt x="780" y="174"/>
                  </a:lnTo>
                  <a:lnTo>
                    <a:pt x="806" y="181"/>
                  </a:lnTo>
                  <a:lnTo>
                    <a:pt x="833" y="200"/>
                  </a:lnTo>
                  <a:lnTo>
                    <a:pt x="861" y="237"/>
                  </a:lnTo>
                  <a:lnTo>
                    <a:pt x="891" y="298"/>
                  </a:lnTo>
                  <a:lnTo>
                    <a:pt x="915" y="315"/>
                  </a:lnTo>
                  <a:lnTo>
                    <a:pt x="941" y="320"/>
                  </a:lnTo>
                  <a:lnTo>
                    <a:pt x="967" y="320"/>
                  </a:lnTo>
                  <a:lnTo>
                    <a:pt x="992" y="322"/>
                  </a:lnTo>
                  <a:lnTo>
                    <a:pt x="1013" y="329"/>
                  </a:lnTo>
                  <a:lnTo>
                    <a:pt x="1031" y="353"/>
                  </a:lnTo>
                  <a:lnTo>
                    <a:pt x="1044" y="398"/>
                  </a:lnTo>
                  <a:lnTo>
                    <a:pt x="1053" y="470"/>
                  </a:lnTo>
                  <a:lnTo>
                    <a:pt x="1077" y="500"/>
                  </a:lnTo>
                  <a:lnTo>
                    <a:pt x="1098" y="520"/>
                  </a:lnTo>
                  <a:lnTo>
                    <a:pt x="1114" y="533"/>
                  </a:lnTo>
                  <a:lnTo>
                    <a:pt x="1127" y="544"/>
                  </a:lnTo>
                  <a:lnTo>
                    <a:pt x="1135" y="557"/>
                  </a:lnTo>
                  <a:lnTo>
                    <a:pt x="1140" y="579"/>
                  </a:lnTo>
                  <a:lnTo>
                    <a:pt x="1144" y="612"/>
                  </a:lnTo>
                  <a:lnTo>
                    <a:pt x="1146" y="666"/>
                  </a:lnTo>
                  <a:lnTo>
                    <a:pt x="1177" y="716"/>
                  </a:lnTo>
                  <a:lnTo>
                    <a:pt x="1190" y="762"/>
                  </a:lnTo>
                  <a:lnTo>
                    <a:pt x="1188" y="805"/>
                  </a:lnTo>
                  <a:lnTo>
                    <a:pt x="1183" y="846"/>
                  </a:lnTo>
                  <a:lnTo>
                    <a:pt x="1174" y="883"/>
                  </a:lnTo>
                  <a:lnTo>
                    <a:pt x="1172" y="918"/>
                  </a:lnTo>
                  <a:lnTo>
                    <a:pt x="1183" y="951"/>
                  </a:lnTo>
                  <a:lnTo>
                    <a:pt x="1212" y="984"/>
                  </a:lnTo>
                  <a:lnTo>
                    <a:pt x="1209" y="995"/>
                  </a:lnTo>
                  <a:lnTo>
                    <a:pt x="1203" y="1018"/>
                  </a:lnTo>
                  <a:lnTo>
                    <a:pt x="1192" y="1043"/>
                  </a:lnTo>
                  <a:lnTo>
                    <a:pt x="1183" y="1073"/>
                  </a:lnTo>
                  <a:lnTo>
                    <a:pt x="1168" y="1099"/>
                  </a:lnTo>
                  <a:lnTo>
                    <a:pt x="1155" y="1121"/>
                  </a:lnTo>
                  <a:lnTo>
                    <a:pt x="1142" y="1134"/>
                  </a:lnTo>
                  <a:lnTo>
                    <a:pt x="1131" y="1136"/>
                  </a:lnTo>
                  <a:close/>
                </a:path>
              </a:pathLst>
            </a:custGeom>
            <a:solidFill>
              <a:srgbClr val="B2592C"/>
            </a:solidFill>
            <a:ln w="9525">
              <a:noFill/>
              <a:round/>
              <a:headEnd/>
              <a:tailEnd/>
            </a:ln>
          </p:spPr>
          <p:txBody>
            <a:bodyPr/>
            <a:lstStyle/>
            <a:p>
              <a:endParaRPr lang="en-AU"/>
            </a:p>
          </p:txBody>
        </p:sp>
        <p:sp>
          <p:nvSpPr>
            <p:cNvPr id="51479" name="Freeform 279"/>
            <p:cNvSpPr>
              <a:spLocks/>
            </p:cNvSpPr>
            <p:nvPr/>
          </p:nvSpPr>
          <p:spPr bwMode="auto">
            <a:xfrm>
              <a:off x="328" y="-139"/>
              <a:ext cx="43" cy="99"/>
            </a:xfrm>
            <a:custGeom>
              <a:avLst/>
              <a:gdLst/>
              <a:ahLst/>
              <a:cxnLst>
                <a:cxn ang="0">
                  <a:pos x="26" y="198"/>
                </a:cxn>
                <a:cxn ang="0">
                  <a:pos x="11" y="169"/>
                </a:cxn>
                <a:cxn ang="0">
                  <a:pos x="4" y="141"/>
                </a:cxn>
                <a:cxn ang="0">
                  <a:pos x="0" y="115"/>
                </a:cxn>
                <a:cxn ang="0">
                  <a:pos x="4" y="93"/>
                </a:cxn>
                <a:cxn ang="0">
                  <a:pos x="8" y="69"/>
                </a:cxn>
                <a:cxn ang="0">
                  <a:pos x="17" y="46"/>
                </a:cxn>
                <a:cxn ang="0">
                  <a:pos x="24" y="22"/>
                </a:cxn>
                <a:cxn ang="0">
                  <a:pos x="33" y="0"/>
                </a:cxn>
                <a:cxn ang="0">
                  <a:pos x="41" y="0"/>
                </a:cxn>
                <a:cxn ang="0">
                  <a:pos x="50" y="4"/>
                </a:cxn>
                <a:cxn ang="0">
                  <a:pos x="57" y="24"/>
                </a:cxn>
                <a:cxn ang="0">
                  <a:pos x="69" y="52"/>
                </a:cxn>
                <a:cxn ang="0">
                  <a:pos x="78" y="82"/>
                </a:cxn>
                <a:cxn ang="0">
                  <a:pos x="85" y="113"/>
                </a:cxn>
                <a:cxn ang="0">
                  <a:pos x="85" y="141"/>
                </a:cxn>
                <a:cxn ang="0">
                  <a:pos x="78" y="167"/>
                </a:cxn>
                <a:cxn ang="0">
                  <a:pos x="57" y="187"/>
                </a:cxn>
                <a:cxn ang="0">
                  <a:pos x="26" y="198"/>
                </a:cxn>
              </a:cxnLst>
              <a:rect l="0" t="0" r="r" b="b"/>
              <a:pathLst>
                <a:path w="85" h="198">
                  <a:moveTo>
                    <a:pt x="26" y="198"/>
                  </a:moveTo>
                  <a:lnTo>
                    <a:pt x="11" y="169"/>
                  </a:lnTo>
                  <a:lnTo>
                    <a:pt x="4" y="141"/>
                  </a:lnTo>
                  <a:lnTo>
                    <a:pt x="0" y="115"/>
                  </a:lnTo>
                  <a:lnTo>
                    <a:pt x="4" y="93"/>
                  </a:lnTo>
                  <a:lnTo>
                    <a:pt x="8" y="69"/>
                  </a:lnTo>
                  <a:lnTo>
                    <a:pt x="17" y="46"/>
                  </a:lnTo>
                  <a:lnTo>
                    <a:pt x="24" y="22"/>
                  </a:lnTo>
                  <a:lnTo>
                    <a:pt x="33" y="0"/>
                  </a:lnTo>
                  <a:lnTo>
                    <a:pt x="41" y="0"/>
                  </a:lnTo>
                  <a:lnTo>
                    <a:pt x="50" y="4"/>
                  </a:lnTo>
                  <a:lnTo>
                    <a:pt x="57" y="24"/>
                  </a:lnTo>
                  <a:lnTo>
                    <a:pt x="69" y="52"/>
                  </a:lnTo>
                  <a:lnTo>
                    <a:pt x="78" y="82"/>
                  </a:lnTo>
                  <a:lnTo>
                    <a:pt x="85" y="113"/>
                  </a:lnTo>
                  <a:lnTo>
                    <a:pt x="85" y="141"/>
                  </a:lnTo>
                  <a:lnTo>
                    <a:pt x="78" y="167"/>
                  </a:lnTo>
                  <a:lnTo>
                    <a:pt x="57" y="187"/>
                  </a:lnTo>
                  <a:lnTo>
                    <a:pt x="26" y="198"/>
                  </a:lnTo>
                  <a:close/>
                </a:path>
              </a:pathLst>
            </a:custGeom>
            <a:solidFill>
              <a:srgbClr val="FF00FF"/>
            </a:solidFill>
            <a:ln w="9525">
              <a:noFill/>
              <a:round/>
              <a:headEnd/>
              <a:tailEnd/>
            </a:ln>
          </p:spPr>
          <p:txBody>
            <a:bodyPr/>
            <a:lstStyle/>
            <a:p>
              <a:endParaRPr lang="en-AU"/>
            </a:p>
          </p:txBody>
        </p:sp>
        <p:sp>
          <p:nvSpPr>
            <p:cNvPr id="51480" name="Freeform 280"/>
            <p:cNvSpPr>
              <a:spLocks/>
            </p:cNvSpPr>
            <p:nvPr/>
          </p:nvSpPr>
          <p:spPr bwMode="auto">
            <a:xfrm>
              <a:off x="1379" y="-434"/>
              <a:ext cx="78" cy="394"/>
            </a:xfrm>
            <a:custGeom>
              <a:avLst/>
              <a:gdLst/>
              <a:ahLst/>
              <a:cxnLst>
                <a:cxn ang="0">
                  <a:pos x="22" y="788"/>
                </a:cxn>
                <a:cxn ang="0">
                  <a:pos x="7" y="712"/>
                </a:cxn>
                <a:cxn ang="0">
                  <a:pos x="0" y="614"/>
                </a:cxn>
                <a:cxn ang="0">
                  <a:pos x="0" y="501"/>
                </a:cxn>
                <a:cxn ang="0">
                  <a:pos x="7" y="383"/>
                </a:cxn>
                <a:cxn ang="0">
                  <a:pos x="18" y="263"/>
                </a:cxn>
                <a:cxn ang="0">
                  <a:pos x="35" y="155"/>
                </a:cxn>
                <a:cxn ang="0">
                  <a:pos x="55" y="65"/>
                </a:cxn>
                <a:cxn ang="0">
                  <a:pos x="83" y="0"/>
                </a:cxn>
                <a:cxn ang="0">
                  <a:pos x="127" y="28"/>
                </a:cxn>
                <a:cxn ang="0">
                  <a:pos x="151" y="107"/>
                </a:cxn>
                <a:cxn ang="0">
                  <a:pos x="157" y="220"/>
                </a:cxn>
                <a:cxn ang="0">
                  <a:pos x="148" y="355"/>
                </a:cxn>
                <a:cxn ang="0">
                  <a:pos x="126" y="492"/>
                </a:cxn>
                <a:cxn ang="0">
                  <a:pos x="100" y="622"/>
                </a:cxn>
                <a:cxn ang="0">
                  <a:pos x="68" y="723"/>
                </a:cxn>
                <a:cxn ang="0">
                  <a:pos x="37" y="788"/>
                </a:cxn>
                <a:cxn ang="0">
                  <a:pos x="28" y="788"/>
                </a:cxn>
                <a:cxn ang="0">
                  <a:pos x="22" y="788"/>
                </a:cxn>
              </a:cxnLst>
              <a:rect l="0" t="0" r="r" b="b"/>
              <a:pathLst>
                <a:path w="157" h="788">
                  <a:moveTo>
                    <a:pt x="22" y="788"/>
                  </a:moveTo>
                  <a:lnTo>
                    <a:pt x="7" y="712"/>
                  </a:lnTo>
                  <a:lnTo>
                    <a:pt x="0" y="614"/>
                  </a:lnTo>
                  <a:lnTo>
                    <a:pt x="0" y="501"/>
                  </a:lnTo>
                  <a:lnTo>
                    <a:pt x="7" y="383"/>
                  </a:lnTo>
                  <a:lnTo>
                    <a:pt x="18" y="263"/>
                  </a:lnTo>
                  <a:lnTo>
                    <a:pt x="35" y="155"/>
                  </a:lnTo>
                  <a:lnTo>
                    <a:pt x="55" y="65"/>
                  </a:lnTo>
                  <a:lnTo>
                    <a:pt x="83" y="0"/>
                  </a:lnTo>
                  <a:lnTo>
                    <a:pt x="127" y="28"/>
                  </a:lnTo>
                  <a:lnTo>
                    <a:pt x="151" y="107"/>
                  </a:lnTo>
                  <a:lnTo>
                    <a:pt x="157" y="220"/>
                  </a:lnTo>
                  <a:lnTo>
                    <a:pt x="148" y="355"/>
                  </a:lnTo>
                  <a:lnTo>
                    <a:pt x="126" y="492"/>
                  </a:lnTo>
                  <a:lnTo>
                    <a:pt x="100" y="622"/>
                  </a:lnTo>
                  <a:lnTo>
                    <a:pt x="68" y="723"/>
                  </a:lnTo>
                  <a:lnTo>
                    <a:pt x="37" y="788"/>
                  </a:lnTo>
                  <a:lnTo>
                    <a:pt x="28" y="788"/>
                  </a:lnTo>
                  <a:lnTo>
                    <a:pt x="22" y="788"/>
                  </a:lnTo>
                  <a:close/>
                </a:path>
              </a:pathLst>
            </a:custGeom>
            <a:solidFill>
              <a:srgbClr val="E6E6E6"/>
            </a:solidFill>
            <a:ln w="9525">
              <a:noFill/>
              <a:round/>
              <a:headEnd/>
              <a:tailEnd/>
            </a:ln>
          </p:spPr>
          <p:txBody>
            <a:bodyPr/>
            <a:lstStyle/>
            <a:p>
              <a:endParaRPr lang="en-AU"/>
            </a:p>
          </p:txBody>
        </p:sp>
        <p:sp>
          <p:nvSpPr>
            <p:cNvPr id="51481" name="Freeform 281"/>
            <p:cNvSpPr>
              <a:spLocks/>
            </p:cNvSpPr>
            <p:nvPr/>
          </p:nvSpPr>
          <p:spPr bwMode="auto">
            <a:xfrm>
              <a:off x="440" y="-180"/>
              <a:ext cx="115" cy="113"/>
            </a:xfrm>
            <a:custGeom>
              <a:avLst/>
              <a:gdLst/>
              <a:ahLst/>
              <a:cxnLst>
                <a:cxn ang="0">
                  <a:pos x="63" y="226"/>
                </a:cxn>
                <a:cxn ang="0">
                  <a:pos x="48" y="211"/>
                </a:cxn>
                <a:cxn ang="0">
                  <a:pos x="39" y="201"/>
                </a:cxn>
                <a:cxn ang="0">
                  <a:pos x="31" y="194"/>
                </a:cxn>
                <a:cxn ang="0">
                  <a:pos x="26" y="189"/>
                </a:cxn>
                <a:cxn ang="0">
                  <a:pos x="13" y="181"/>
                </a:cxn>
                <a:cxn ang="0">
                  <a:pos x="0" y="174"/>
                </a:cxn>
                <a:cxn ang="0">
                  <a:pos x="0" y="163"/>
                </a:cxn>
                <a:cxn ang="0">
                  <a:pos x="0" y="155"/>
                </a:cxn>
                <a:cxn ang="0">
                  <a:pos x="11" y="139"/>
                </a:cxn>
                <a:cxn ang="0">
                  <a:pos x="24" y="126"/>
                </a:cxn>
                <a:cxn ang="0">
                  <a:pos x="31" y="115"/>
                </a:cxn>
                <a:cxn ang="0">
                  <a:pos x="41" y="103"/>
                </a:cxn>
                <a:cxn ang="0">
                  <a:pos x="44" y="90"/>
                </a:cxn>
                <a:cxn ang="0">
                  <a:pos x="50" y="78"/>
                </a:cxn>
                <a:cxn ang="0">
                  <a:pos x="53" y="61"/>
                </a:cxn>
                <a:cxn ang="0">
                  <a:pos x="59" y="44"/>
                </a:cxn>
                <a:cxn ang="0">
                  <a:pos x="77" y="46"/>
                </a:cxn>
                <a:cxn ang="0">
                  <a:pos x="96" y="48"/>
                </a:cxn>
                <a:cxn ang="0">
                  <a:pos x="114" y="46"/>
                </a:cxn>
                <a:cxn ang="0">
                  <a:pos x="133" y="44"/>
                </a:cxn>
                <a:cxn ang="0">
                  <a:pos x="150" y="37"/>
                </a:cxn>
                <a:cxn ang="0">
                  <a:pos x="166" y="28"/>
                </a:cxn>
                <a:cxn ang="0">
                  <a:pos x="181" y="15"/>
                </a:cxn>
                <a:cxn ang="0">
                  <a:pos x="198" y="0"/>
                </a:cxn>
                <a:cxn ang="0">
                  <a:pos x="207" y="2"/>
                </a:cxn>
                <a:cxn ang="0">
                  <a:pos x="218" y="4"/>
                </a:cxn>
                <a:cxn ang="0">
                  <a:pos x="218" y="15"/>
                </a:cxn>
                <a:cxn ang="0">
                  <a:pos x="222" y="26"/>
                </a:cxn>
                <a:cxn ang="0">
                  <a:pos x="225" y="37"/>
                </a:cxn>
                <a:cxn ang="0">
                  <a:pos x="231" y="50"/>
                </a:cxn>
                <a:cxn ang="0">
                  <a:pos x="198" y="63"/>
                </a:cxn>
                <a:cxn ang="0">
                  <a:pos x="172" y="79"/>
                </a:cxn>
                <a:cxn ang="0">
                  <a:pos x="150" y="96"/>
                </a:cxn>
                <a:cxn ang="0">
                  <a:pos x="135" y="118"/>
                </a:cxn>
                <a:cxn ang="0">
                  <a:pos x="118" y="139"/>
                </a:cxn>
                <a:cxn ang="0">
                  <a:pos x="107" y="164"/>
                </a:cxn>
                <a:cxn ang="0">
                  <a:pos x="92" y="192"/>
                </a:cxn>
                <a:cxn ang="0">
                  <a:pos x="79" y="226"/>
                </a:cxn>
                <a:cxn ang="0">
                  <a:pos x="70" y="226"/>
                </a:cxn>
                <a:cxn ang="0">
                  <a:pos x="63" y="226"/>
                </a:cxn>
              </a:cxnLst>
              <a:rect l="0" t="0" r="r" b="b"/>
              <a:pathLst>
                <a:path w="231" h="226">
                  <a:moveTo>
                    <a:pt x="63" y="226"/>
                  </a:moveTo>
                  <a:lnTo>
                    <a:pt x="48" y="211"/>
                  </a:lnTo>
                  <a:lnTo>
                    <a:pt x="39" y="201"/>
                  </a:lnTo>
                  <a:lnTo>
                    <a:pt x="31" y="194"/>
                  </a:lnTo>
                  <a:lnTo>
                    <a:pt x="26" y="189"/>
                  </a:lnTo>
                  <a:lnTo>
                    <a:pt x="13" y="181"/>
                  </a:lnTo>
                  <a:lnTo>
                    <a:pt x="0" y="174"/>
                  </a:lnTo>
                  <a:lnTo>
                    <a:pt x="0" y="163"/>
                  </a:lnTo>
                  <a:lnTo>
                    <a:pt x="0" y="155"/>
                  </a:lnTo>
                  <a:lnTo>
                    <a:pt x="11" y="139"/>
                  </a:lnTo>
                  <a:lnTo>
                    <a:pt x="24" y="126"/>
                  </a:lnTo>
                  <a:lnTo>
                    <a:pt x="31" y="115"/>
                  </a:lnTo>
                  <a:lnTo>
                    <a:pt x="41" y="103"/>
                  </a:lnTo>
                  <a:lnTo>
                    <a:pt x="44" y="90"/>
                  </a:lnTo>
                  <a:lnTo>
                    <a:pt x="50" y="78"/>
                  </a:lnTo>
                  <a:lnTo>
                    <a:pt x="53" y="61"/>
                  </a:lnTo>
                  <a:lnTo>
                    <a:pt x="59" y="44"/>
                  </a:lnTo>
                  <a:lnTo>
                    <a:pt x="77" y="46"/>
                  </a:lnTo>
                  <a:lnTo>
                    <a:pt x="96" y="48"/>
                  </a:lnTo>
                  <a:lnTo>
                    <a:pt x="114" y="46"/>
                  </a:lnTo>
                  <a:lnTo>
                    <a:pt x="133" y="44"/>
                  </a:lnTo>
                  <a:lnTo>
                    <a:pt x="150" y="37"/>
                  </a:lnTo>
                  <a:lnTo>
                    <a:pt x="166" y="28"/>
                  </a:lnTo>
                  <a:lnTo>
                    <a:pt x="181" y="15"/>
                  </a:lnTo>
                  <a:lnTo>
                    <a:pt x="198" y="0"/>
                  </a:lnTo>
                  <a:lnTo>
                    <a:pt x="207" y="2"/>
                  </a:lnTo>
                  <a:lnTo>
                    <a:pt x="218" y="4"/>
                  </a:lnTo>
                  <a:lnTo>
                    <a:pt x="218" y="15"/>
                  </a:lnTo>
                  <a:lnTo>
                    <a:pt x="222" y="26"/>
                  </a:lnTo>
                  <a:lnTo>
                    <a:pt x="225" y="37"/>
                  </a:lnTo>
                  <a:lnTo>
                    <a:pt x="231" y="50"/>
                  </a:lnTo>
                  <a:lnTo>
                    <a:pt x="198" y="63"/>
                  </a:lnTo>
                  <a:lnTo>
                    <a:pt x="172" y="79"/>
                  </a:lnTo>
                  <a:lnTo>
                    <a:pt x="150" y="96"/>
                  </a:lnTo>
                  <a:lnTo>
                    <a:pt x="135" y="118"/>
                  </a:lnTo>
                  <a:lnTo>
                    <a:pt x="118" y="139"/>
                  </a:lnTo>
                  <a:lnTo>
                    <a:pt x="107" y="164"/>
                  </a:lnTo>
                  <a:lnTo>
                    <a:pt x="92" y="192"/>
                  </a:lnTo>
                  <a:lnTo>
                    <a:pt x="79" y="226"/>
                  </a:lnTo>
                  <a:lnTo>
                    <a:pt x="70" y="226"/>
                  </a:lnTo>
                  <a:lnTo>
                    <a:pt x="63" y="226"/>
                  </a:lnTo>
                  <a:close/>
                </a:path>
              </a:pathLst>
            </a:custGeom>
            <a:solidFill>
              <a:srgbClr val="33CC66"/>
            </a:solidFill>
            <a:ln w="9525">
              <a:noFill/>
              <a:round/>
              <a:headEnd/>
              <a:tailEnd/>
            </a:ln>
          </p:spPr>
          <p:txBody>
            <a:bodyPr/>
            <a:lstStyle/>
            <a:p>
              <a:endParaRPr lang="en-AU"/>
            </a:p>
          </p:txBody>
        </p:sp>
        <p:sp>
          <p:nvSpPr>
            <p:cNvPr id="51482" name="Freeform 282"/>
            <p:cNvSpPr>
              <a:spLocks/>
            </p:cNvSpPr>
            <p:nvPr/>
          </p:nvSpPr>
          <p:spPr bwMode="auto">
            <a:xfrm>
              <a:off x="1467" y="-454"/>
              <a:ext cx="447" cy="358"/>
            </a:xfrm>
            <a:custGeom>
              <a:avLst/>
              <a:gdLst/>
              <a:ahLst/>
              <a:cxnLst>
                <a:cxn ang="0">
                  <a:pos x="806" y="677"/>
                </a:cxn>
                <a:cxn ang="0">
                  <a:pos x="601" y="631"/>
                </a:cxn>
                <a:cxn ang="0">
                  <a:pos x="350" y="596"/>
                </a:cxn>
                <a:cxn ang="0">
                  <a:pos x="124" y="548"/>
                </a:cxn>
                <a:cxn ang="0">
                  <a:pos x="21" y="491"/>
                </a:cxn>
                <a:cxn ang="0">
                  <a:pos x="0" y="393"/>
                </a:cxn>
                <a:cxn ang="0">
                  <a:pos x="8" y="269"/>
                </a:cxn>
                <a:cxn ang="0">
                  <a:pos x="28" y="172"/>
                </a:cxn>
                <a:cxn ang="0">
                  <a:pos x="78" y="137"/>
                </a:cxn>
                <a:cxn ang="0">
                  <a:pos x="158" y="102"/>
                </a:cxn>
                <a:cxn ang="0">
                  <a:pos x="237" y="67"/>
                </a:cxn>
                <a:cxn ang="0">
                  <a:pos x="326" y="41"/>
                </a:cxn>
                <a:cxn ang="0">
                  <a:pos x="394" y="17"/>
                </a:cxn>
                <a:cxn ang="0">
                  <a:pos x="466" y="0"/>
                </a:cxn>
                <a:cxn ang="0">
                  <a:pos x="562" y="2"/>
                </a:cxn>
                <a:cxn ang="0">
                  <a:pos x="653" y="13"/>
                </a:cxn>
                <a:cxn ang="0">
                  <a:pos x="699" y="54"/>
                </a:cxn>
                <a:cxn ang="0">
                  <a:pos x="738" y="104"/>
                </a:cxn>
                <a:cxn ang="0">
                  <a:pos x="788" y="143"/>
                </a:cxn>
                <a:cxn ang="0">
                  <a:pos x="829" y="189"/>
                </a:cxn>
                <a:cxn ang="0">
                  <a:pos x="827" y="245"/>
                </a:cxn>
                <a:cxn ang="0">
                  <a:pos x="821" y="280"/>
                </a:cxn>
                <a:cxn ang="0">
                  <a:pos x="838" y="307"/>
                </a:cxn>
                <a:cxn ang="0">
                  <a:pos x="858" y="339"/>
                </a:cxn>
                <a:cxn ang="0">
                  <a:pos x="843" y="383"/>
                </a:cxn>
                <a:cxn ang="0">
                  <a:pos x="821" y="417"/>
                </a:cxn>
                <a:cxn ang="0">
                  <a:pos x="829" y="448"/>
                </a:cxn>
                <a:cxn ang="0">
                  <a:pos x="853" y="483"/>
                </a:cxn>
                <a:cxn ang="0">
                  <a:pos x="840" y="557"/>
                </a:cxn>
                <a:cxn ang="0">
                  <a:pos x="832" y="618"/>
                </a:cxn>
                <a:cxn ang="0">
                  <a:pos x="864" y="653"/>
                </a:cxn>
                <a:cxn ang="0">
                  <a:pos x="893" y="689"/>
                </a:cxn>
                <a:cxn ang="0">
                  <a:pos x="880" y="716"/>
                </a:cxn>
              </a:cxnLst>
              <a:rect l="0" t="0" r="r" b="b"/>
              <a:pathLst>
                <a:path w="895" h="716">
                  <a:moveTo>
                    <a:pt x="869" y="716"/>
                  </a:moveTo>
                  <a:lnTo>
                    <a:pt x="806" y="677"/>
                  </a:lnTo>
                  <a:lnTo>
                    <a:pt x="714" y="652"/>
                  </a:lnTo>
                  <a:lnTo>
                    <a:pt x="601" y="631"/>
                  </a:lnTo>
                  <a:lnTo>
                    <a:pt x="477" y="615"/>
                  </a:lnTo>
                  <a:lnTo>
                    <a:pt x="350" y="596"/>
                  </a:lnTo>
                  <a:lnTo>
                    <a:pt x="230" y="576"/>
                  </a:lnTo>
                  <a:lnTo>
                    <a:pt x="124" y="548"/>
                  </a:lnTo>
                  <a:lnTo>
                    <a:pt x="47" y="513"/>
                  </a:lnTo>
                  <a:lnTo>
                    <a:pt x="21" y="491"/>
                  </a:lnTo>
                  <a:lnTo>
                    <a:pt x="6" y="450"/>
                  </a:lnTo>
                  <a:lnTo>
                    <a:pt x="0" y="393"/>
                  </a:lnTo>
                  <a:lnTo>
                    <a:pt x="4" y="332"/>
                  </a:lnTo>
                  <a:lnTo>
                    <a:pt x="8" y="269"/>
                  </a:lnTo>
                  <a:lnTo>
                    <a:pt x="19" y="215"/>
                  </a:lnTo>
                  <a:lnTo>
                    <a:pt x="28" y="172"/>
                  </a:lnTo>
                  <a:lnTo>
                    <a:pt x="37" y="154"/>
                  </a:lnTo>
                  <a:lnTo>
                    <a:pt x="78" y="137"/>
                  </a:lnTo>
                  <a:lnTo>
                    <a:pt x="119" y="122"/>
                  </a:lnTo>
                  <a:lnTo>
                    <a:pt x="158" y="102"/>
                  </a:lnTo>
                  <a:lnTo>
                    <a:pt x="198" y="85"/>
                  </a:lnTo>
                  <a:lnTo>
                    <a:pt x="237" y="67"/>
                  </a:lnTo>
                  <a:lnTo>
                    <a:pt x="281" y="52"/>
                  </a:lnTo>
                  <a:lnTo>
                    <a:pt x="326" y="41"/>
                  </a:lnTo>
                  <a:lnTo>
                    <a:pt x="378" y="37"/>
                  </a:lnTo>
                  <a:lnTo>
                    <a:pt x="394" y="17"/>
                  </a:lnTo>
                  <a:lnTo>
                    <a:pt x="426" y="6"/>
                  </a:lnTo>
                  <a:lnTo>
                    <a:pt x="466" y="0"/>
                  </a:lnTo>
                  <a:lnTo>
                    <a:pt x="514" y="0"/>
                  </a:lnTo>
                  <a:lnTo>
                    <a:pt x="562" y="2"/>
                  </a:lnTo>
                  <a:lnTo>
                    <a:pt x="610" y="8"/>
                  </a:lnTo>
                  <a:lnTo>
                    <a:pt x="653" y="13"/>
                  </a:lnTo>
                  <a:lnTo>
                    <a:pt x="690" y="21"/>
                  </a:lnTo>
                  <a:lnTo>
                    <a:pt x="699" y="54"/>
                  </a:lnTo>
                  <a:lnTo>
                    <a:pt x="718" y="82"/>
                  </a:lnTo>
                  <a:lnTo>
                    <a:pt x="738" y="104"/>
                  </a:lnTo>
                  <a:lnTo>
                    <a:pt x="764" y="124"/>
                  </a:lnTo>
                  <a:lnTo>
                    <a:pt x="788" y="143"/>
                  </a:lnTo>
                  <a:lnTo>
                    <a:pt x="810" y="163"/>
                  </a:lnTo>
                  <a:lnTo>
                    <a:pt x="829" y="189"/>
                  </a:lnTo>
                  <a:lnTo>
                    <a:pt x="843" y="221"/>
                  </a:lnTo>
                  <a:lnTo>
                    <a:pt x="827" y="245"/>
                  </a:lnTo>
                  <a:lnTo>
                    <a:pt x="821" y="263"/>
                  </a:lnTo>
                  <a:lnTo>
                    <a:pt x="821" y="280"/>
                  </a:lnTo>
                  <a:lnTo>
                    <a:pt x="829" y="295"/>
                  </a:lnTo>
                  <a:lnTo>
                    <a:pt x="838" y="307"/>
                  </a:lnTo>
                  <a:lnTo>
                    <a:pt x="849" y="322"/>
                  </a:lnTo>
                  <a:lnTo>
                    <a:pt x="858" y="339"/>
                  </a:lnTo>
                  <a:lnTo>
                    <a:pt x="869" y="363"/>
                  </a:lnTo>
                  <a:lnTo>
                    <a:pt x="843" y="383"/>
                  </a:lnTo>
                  <a:lnTo>
                    <a:pt x="829" y="402"/>
                  </a:lnTo>
                  <a:lnTo>
                    <a:pt x="821" y="417"/>
                  </a:lnTo>
                  <a:lnTo>
                    <a:pt x="823" y="433"/>
                  </a:lnTo>
                  <a:lnTo>
                    <a:pt x="829" y="448"/>
                  </a:lnTo>
                  <a:lnTo>
                    <a:pt x="840" y="465"/>
                  </a:lnTo>
                  <a:lnTo>
                    <a:pt x="853" y="483"/>
                  </a:lnTo>
                  <a:lnTo>
                    <a:pt x="873" y="509"/>
                  </a:lnTo>
                  <a:lnTo>
                    <a:pt x="840" y="557"/>
                  </a:lnTo>
                  <a:lnTo>
                    <a:pt x="829" y="592"/>
                  </a:lnTo>
                  <a:lnTo>
                    <a:pt x="832" y="618"/>
                  </a:lnTo>
                  <a:lnTo>
                    <a:pt x="847" y="639"/>
                  </a:lnTo>
                  <a:lnTo>
                    <a:pt x="864" y="653"/>
                  </a:lnTo>
                  <a:lnTo>
                    <a:pt x="882" y="670"/>
                  </a:lnTo>
                  <a:lnTo>
                    <a:pt x="893" y="689"/>
                  </a:lnTo>
                  <a:lnTo>
                    <a:pt x="895" y="716"/>
                  </a:lnTo>
                  <a:lnTo>
                    <a:pt x="880" y="716"/>
                  </a:lnTo>
                  <a:lnTo>
                    <a:pt x="869" y="716"/>
                  </a:lnTo>
                  <a:close/>
                </a:path>
              </a:pathLst>
            </a:custGeom>
            <a:solidFill>
              <a:srgbClr val="FFCC99"/>
            </a:solidFill>
            <a:ln w="9525">
              <a:noFill/>
              <a:round/>
              <a:headEnd/>
              <a:tailEnd/>
            </a:ln>
          </p:spPr>
          <p:txBody>
            <a:bodyPr/>
            <a:lstStyle/>
            <a:p>
              <a:endParaRPr lang="en-AU"/>
            </a:p>
          </p:txBody>
        </p:sp>
        <p:sp>
          <p:nvSpPr>
            <p:cNvPr id="51483" name="Freeform 283"/>
            <p:cNvSpPr>
              <a:spLocks/>
            </p:cNvSpPr>
            <p:nvPr/>
          </p:nvSpPr>
          <p:spPr bwMode="auto">
            <a:xfrm>
              <a:off x="361" y="-169"/>
              <a:ext cx="84" cy="48"/>
            </a:xfrm>
            <a:custGeom>
              <a:avLst/>
              <a:gdLst/>
              <a:ahLst/>
              <a:cxnLst>
                <a:cxn ang="0">
                  <a:pos x="79" y="96"/>
                </a:cxn>
                <a:cxn ang="0">
                  <a:pos x="63" y="85"/>
                </a:cxn>
                <a:cxn ang="0">
                  <a:pos x="51" y="78"/>
                </a:cxn>
                <a:cxn ang="0">
                  <a:pos x="44" y="69"/>
                </a:cxn>
                <a:cxn ang="0">
                  <a:pos x="39" y="61"/>
                </a:cxn>
                <a:cxn ang="0">
                  <a:pos x="31" y="54"/>
                </a:cxn>
                <a:cxn ang="0">
                  <a:pos x="26" y="50"/>
                </a:cxn>
                <a:cxn ang="0">
                  <a:pos x="15" y="45"/>
                </a:cxn>
                <a:cxn ang="0">
                  <a:pos x="0" y="45"/>
                </a:cxn>
                <a:cxn ang="0">
                  <a:pos x="0" y="33"/>
                </a:cxn>
                <a:cxn ang="0">
                  <a:pos x="3" y="24"/>
                </a:cxn>
                <a:cxn ang="0">
                  <a:pos x="7" y="13"/>
                </a:cxn>
                <a:cxn ang="0">
                  <a:pos x="13" y="4"/>
                </a:cxn>
                <a:cxn ang="0">
                  <a:pos x="29" y="2"/>
                </a:cxn>
                <a:cxn ang="0">
                  <a:pos x="48" y="2"/>
                </a:cxn>
                <a:cxn ang="0">
                  <a:pos x="68" y="0"/>
                </a:cxn>
                <a:cxn ang="0">
                  <a:pos x="90" y="0"/>
                </a:cxn>
                <a:cxn ang="0">
                  <a:pos x="111" y="0"/>
                </a:cxn>
                <a:cxn ang="0">
                  <a:pos x="131" y="4"/>
                </a:cxn>
                <a:cxn ang="0">
                  <a:pos x="148" y="11"/>
                </a:cxn>
                <a:cxn ang="0">
                  <a:pos x="166" y="24"/>
                </a:cxn>
                <a:cxn ang="0">
                  <a:pos x="161" y="43"/>
                </a:cxn>
                <a:cxn ang="0">
                  <a:pos x="155" y="59"/>
                </a:cxn>
                <a:cxn ang="0">
                  <a:pos x="148" y="70"/>
                </a:cxn>
                <a:cxn ang="0">
                  <a:pos x="138" y="80"/>
                </a:cxn>
                <a:cxn ang="0">
                  <a:pos x="125" y="83"/>
                </a:cxn>
                <a:cxn ang="0">
                  <a:pos x="112" y="89"/>
                </a:cxn>
                <a:cxn ang="0">
                  <a:pos x="96" y="93"/>
                </a:cxn>
                <a:cxn ang="0">
                  <a:pos x="79" y="96"/>
                </a:cxn>
              </a:cxnLst>
              <a:rect l="0" t="0" r="r" b="b"/>
              <a:pathLst>
                <a:path w="166" h="96">
                  <a:moveTo>
                    <a:pt x="79" y="96"/>
                  </a:moveTo>
                  <a:lnTo>
                    <a:pt x="63" y="85"/>
                  </a:lnTo>
                  <a:lnTo>
                    <a:pt x="51" y="78"/>
                  </a:lnTo>
                  <a:lnTo>
                    <a:pt x="44" y="69"/>
                  </a:lnTo>
                  <a:lnTo>
                    <a:pt x="39" y="61"/>
                  </a:lnTo>
                  <a:lnTo>
                    <a:pt x="31" y="54"/>
                  </a:lnTo>
                  <a:lnTo>
                    <a:pt x="26" y="50"/>
                  </a:lnTo>
                  <a:lnTo>
                    <a:pt x="15" y="45"/>
                  </a:lnTo>
                  <a:lnTo>
                    <a:pt x="0" y="45"/>
                  </a:lnTo>
                  <a:lnTo>
                    <a:pt x="0" y="33"/>
                  </a:lnTo>
                  <a:lnTo>
                    <a:pt x="3" y="24"/>
                  </a:lnTo>
                  <a:lnTo>
                    <a:pt x="7" y="13"/>
                  </a:lnTo>
                  <a:lnTo>
                    <a:pt x="13" y="4"/>
                  </a:lnTo>
                  <a:lnTo>
                    <a:pt x="29" y="2"/>
                  </a:lnTo>
                  <a:lnTo>
                    <a:pt x="48" y="2"/>
                  </a:lnTo>
                  <a:lnTo>
                    <a:pt x="68" y="0"/>
                  </a:lnTo>
                  <a:lnTo>
                    <a:pt x="90" y="0"/>
                  </a:lnTo>
                  <a:lnTo>
                    <a:pt x="111" y="0"/>
                  </a:lnTo>
                  <a:lnTo>
                    <a:pt x="131" y="4"/>
                  </a:lnTo>
                  <a:lnTo>
                    <a:pt x="148" y="11"/>
                  </a:lnTo>
                  <a:lnTo>
                    <a:pt x="166" y="24"/>
                  </a:lnTo>
                  <a:lnTo>
                    <a:pt x="161" y="43"/>
                  </a:lnTo>
                  <a:lnTo>
                    <a:pt x="155" y="59"/>
                  </a:lnTo>
                  <a:lnTo>
                    <a:pt x="148" y="70"/>
                  </a:lnTo>
                  <a:lnTo>
                    <a:pt x="138" y="80"/>
                  </a:lnTo>
                  <a:lnTo>
                    <a:pt x="125" y="83"/>
                  </a:lnTo>
                  <a:lnTo>
                    <a:pt x="112" y="89"/>
                  </a:lnTo>
                  <a:lnTo>
                    <a:pt x="96" y="93"/>
                  </a:lnTo>
                  <a:lnTo>
                    <a:pt x="79" y="96"/>
                  </a:lnTo>
                  <a:close/>
                </a:path>
              </a:pathLst>
            </a:custGeom>
            <a:solidFill>
              <a:srgbClr val="FF00FF"/>
            </a:solidFill>
            <a:ln w="9525">
              <a:noFill/>
              <a:round/>
              <a:headEnd/>
              <a:tailEnd/>
            </a:ln>
          </p:spPr>
          <p:txBody>
            <a:bodyPr/>
            <a:lstStyle/>
            <a:p>
              <a:endParaRPr lang="en-AU"/>
            </a:p>
          </p:txBody>
        </p:sp>
        <p:sp>
          <p:nvSpPr>
            <p:cNvPr id="51484" name="Freeform 284"/>
            <p:cNvSpPr>
              <a:spLocks/>
            </p:cNvSpPr>
            <p:nvPr/>
          </p:nvSpPr>
          <p:spPr bwMode="auto">
            <a:xfrm>
              <a:off x="265" y="-163"/>
              <a:ext cx="46" cy="36"/>
            </a:xfrm>
            <a:custGeom>
              <a:avLst/>
              <a:gdLst/>
              <a:ahLst/>
              <a:cxnLst>
                <a:cxn ang="0">
                  <a:pos x="16" y="72"/>
                </a:cxn>
                <a:cxn ang="0">
                  <a:pos x="7" y="70"/>
                </a:cxn>
                <a:cxn ang="0">
                  <a:pos x="0" y="67"/>
                </a:cxn>
                <a:cxn ang="0">
                  <a:pos x="1" y="52"/>
                </a:cxn>
                <a:cxn ang="0">
                  <a:pos x="7" y="41"/>
                </a:cxn>
                <a:cxn ang="0">
                  <a:pos x="12" y="28"/>
                </a:cxn>
                <a:cxn ang="0">
                  <a:pos x="24" y="19"/>
                </a:cxn>
                <a:cxn ang="0">
                  <a:pos x="33" y="8"/>
                </a:cxn>
                <a:cxn ang="0">
                  <a:pos x="44" y="4"/>
                </a:cxn>
                <a:cxn ang="0">
                  <a:pos x="57" y="0"/>
                </a:cxn>
                <a:cxn ang="0">
                  <a:pos x="72" y="2"/>
                </a:cxn>
                <a:cxn ang="0">
                  <a:pos x="75" y="9"/>
                </a:cxn>
                <a:cxn ang="0">
                  <a:pos x="83" y="22"/>
                </a:cxn>
                <a:cxn ang="0">
                  <a:pos x="85" y="28"/>
                </a:cxn>
                <a:cxn ang="0">
                  <a:pos x="88" y="37"/>
                </a:cxn>
                <a:cxn ang="0">
                  <a:pos x="90" y="46"/>
                </a:cxn>
                <a:cxn ang="0">
                  <a:pos x="92" y="57"/>
                </a:cxn>
                <a:cxn ang="0">
                  <a:pos x="79" y="59"/>
                </a:cxn>
                <a:cxn ang="0">
                  <a:pos x="68" y="63"/>
                </a:cxn>
                <a:cxn ang="0">
                  <a:pos x="59" y="65"/>
                </a:cxn>
                <a:cxn ang="0">
                  <a:pos x="51" y="69"/>
                </a:cxn>
                <a:cxn ang="0">
                  <a:pos x="33" y="70"/>
                </a:cxn>
                <a:cxn ang="0">
                  <a:pos x="16" y="72"/>
                </a:cxn>
              </a:cxnLst>
              <a:rect l="0" t="0" r="r" b="b"/>
              <a:pathLst>
                <a:path w="92" h="72">
                  <a:moveTo>
                    <a:pt x="16" y="72"/>
                  </a:moveTo>
                  <a:lnTo>
                    <a:pt x="7" y="70"/>
                  </a:lnTo>
                  <a:lnTo>
                    <a:pt x="0" y="67"/>
                  </a:lnTo>
                  <a:lnTo>
                    <a:pt x="1" y="52"/>
                  </a:lnTo>
                  <a:lnTo>
                    <a:pt x="7" y="41"/>
                  </a:lnTo>
                  <a:lnTo>
                    <a:pt x="12" y="28"/>
                  </a:lnTo>
                  <a:lnTo>
                    <a:pt x="24" y="19"/>
                  </a:lnTo>
                  <a:lnTo>
                    <a:pt x="33" y="8"/>
                  </a:lnTo>
                  <a:lnTo>
                    <a:pt x="44" y="4"/>
                  </a:lnTo>
                  <a:lnTo>
                    <a:pt x="57" y="0"/>
                  </a:lnTo>
                  <a:lnTo>
                    <a:pt x="72" y="2"/>
                  </a:lnTo>
                  <a:lnTo>
                    <a:pt x="75" y="9"/>
                  </a:lnTo>
                  <a:lnTo>
                    <a:pt x="83" y="22"/>
                  </a:lnTo>
                  <a:lnTo>
                    <a:pt x="85" y="28"/>
                  </a:lnTo>
                  <a:lnTo>
                    <a:pt x="88" y="37"/>
                  </a:lnTo>
                  <a:lnTo>
                    <a:pt x="90" y="46"/>
                  </a:lnTo>
                  <a:lnTo>
                    <a:pt x="92" y="57"/>
                  </a:lnTo>
                  <a:lnTo>
                    <a:pt x="79" y="59"/>
                  </a:lnTo>
                  <a:lnTo>
                    <a:pt x="68" y="63"/>
                  </a:lnTo>
                  <a:lnTo>
                    <a:pt x="59" y="65"/>
                  </a:lnTo>
                  <a:lnTo>
                    <a:pt x="51" y="69"/>
                  </a:lnTo>
                  <a:lnTo>
                    <a:pt x="33" y="70"/>
                  </a:lnTo>
                  <a:lnTo>
                    <a:pt x="16" y="72"/>
                  </a:lnTo>
                  <a:close/>
                </a:path>
              </a:pathLst>
            </a:custGeom>
            <a:solidFill>
              <a:srgbClr val="FF00FF"/>
            </a:solidFill>
            <a:ln w="9525">
              <a:noFill/>
              <a:round/>
              <a:headEnd/>
              <a:tailEnd/>
            </a:ln>
          </p:spPr>
          <p:txBody>
            <a:bodyPr/>
            <a:lstStyle/>
            <a:p>
              <a:endParaRPr lang="en-AU"/>
            </a:p>
          </p:txBody>
        </p:sp>
        <p:sp>
          <p:nvSpPr>
            <p:cNvPr id="51485" name="Freeform 285"/>
            <p:cNvSpPr>
              <a:spLocks/>
            </p:cNvSpPr>
            <p:nvPr/>
          </p:nvSpPr>
          <p:spPr bwMode="auto">
            <a:xfrm>
              <a:off x="569" y="-223"/>
              <a:ext cx="50" cy="68"/>
            </a:xfrm>
            <a:custGeom>
              <a:avLst/>
              <a:gdLst/>
              <a:ahLst/>
              <a:cxnLst>
                <a:cxn ang="0">
                  <a:pos x="59" y="137"/>
                </a:cxn>
                <a:cxn ang="0">
                  <a:pos x="35" y="118"/>
                </a:cxn>
                <a:cxn ang="0">
                  <a:pos x="18" y="100"/>
                </a:cxn>
                <a:cxn ang="0">
                  <a:pos x="5" y="78"/>
                </a:cxn>
                <a:cxn ang="0">
                  <a:pos x="0" y="57"/>
                </a:cxn>
                <a:cxn ang="0">
                  <a:pos x="0" y="35"/>
                </a:cxn>
                <a:cxn ang="0">
                  <a:pos x="11" y="20"/>
                </a:cxn>
                <a:cxn ang="0">
                  <a:pos x="29" y="5"/>
                </a:cxn>
                <a:cxn ang="0">
                  <a:pos x="59" y="0"/>
                </a:cxn>
                <a:cxn ang="0">
                  <a:pos x="64" y="13"/>
                </a:cxn>
                <a:cxn ang="0">
                  <a:pos x="70" y="26"/>
                </a:cxn>
                <a:cxn ang="0">
                  <a:pos x="75" y="39"/>
                </a:cxn>
                <a:cxn ang="0">
                  <a:pos x="83" y="54"/>
                </a:cxn>
                <a:cxn ang="0">
                  <a:pos x="87" y="66"/>
                </a:cxn>
                <a:cxn ang="0">
                  <a:pos x="92" y="83"/>
                </a:cxn>
                <a:cxn ang="0">
                  <a:pos x="96" y="102"/>
                </a:cxn>
                <a:cxn ang="0">
                  <a:pos x="99" y="126"/>
                </a:cxn>
                <a:cxn ang="0">
                  <a:pos x="87" y="131"/>
                </a:cxn>
                <a:cxn ang="0">
                  <a:pos x="75" y="135"/>
                </a:cxn>
                <a:cxn ang="0">
                  <a:pos x="66" y="135"/>
                </a:cxn>
                <a:cxn ang="0">
                  <a:pos x="59" y="137"/>
                </a:cxn>
              </a:cxnLst>
              <a:rect l="0" t="0" r="r" b="b"/>
              <a:pathLst>
                <a:path w="99" h="137">
                  <a:moveTo>
                    <a:pt x="59" y="137"/>
                  </a:moveTo>
                  <a:lnTo>
                    <a:pt x="35" y="118"/>
                  </a:lnTo>
                  <a:lnTo>
                    <a:pt x="18" y="100"/>
                  </a:lnTo>
                  <a:lnTo>
                    <a:pt x="5" y="78"/>
                  </a:lnTo>
                  <a:lnTo>
                    <a:pt x="0" y="57"/>
                  </a:lnTo>
                  <a:lnTo>
                    <a:pt x="0" y="35"/>
                  </a:lnTo>
                  <a:lnTo>
                    <a:pt x="11" y="20"/>
                  </a:lnTo>
                  <a:lnTo>
                    <a:pt x="29" y="5"/>
                  </a:lnTo>
                  <a:lnTo>
                    <a:pt x="59" y="0"/>
                  </a:lnTo>
                  <a:lnTo>
                    <a:pt x="64" y="13"/>
                  </a:lnTo>
                  <a:lnTo>
                    <a:pt x="70" y="26"/>
                  </a:lnTo>
                  <a:lnTo>
                    <a:pt x="75" y="39"/>
                  </a:lnTo>
                  <a:lnTo>
                    <a:pt x="83" y="54"/>
                  </a:lnTo>
                  <a:lnTo>
                    <a:pt x="87" y="66"/>
                  </a:lnTo>
                  <a:lnTo>
                    <a:pt x="92" y="83"/>
                  </a:lnTo>
                  <a:lnTo>
                    <a:pt x="96" y="102"/>
                  </a:lnTo>
                  <a:lnTo>
                    <a:pt x="99" y="126"/>
                  </a:lnTo>
                  <a:lnTo>
                    <a:pt x="87" y="131"/>
                  </a:lnTo>
                  <a:lnTo>
                    <a:pt x="75" y="135"/>
                  </a:lnTo>
                  <a:lnTo>
                    <a:pt x="66" y="135"/>
                  </a:lnTo>
                  <a:lnTo>
                    <a:pt x="59" y="137"/>
                  </a:lnTo>
                  <a:close/>
                </a:path>
              </a:pathLst>
            </a:custGeom>
            <a:solidFill>
              <a:srgbClr val="FF00FF"/>
            </a:solidFill>
            <a:ln w="9525">
              <a:noFill/>
              <a:round/>
              <a:headEnd/>
              <a:tailEnd/>
            </a:ln>
          </p:spPr>
          <p:txBody>
            <a:bodyPr/>
            <a:lstStyle/>
            <a:p>
              <a:endParaRPr lang="en-AU"/>
            </a:p>
          </p:txBody>
        </p:sp>
        <p:sp>
          <p:nvSpPr>
            <p:cNvPr id="51486" name="Freeform 286"/>
            <p:cNvSpPr>
              <a:spLocks/>
            </p:cNvSpPr>
            <p:nvPr/>
          </p:nvSpPr>
          <p:spPr bwMode="auto">
            <a:xfrm>
              <a:off x="476" y="-234"/>
              <a:ext cx="56" cy="54"/>
            </a:xfrm>
            <a:custGeom>
              <a:avLst/>
              <a:gdLst/>
              <a:ahLst/>
              <a:cxnLst>
                <a:cxn ang="0">
                  <a:pos x="24" y="109"/>
                </a:cxn>
                <a:cxn ang="0">
                  <a:pos x="5" y="81"/>
                </a:cxn>
                <a:cxn ang="0">
                  <a:pos x="0" y="59"/>
                </a:cxn>
                <a:cxn ang="0">
                  <a:pos x="4" y="40"/>
                </a:cxn>
                <a:cxn ang="0">
                  <a:pos x="15" y="27"/>
                </a:cxn>
                <a:cxn ang="0">
                  <a:pos x="31" y="14"/>
                </a:cxn>
                <a:cxn ang="0">
                  <a:pos x="54" y="7"/>
                </a:cxn>
                <a:cxn ang="0">
                  <a:pos x="76" y="0"/>
                </a:cxn>
                <a:cxn ang="0">
                  <a:pos x="102" y="0"/>
                </a:cxn>
                <a:cxn ang="0">
                  <a:pos x="111" y="18"/>
                </a:cxn>
                <a:cxn ang="0">
                  <a:pos x="113" y="37"/>
                </a:cxn>
                <a:cxn ang="0">
                  <a:pos x="107" y="55"/>
                </a:cxn>
                <a:cxn ang="0">
                  <a:pos x="98" y="74"/>
                </a:cxn>
                <a:cxn ang="0">
                  <a:pos x="81" y="87"/>
                </a:cxn>
                <a:cxn ang="0">
                  <a:pos x="65" y="98"/>
                </a:cxn>
                <a:cxn ang="0">
                  <a:pos x="44" y="105"/>
                </a:cxn>
                <a:cxn ang="0">
                  <a:pos x="24" y="109"/>
                </a:cxn>
              </a:cxnLst>
              <a:rect l="0" t="0" r="r" b="b"/>
              <a:pathLst>
                <a:path w="113" h="109">
                  <a:moveTo>
                    <a:pt x="24" y="109"/>
                  </a:moveTo>
                  <a:lnTo>
                    <a:pt x="5" y="81"/>
                  </a:lnTo>
                  <a:lnTo>
                    <a:pt x="0" y="59"/>
                  </a:lnTo>
                  <a:lnTo>
                    <a:pt x="4" y="40"/>
                  </a:lnTo>
                  <a:lnTo>
                    <a:pt x="15" y="27"/>
                  </a:lnTo>
                  <a:lnTo>
                    <a:pt x="31" y="14"/>
                  </a:lnTo>
                  <a:lnTo>
                    <a:pt x="54" y="7"/>
                  </a:lnTo>
                  <a:lnTo>
                    <a:pt x="76" y="0"/>
                  </a:lnTo>
                  <a:lnTo>
                    <a:pt x="102" y="0"/>
                  </a:lnTo>
                  <a:lnTo>
                    <a:pt x="111" y="18"/>
                  </a:lnTo>
                  <a:lnTo>
                    <a:pt x="113" y="37"/>
                  </a:lnTo>
                  <a:lnTo>
                    <a:pt x="107" y="55"/>
                  </a:lnTo>
                  <a:lnTo>
                    <a:pt x="98" y="74"/>
                  </a:lnTo>
                  <a:lnTo>
                    <a:pt x="81" y="87"/>
                  </a:lnTo>
                  <a:lnTo>
                    <a:pt x="65" y="98"/>
                  </a:lnTo>
                  <a:lnTo>
                    <a:pt x="44" y="105"/>
                  </a:lnTo>
                  <a:lnTo>
                    <a:pt x="24" y="109"/>
                  </a:lnTo>
                  <a:close/>
                </a:path>
              </a:pathLst>
            </a:custGeom>
            <a:solidFill>
              <a:srgbClr val="FF00FF"/>
            </a:solidFill>
            <a:ln w="9525">
              <a:noFill/>
              <a:round/>
              <a:headEnd/>
              <a:tailEnd/>
            </a:ln>
          </p:spPr>
          <p:txBody>
            <a:bodyPr/>
            <a:lstStyle/>
            <a:p>
              <a:endParaRPr lang="en-AU"/>
            </a:p>
          </p:txBody>
        </p:sp>
        <p:sp>
          <p:nvSpPr>
            <p:cNvPr id="51487" name="Freeform 287"/>
            <p:cNvSpPr>
              <a:spLocks/>
            </p:cNvSpPr>
            <p:nvPr/>
          </p:nvSpPr>
          <p:spPr bwMode="auto">
            <a:xfrm>
              <a:off x="422" y="-273"/>
              <a:ext cx="58" cy="85"/>
            </a:xfrm>
            <a:custGeom>
              <a:avLst/>
              <a:gdLst/>
              <a:ahLst/>
              <a:cxnLst>
                <a:cxn ang="0">
                  <a:pos x="40" y="170"/>
                </a:cxn>
                <a:cxn ang="0">
                  <a:pos x="29" y="165"/>
                </a:cxn>
                <a:cxn ang="0">
                  <a:pos x="20" y="163"/>
                </a:cxn>
                <a:cxn ang="0">
                  <a:pos x="9" y="161"/>
                </a:cxn>
                <a:cxn ang="0">
                  <a:pos x="0" y="159"/>
                </a:cxn>
                <a:cxn ang="0">
                  <a:pos x="0" y="141"/>
                </a:cxn>
                <a:cxn ang="0">
                  <a:pos x="5" y="122"/>
                </a:cxn>
                <a:cxn ang="0">
                  <a:pos x="13" y="104"/>
                </a:cxn>
                <a:cxn ang="0">
                  <a:pos x="24" y="85"/>
                </a:cxn>
                <a:cxn ang="0">
                  <a:pos x="33" y="63"/>
                </a:cxn>
                <a:cxn ang="0">
                  <a:pos x="42" y="43"/>
                </a:cxn>
                <a:cxn ang="0">
                  <a:pos x="48" y="20"/>
                </a:cxn>
                <a:cxn ang="0">
                  <a:pos x="53" y="0"/>
                </a:cxn>
                <a:cxn ang="0">
                  <a:pos x="63" y="2"/>
                </a:cxn>
                <a:cxn ang="0">
                  <a:pos x="79" y="11"/>
                </a:cxn>
                <a:cxn ang="0">
                  <a:pos x="94" y="22"/>
                </a:cxn>
                <a:cxn ang="0">
                  <a:pos x="111" y="35"/>
                </a:cxn>
                <a:cxn ang="0">
                  <a:pos x="111" y="39"/>
                </a:cxn>
                <a:cxn ang="0">
                  <a:pos x="114" y="48"/>
                </a:cxn>
                <a:cxn ang="0">
                  <a:pos x="103" y="59"/>
                </a:cxn>
                <a:cxn ang="0">
                  <a:pos x="92" y="76"/>
                </a:cxn>
                <a:cxn ang="0">
                  <a:pos x="81" y="94"/>
                </a:cxn>
                <a:cxn ang="0">
                  <a:pos x="70" y="117"/>
                </a:cxn>
                <a:cxn ang="0">
                  <a:pos x="59" y="135"/>
                </a:cxn>
                <a:cxn ang="0">
                  <a:pos x="50" y="152"/>
                </a:cxn>
                <a:cxn ang="0">
                  <a:pos x="42" y="163"/>
                </a:cxn>
                <a:cxn ang="0">
                  <a:pos x="40" y="170"/>
                </a:cxn>
              </a:cxnLst>
              <a:rect l="0" t="0" r="r" b="b"/>
              <a:pathLst>
                <a:path w="114" h="170">
                  <a:moveTo>
                    <a:pt x="40" y="170"/>
                  </a:moveTo>
                  <a:lnTo>
                    <a:pt x="29" y="165"/>
                  </a:lnTo>
                  <a:lnTo>
                    <a:pt x="20" y="163"/>
                  </a:lnTo>
                  <a:lnTo>
                    <a:pt x="9" y="161"/>
                  </a:lnTo>
                  <a:lnTo>
                    <a:pt x="0" y="159"/>
                  </a:lnTo>
                  <a:lnTo>
                    <a:pt x="0" y="141"/>
                  </a:lnTo>
                  <a:lnTo>
                    <a:pt x="5" y="122"/>
                  </a:lnTo>
                  <a:lnTo>
                    <a:pt x="13" y="104"/>
                  </a:lnTo>
                  <a:lnTo>
                    <a:pt x="24" y="85"/>
                  </a:lnTo>
                  <a:lnTo>
                    <a:pt x="33" y="63"/>
                  </a:lnTo>
                  <a:lnTo>
                    <a:pt x="42" y="43"/>
                  </a:lnTo>
                  <a:lnTo>
                    <a:pt x="48" y="20"/>
                  </a:lnTo>
                  <a:lnTo>
                    <a:pt x="53" y="0"/>
                  </a:lnTo>
                  <a:lnTo>
                    <a:pt x="63" y="2"/>
                  </a:lnTo>
                  <a:lnTo>
                    <a:pt x="79" y="11"/>
                  </a:lnTo>
                  <a:lnTo>
                    <a:pt x="94" y="22"/>
                  </a:lnTo>
                  <a:lnTo>
                    <a:pt x="111" y="35"/>
                  </a:lnTo>
                  <a:lnTo>
                    <a:pt x="111" y="39"/>
                  </a:lnTo>
                  <a:lnTo>
                    <a:pt x="114" y="48"/>
                  </a:lnTo>
                  <a:lnTo>
                    <a:pt x="103" y="59"/>
                  </a:lnTo>
                  <a:lnTo>
                    <a:pt x="92" y="76"/>
                  </a:lnTo>
                  <a:lnTo>
                    <a:pt x="81" y="94"/>
                  </a:lnTo>
                  <a:lnTo>
                    <a:pt x="70" y="117"/>
                  </a:lnTo>
                  <a:lnTo>
                    <a:pt x="59" y="135"/>
                  </a:lnTo>
                  <a:lnTo>
                    <a:pt x="50" y="152"/>
                  </a:lnTo>
                  <a:lnTo>
                    <a:pt x="42" y="163"/>
                  </a:lnTo>
                  <a:lnTo>
                    <a:pt x="40" y="170"/>
                  </a:lnTo>
                  <a:close/>
                </a:path>
              </a:pathLst>
            </a:custGeom>
            <a:solidFill>
              <a:srgbClr val="33CC66"/>
            </a:solidFill>
            <a:ln w="9525">
              <a:noFill/>
              <a:round/>
              <a:headEnd/>
              <a:tailEnd/>
            </a:ln>
          </p:spPr>
          <p:txBody>
            <a:bodyPr/>
            <a:lstStyle/>
            <a:p>
              <a:endParaRPr lang="en-AU"/>
            </a:p>
          </p:txBody>
        </p:sp>
        <p:sp>
          <p:nvSpPr>
            <p:cNvPr id="51488" name="Freeform 288"/>
            <p:cNvSpPr>
              <a:spLocks/>
            </p:cNvSpPr>
            <p:nvPr/>
          </p:nvSpPr>
          <p:spPr bwMode="auto">
            <a:xfrm>
              <a:off x="237" y="-250"/>
              <a:ext cx="61" cy="59"/>
            </a:xfrm>
            <a:custGeom>
              <a:avLst/>
              <a:gdLst/>
              <a:ahLst/>
              <a:cxnLst>
                <a:cxn ang="0">
                  <a:pos x="109" y="119"/>
                </a:cxn>
                <a:cxn ang="0">
                  <a:pos x="33" y="93"/>
                </a:cxn>
                <a:cxn ang="0">
                  <a:pos x="0" y="63"/>
                </a:cxn>
                <a:cxn ang="0">
                  <a:pos x="0" y="34"/>
                </a:cxn>
                <a:cxn ang="0">
                  <a:pos x="22" y="11"/>
                </a:cxn>
                <a:cxn ang="0">
                  <a:pos x="54" y="0"/>
                </a:cxn>
                <a:cxn ang="0">
                  <a:pos x="89" y="11"/>
                </a:cxn>
                <a:cxn ang="0">
                  <a:pos x="113" y="48"/>
                </a:cxn>
                <a:cxn ang="0">
                  <a:pos x="122" y="119"/>
                </a:cxn>
                <a:cxn ang="0">
                  <a:pos x="113" y="119"/>
                </a:cxn>
                <a:cxn ang="0">
                  <a:pos x="109" y="119"/>
                </a:cxn>
              </a:cxnLst>
              <a:rect l="0" t="0" r="r" b="b"/>
              <a:pathLst>
                <a:path w="122" h="119">
                  <a:moveTo>
                    <a:pt x="109" y="119"/>
                  </a:moveTo>
                  <a:lnTo>
                    <a:pt x="33" y="93"/>
                  </a:lnTo>
                  <a:lnTo>
                    <a:pt x="0" y="63"/>
                  </a:lnTo>
                  <a:lnTo>
                    <a:pt x="0" y="34"/>
                  </a:lnTo>
                  <a:lnTo>
                    <a:pt x="22" y="11"/>
                  </a:lnTo>
                  <a:lnTo>
                    <a:pt x="54" y="0"/>
                  </a:lnTo>
                  <a:lnTo>
                    <a:pt x="89" y="11"/>
                  </a:lnTo>
                  <a:lnTo>
                    <a:pt x="113" y="48"/>
                  </a:lnTo>
                  <a:lnTo>
                    <a:pt x="122" y="119"/>
                  </a:lnTo>
                  <a:lnTo>
                    <a:pt x="113" y="119"/>
                  </a:lnTo>
                  <a:lnTo>
                    <a:pt x="109" y="119"/>
                  </a:lnTo>
                  <a:close/>
                </a:path>
              </a:pathLst>
            </a:custGeom>
            <a:solidFill>
              <a:srgbClr val="FF00FF"/>
            </a:solidFill>
            <a:ln w="9525">
              <a:noFill/>
              <a:round/>
              <a:headEnd/>
              <a:tailEnd/>
            </a:ln>
          </p:spPr>
          <p:txBody>
            <a:bodyPr/>
            <a:lstStyle/>
            <a:p>
              <a:endParaRPr lang="en-AU"/>
            </a:p>
          </p:txBody>
        </p:sp>
        <p:sp>
          <p:nvSpPr>
            <p:cNvPr id="51489" name="Freeform 289"/>
            <p:cNvSpPr>
              <a:spLocks/>
            </p:cNvSpPr>
            <p:nvPr/>
          </p:nvSpPr>
          <p:spPr bwMode="auto">
            <a:xfrm>
              <a:off x="352" y="-270"/>
              <a:ext cx="73" cy="81"/>
            </a:xfrm>
            <a:custGeom>
              <a:avLst/>
              <a:gdLst/>
              <a:ahLst/>
              <a:cxnLst>
                <a:cxn ang="0">
                  <a:pos x="41" y="159"/>
                </a:cxn>
                <a:cxn ang="0">
                  <a:pos x="22" y="142"/>
                </a:cxn>
                <a:cxn ang="0">
                  <a:pos x="11" y="131"/>
                </a:cxn>
                <a:cxn ang="0">
                  <a:pos x="2" y="120"/>
                </a:cxn>
                <a:cxn ang="0">
                  <a:pos x="0" y="111"/>
                </a:cxn>
                <a:cxn ang="0">
                  <a:pos x="28" y="99"/>
                </a:cxn>
                <a:cxn ang="0">
                  <a:pos x="46" y="86"/>
                </a:cxn>
                <a:cxn ang="0">
                  <a:pos x="58" y="70"/>
                </a:cxn>
                <a:cxn ang="0">
                  <a:pos x="69" y="55"/>
                </a:cxn>
                <a:cxn ang="0">
                  <a:pos x="76" y="37"/>
                </a:cxn>
                <a:cxn ang="0">
                  <a:pos x="91" y="22"/>
                </a:cxn>
                <a:cxn ang="0">
                  <a:pos x="113" y="7"/>
                </a:cxn>
                <a:cxn ang="0">
                  <a:pos x="146" y="0"/>
                </a:cxn>
                <a:cxn ang="0">
                  <a:pos x="141" y="22"/>
                </a:cxn>
                <a:cxn ang="0">
                  <a:pos x="133" y="46"/>
                </a:cxn>
                <a:cxn ang="0">
                  <a:pos x="122" y="66"/>
                </a:cxn>
                <a:cxn ang="0">
                  <a:pos x="111" y="86"/>
                </a:cxn>
                <a:cxn ang="0">
                  <a:pos x="95" y="105"/>
                </a:cxn>
                <a:cxn ang="0">
                  <a:pos x="80" y="123"/>
                </a:cxn>
                <a:cxn ang="0">
                  <a:pos x="61" y="142"/>
                </a:cxn>
                <a:cxn ang="0">
                  <a:pos x="43" y="162"/>
                </a:cxn>
                <a:cxn ang="0">
                  <a:pos x="41" y="160"/>
                </a:cxn>
                <a:cxn ang="0">
                  <a:pos x="41" y="159"/>
                </a:cxn>
              </a:cxnLst>
              <a:rect l="0" t="0" r="r" b="b"/>
              <a:pathLst>
                <a:path w="146" h="162">
                  <a:moveTo>
                    <a:pt x="41" y="159"/>
                  </a:moveTo>
                  <a:lnTo>
                    <a:pt x="22" y="142"/>
                  </a:lnTo>
                  <a:lnTo>
                    <a:pt x="11" y="131"/>
                  </a:lnTo>
                  <a:lnTo>
                    <a:pt x="2" y="120"/>
                  </a:lnTo>
                  <a:lnTo>
                    <a:pt x="0" y="111"/>
                  </a:lnTo>
                  <a:lnTo>
                    <a:pt x="28" y="99"/>
                  </a:lnTo>
                  <a:lnTo>
                    <a:pt x="46" y="86"/>
                  </a:lnTo>
                  <a:lnTo>
                    <a:pt x="58" y="70"/>
                  </a:lnTo>
                  <a:lnTo>
                    <a:pt x="69" y="55"/>
                  </a:lnTo>
                  <a:lnTo>
                    <a:pt x="76" y="37"/>
                  </a:lnTo>
                  <a:lnTo>
                    <a:pt x="91" y="22"/>
                  </a:lnTo>
                  <a:lnTo>
                    <a:pt x="113" y="7"/>
                  </a:lnTo>
                  <a:lnTo>
                    <a:pt x="146" y="0"/>
                  </a:lnTo>
                  <a:lnTo>
                    <a:pt x="141" y="22"/>
                  </a:lnTo>
                  <a:lnTo>
                    <a:pt x="133" y="46"/>
                  </a:lnTo>
                  <a:lnTo>
                    <a:pt x="122" y="66"/>
                  </a:lnTo>
                  <a:lnTo>
                    <a:pt x="111" y="86"/>
                  </a:lnTo>
                  <a:lnTo>
                    <a:pt x="95" y="105"/>
                  </a:lnTo>
                  <a:lnTo>
                    <a:pt x="80" y="123"/>
                  </a:lnTo>
                  <a:lnTo>
                    <a:pt x="61" y="142"/>
                  </a:lnTo>
                  <a:lnTo>
                    <a:pt x="43" y="162"/>
                  </a:lnTo>
                  <a:lnTo>
                    <a:pt x="41" y="160"/>
                  </a:lnTo>
                  <a:lnTo>
                    <a:pt x="41" y="159"/>
                  </a:lnTo>
                  <a:close/>
                </a:path>
              </a:pathLst>
            </a:custGeom>
            <a:solidFill>
              <a:srgbClr val="FF00FF"/>
            </a:solidFill>
            <a:ln w="9525">
              <a:noFill/>
              <a:round/>
              <a:headEnd/>
              <a:tailEnd/>
            </a:ln>
          </p:spPr>
          <p:txBody>
            <a:bodyPr/>
            <a:lstStyle/>
            <a:p>
              <a:endParaRPr lang="en-AU"/>
            </a:p>
          </p:txBody>
        </p:sp>
        <p:sp>
          <p:nvSpPr>
            <p:cNvPr id="51490" name="Freeform 290"/>
            <p:cNvSpPr>
              <a:spLocks/>
            </p:cNvSpPr>
            <p:nvPr/>
          </p:nvSpPr>
          <p:spPr bwMode="auto">
            <a:xfrm>
              <a:off x="1282" y="-365"/>
              <a:ext cx="41" cy="159"/>
            </a:xfrm>
            <a:custGeom>
              <a:avLst/>
              <a:gdLst/>
              <a:ahLst/>
              <a:cxnLst>
                <a:cxn ang="0">
                  <a:pos x="0" y="316"/>
                </a:cxn>
                <a:cxn ang="0">
                  <a:pos x="3" y="275"/>
                </a:cxn>
                <a:cxn ang="0">
                  <a:pos x="9" y="237"/>
                </a:cxn>
                <a:cxn ang="0">
                  <a:pos x="16" y="196"/>
                </a:cxn>
                <a:cxn ang="0">
                  <a:pos x="26" y="157"/>
                </a:cxn>
                <a:cxn ang="0">
                  <a:pos x="33" y="116"/>
                </a:cxn>
                <a:cxn ang="0">
                  <a:pos x="42" y="78"/>
                </a:cxn>
                <a:cxn ang="0">
                  <a:pos x="52" y="39"/>
                </a:cxn>
                <a:cxn ang="0">
                  <a:pos x="63" y="4"/>
                </a:cxn>
                <a:cxn ang="0">
                  <a:pos x="66" y="2"/>
                </a:cxn>
                <a:cxn ang="0">
                  <a:pos x="76" y="0"/>
                </a:cxn>
                <a:cxn ang="0">
                  <a:pos x="79" y="35"/>
                </a:cxn>
                <a:cxn ang="0">
                  <a:pos x="81" y="72"/>
                </a:cxn>
                <a:cxn ang="0">
                  <a:pos x="81" y="109"/>
                </a:cxn>
                <a:cxn ang="0">
                  <a:pos x="81" y="146"/>
                </a:cxn>
                <a:cxn ang="0">
                  <a:pos x="76" y="181"/>
                </a:cxn>
                <a:cxn ang="0">
                  <a:pos x="70" y="220"/>
                </a:cxn>
                <a:cxn ang="0">
                  <a:pos x="61" y="257"/>
                </a:cxn>
                <a:cxn ang="0">
                  <a:pos x="53" y="300"/>
                </a:cxn>
                <a:cxn ang="0">
                  <a:pos x="40" y="301"/>
                </a:cxn>
                <a:cxn ang="0">
                  <a:pos x="33" y="305"/>
                </a:cxn>
                <a:cxn ang="0">
                  <a:pos x="28" y="307"/>
                </a:cxn>
                <a:cxn ang="0">
                  <a:pos x="22" y="311"/>
                </a:cxn>
                <a:cxn ang="0">
                  <a:pos x="13" y="312"/>
                </a:cxn>
                <a:cxn ang="0">
                  <a:pos x="0" y="316"/>
                </a:cxn>
              </a:cxnLst>
              <a:rect l="0" t="0" r="r" b="b"/>
              <a:pathLst>
                <a:path w="81" h="316">
                  <a:moveTo>
                    <a:pt x="0" y="316"/>
                  </a:moveTo>
                  <a:lnTo>
                    <a:pt x="3" y="275"/>
                  </a:lnTo>
                  <a:lnTo>
                    <a:pt x="9" y="237"/>
                  </a:lnTo>
                  <a:lnTo>
                    <a:pt x="16" y="196"/>
                  </a:lnTo>
                  <a:lnTo>
                    <a:pt x="26" y="157"/>
                  </a:lnTo>
                  <a:lnTo>
                    <a:pt x="33" y="116"/>
                  </a:lnTo>
                  <a:lnTo>
                    <a:pt x="42" y="78"/>
                  </a:lnTo>
                  <a:lnTo>
                    <a:pt x="52" y="39"/>
                  </a:lnTo>
                  <a:lnTo>
                    <a:pt x="63" y="4"/>
                  </a:lnTo>
                  <a:lnTo>
                    <a:pt x="66" y="2"/>
                  </a:lnTo>
                  <a:lnTo>
                    <a:pt x="76" y="0"/>
                  </a:lnTo>
                  <a:lnTo>
                    <a:pt x="79" y="35"/>
                  </a:lnTo>
                  <a:lnTo>
                    <a:pt x="81" y="72"/>
                  </a:lnTo>
                  <a:lnTo>
                    <a:pt x="81" y="109"/>
                  </a:lnTo>
                  <a:lnTo>
                    <a:pt x="81" y="146"/>
                  </a:lnTo>
                  <a:lnTo>
                    <a:pt x="76" y="181"/>
                  </a:lnTo>
                  <a:lnTo>
                    <a:pt x="70" y="220"/>
                  </a:lnTo>
                  <a:lnTo>
                    <a:pt x="61" y="257"/>
                  </a:lnTo>
                  <a:lnTo>
                    <a:pt x="53" y="300"/>
                  </a:lnTo>
                  <a:lnTo>
                    <a:pt x="40" y="301"/>
                  </a:lnTo>
                  <a:lnTo>
                    <a:pt x="33" y="305"/>
                  </a:lnTo>
                  <a:lnTo>
                    <a:pt x="28" y="307"/>
                  </a:lnTo>
                  <a:lnTo>
                    <a:pt x="22" y="311"/>
                  </a:lnTo>
                  <a:lnTo>
                    <a:pt x="13" y="312"/>
                  </a:lnTo>
                  <a:lnTo>
                    <a:pt x="0" y="316"/>
                  </a:lnTo>
                  <a:close/>
                </a:path>
              </a:pathLst>
            </a:custGeom>
            <a:solidFill>
              <a:srgbClr val="E6E6E6"/>
            </a:solidFill>
            <a:ln w="9525">
              <a:noFill/>
              <a:round/>
              <a:headEnd/>
              <a:tailEnd/>
            </a:ln>
          </p:spPr>
          <p:txBody>
            <a:bodyPr/>
            <a:lstStyle/>
            <a:p>
              <a:endParaRPr lang="en-AU"/>
            </a:p>
          </p:txBody>
        </p:sp>
        <p:sp>
          <p:nvSpPr>
            <p:cNvPr id="51491" name="Freeform 291"/>
            <p:cNvSpPr>
              <a:spLocks/>
            </p:cNvSpPr>
            <p:nvPr/>
          </p:nvSpPr>
          <p:spPr bwMode="auto">
            <a:xfrm>
              <a:off x="322" y="-301"/>
              <a:ext cx="37" cy="84"/>
            </a:xfrm>
            <a:custGeom>
              <a:avLst/>
              <a:gdLst/>
              <a:ahLst/>
              <a:cxnLst>
                <a:cxn ang="0">
                  <a:pos x="22" y="169"/>
                </a:cxn>
                <a:cxn ang="0">
                  <a:pos x="8" y="147"/>
                </a:cxn>
                <a:cxn ang="0">
                  <a:pos x="2" y="126"/>
                </a:cxn>
                <a:cxn ang="0">
                  <a:pos x="0" y="102"/>
                </a:cxn>
                <a:cxn ang="0">
                  <a:pos x="6" y="80"/>
                </a:cxn>
                <a:cxn ang="0">
                  <a:pos x="11" y="56"/>
                </a:cxn>
                <a:cxn ang="0">
                  <a:pos x="21" y="34"/>
                </a:cxn>
                <a:cxn ang="0">
                  <a:pos x="30" y="15"/>
                </a:cxn>
                <a:cxn ang="0">
                  <a:pos x="39" y="0"/>
                </a:cxn>
                <a:cxn ang="0">
                  <a:pos x="48" y="0"/>
                </a:cxn>
                <a:cxn ang="0">
                  <a:pos x="61" y="4"/>
                </a:cxn>
                <a:cxn ang="0">
                  <a:pos x="70" y="30"/>
                </a:cxn>
                <a:cxn ang="0">
                  <a:pos x="74" y="52"/>
                </a:cxn>
                <a:cxn ang="0">
                  <a:pos x="69" y="69"/>
                </a:cxn>
                <a:cxn ang="0">
                  <a:pos x="65" y="87"/>
                </a:cxn>
                <a:cxn ang="0">
                  <a:pos x="56" y="102"/>
                </a:cxn>
                <a:cxn ang="0">
                  <a:pos x="52" y="119"/>
                </a:cxn>
                <a:cxn ang="0">
                  <a:pos x="50" y="139"/>
                </a:cxn>
                <a:cxn ang="0">
                  <a:pos x="56" y="167"/>
                </a:cxn>
                <a:cxn ang="0">
                  <a:pos x="45" y="167"/>
                </a:cxn>
                <a:cxn ang="0">
                  <a:pos x="35" y="167"/>
                </a:cxn>
                <a:cxn ang="0">
                  <a:pos x="28" y="167"/>
                </a:cxn>
                <a:cxn ang="0">
                  <a:pos x="22" y="169"/>
                </a:cxn>
              </a:cxnLst>
              <a:rect l="0" t="0" r="r" b="b"/>
              <a:pathLst>
                <a:path w="74" h="169">
                  <a:moveTo>
                    <a:pt x="22" y="169"/>
                  </a:moveTo>
                  <a:lnTo>
                    <a:pt x="8" y="147"/>
                  </a:lnTo>
                  <a:lnTo>
                    <a:pt x="2" y="126"/>
                  </a:lnTo>
                  <a:lnTo>
                    <a:pt x="0" y="102"/>
                  </a:lnTo>
                  <a:lnTo>
                    <a:pt x="6" y="80"/>
                  </a:lnTo>
                  <a:lnTo>
                    <a:pt x="11" y="56"/>
                  </a:lnTo>
                  <a:lnTo>
                    <a:pt x="21" y="34"/>
                  </a:lnTo>
                  <a:lnTo>
                    <a:pt x="30" y="15"/>
                  </a:lnTo>
                  <a:lnTo>
                    <a:pt x="39" y="0"/>
                  </a:lnTo>
                  <a:lnTo>
                    <a:pt x="48" y="0"/>
                  </a:lnTo>
                  <a:lnTo>
                    <a:pt x="61" y="4"/>
                  </a:lnTo>
                  <a:lnTo>
                    <a:pt x="70" y="30"/>
                  </a:lnTo>
                  <a:lnTo>
                    <a:pt x="74" y="52"/>
                  </a:lnTo>
                  <a:lnTo>
                    <a:pt x="69" y="69"/>
                  </a:lnTo>
                  <a:lnTo>
                    <a:pt x="65" y="87"/>
                  </a:lnTo>
                  <a:lnTo>
                    <a:pt x="56" y="102"/>
                  </a:lnTo>
                  <a:lnTo>
                    <a:pt x="52" y="119"/>
                  </a:lnTo>
                  <a:lnTo>
                    <a:pt x="50" y="139"/>
                  </a:lnTo>
                  <a:lnTo>
                    <a:pt x="56" y="167"/>
                  </a:lnTo>
                  <a:lnTo>
                    <a:pt x="45" y="167"/>
                  </a:lnTo>
                  <a:lnTo>
                    <a:pt x="35" y="167"/>
                  </a:lnTo>
                  <a:lnTo>
                    <a:pt x="28" y="167"/>
                  </a:lnTo>
                  <a:lnTo>
                    <a:pt x="22" y="169"/>
                  </a:lnTo>
                  <a:close/>
                </a:path>
              </a:pathLst>
            </a:custGeom>
            <a:solidFill>
              <a:srgbClr val="FF00FF"/>
            </a:solidFill>
            <a:ln w="9525">
              <a:noFill/>
              <a:round/>
              <a:headEnd/>
              <a:tailEnd/>
            </a:ln>
          </p:spPr>
          <p:txBody>
            <a:bodyPr/>
            <a:lstStyle/>
            <a:p>
              <a:endParaRPr lang="en-AU"/>
            </a:p>
          </p:txBody>
        </p:sp>
        <p:sp>
          <p:nvSpPr>
            <p:cNvPr id="51492" name="Freeform 292"/>
            <p:cNvSpPr>
              <a:spLocks/>
            </p:cNvSpPr>
            <p:nvPr/>
          </p:nvSpPr>
          <p:spPr bwMode="auto">
            <a:xfrm>
              <a:off x="605" y="-282"/>
              <a:ext cx="59" cy="52"/>
            </a:xfrm>
            <a:custGeom>
              <a:avLst/>
              <a:gdLst/>
              <a:ahLst/>
              <a:cxnLst>
                <a:cxn ang="0">
                  <a:pos x="44" y="106"/>
                </a:cxn>
                <a:cxn ang="0">
                  <a:pos x="35" y="93"/>
                </a:cxn>
                <a:cxn ang="0">
                  <a:pos x="31" y="84"/>
                </a:cxn>
                <a:cxn ang="0">
                  <a:pos x="18" y="84"/>
                </a:cxn>
                <a:cxn ang="0">
                  <a:pos x="9" y="84"/>
                </a:cxn>
                <a:cxn ang="0">
                  <a:pos x="3" y="73"/>
                </a:cxn>
                <a:cxn ang="0">
                  <a:pos x="2" y="65"/>
                </a:cxn>
                <a:cxn ang="0">
                  <a:pos x="0" y="60"/>
                </a:cxn>
                <a:cxn ang="0">
                  <a:pos x="0" y="54"/>
                </a:cxn>
                <a:cxn ang="0">
                  <a:pos x="0" y="45"/>
                </a:cxn>
                <a:cxn ang="0">
                  <a:pos x="3" y="32"/>
                </a:cxn>
                <a:cxn ang="0">
                  <a:pos x="53" y="4"/>
                </a:cxn>
                <a:cxn ang="0">
                  <a:pos x="88" y="0"/>
                </a:cxn>
                <a:cxn ang="0">
                  <a:pos x="107" y="10"/>
                </a:cxn>
                <a:cxn ang="0">
                  <a:pos x="116" y="32"/>
                </a:cxn>
                <a:cxn ang="0">
                  <a:pos x="111" y="56"/>
                </a:cxn>
                <a:cxn ang="0">
                  <a:pos x="96" y="80"/>
                </a:cxn>
                <a:cxn ang="0">
                  <a:pos x="74" y="99"/>
                </a:cxn>
                <a:cxn ang="0">
                  <a:pos x="44" y="106"/>
                </a:cxn>
              </a:cxnLst>
              <a:rect l="0" t="0" r="r" b="b"/>
              <a:pathLst>
                <a:path w="116" h="106">
                  <a:moveTo>
                    <a:pt x="44" y="106"/>
                  </a:moveTo>
                  <a:lnTo>
                    <a:pt x="35" y="93"/>
                  </a:lnTo>
                  <a:lnTo>
                    <a:pt x="31" y="84"/>
                  </a:lnTo>
                  <a:lnTo>
                    <a:pt x="18" y="84"/>
                  </a:lnTo>
                  <a:lnTo>
                    <a:pt x="9" y="84"/>
                  </a:lnTo>
                  <a:lnTo>
                    <a:pt x="3" y="73"/>
                  </a:lnTo>
                  <a:lnTo>
                    <a:pt x="2" y="65"/>
                  </a:lnTo>
                  <a:lnTo>
                    <a:pt x="0" y="60"/>
                  </a:lnTo>
                  <a:lnTo>
                    <a:pt x="0" y="54"/>
                  </a:lnTo>
                  <a:lnTo>
                    <a:pt x="0" y="45"/>
                  </a:lnTo>
                  <a:lnTo>
                    <a:pt x="3" y="32"/>
                  </a:lnTo>
                  <a:lnTo>
                    <a:pt x="53" y="4"/>
                  </a:lnTo>
                  <a:lnTo>
                    <a:pt x="88" y="0"/>
                  </a:lnTo>
                  <a:lnTo>
                    <a:pt x="107" y="10"/>
                  </a:lnTo>
                  <a:lnTo>
                    <a:pt x="116" y="32"/>
                  </a:lnTo>
                  <a:lnTo>
                    <a:pt x="111" y="56"/>
                  </a:lnTo>
                  <a:lnTo>
                    <a:pt x="96" y="80"/>
                  </a:lnTo>
                  <a:lnTo>
                    <a:pt x="74" y="99"/>
                  </a:lnTo>
                  <a:lnTo>
                    <a:pt x="44" y="106"/>
                  </a:lnTo>
                  <a:close/>
                </a:path>
              </a:pathLst>
            </a:custGeom>
            <a:solidFill>
              <a:srgbClr val="FF00FF"/>
            </a:solidFill>
            <a:ln w="9525">
              <a:noFill/>
              <a:round/>
              <a:headEnd/>
              <a:tailEnd/>
            </a:ln>
          </p:spPr>
          <p:txBody>
            <a:bodyPr/>
            <a:lstStyle/>
            <a:p>
              <a:endParaRPr lang="en-AU"/>
            </a:p>
          </p:txBody>
        </p:sp>
        <p:sp>
          <p:nvSpPr>
            <p:cNvPr id="51493" name="Freeform 293"/>
            <p:cNvSpPr>
              <a:spLocks/>
            </p:cNvSpPr>
            <p:nvPr/>
          </p:nvSpPr>
          <p:spPr bwMode="auto">
            <a:xfrm>
              <a:off x="550" y="-272"/>
              <a:ext cx="29" cy="38"/>
            </a:xfrm>
            <a:custGeom>
              <a:avLst/>
              <a:gdLst/>
              <a:ahLst/>
              <a:cxnLst>
                <a:cxn ang="0">
                  <a:pos x="28" y="76"/>
                </a:cxn>
                <a:cxn ang="0">
                  <a:pos x="15" y="68"/>
                </a:cxn>
                <a:cxn ang="0">
                  <a:pos x="5" y="66"/>
                </a:cxn>
                <a:cxn ang="0">
                  <a:pos x="4" y="52"/>
                </a:cxn>
                <a:cxn ang="0">
                  <a:pos x="4" y="39"/>
                </a:cxn>
                <a:cxn ang="0">
                  <a:pos x="2" y="26"/>
                </a:cxn>
                <a:cxn ang="0">
                  <a:pos x="0" y="15"/>
                </a:cxn>
                <a:cxn ang="0">
                  <a:pos x="5" y="7"/>
                </a:cxn>
                <a:cxn ang="0">
                  <a:pos x="13" y="4"/>
                </a:cxn>
                <a:cxn ang="0">
                  <a:pos x="18" y="2"/>
                </a:cxn>
                <a:cxn ang="0">
                  <a:pos x="28" y="0"/>
                </a:cxn>
                <a:cxn ang="0">
                  <a:pos x="42" y="13"/>
                </a:cxn>
                <a:cxn ang="0">
                  <a:pos x="57" y="28"/>
                </a:cxn>
                <a:cxn ang="0">
                  <a:pos x="55" y="29"/>
                </a:cxn>
                <a:cxn ang="0">
                  <a:pos x="53" y="37"/>
                </a:cxn>
                <a:cxn ang="0">
                  <a:pos x="50" y="46"/>
                </a:cxn>
                <a:cxn ang="0">
                  <a:pos x="48" y="57"/>
                </a:cxn>
                <a:cxn ang="0">
                  <a:pos x="37" y="72"/>
                </a:cxn>
                <a:cxn ang="0">
                  <a:pos x="28" y="76"/>
                </a:cxn>
              </a:cxnLst>
              <a:rect l="0" t="0" r="r" b="b"/>
              <a:pathLst>
                <a:path w="57" h="76">
                  <a:moveTo>
                    <a:pt x="28" y="76"/>
                  </a:moveTo>
                  <a:lnTo>
                    <a:pt x="15" y="68"/>
                  </a:lnTo>
                  <a:lnTo>
                    <a:pt x="5" y="66"/>
                  </a:lnTo>
                  <a:lnTo>
                    <a:pt x="4" y="52"/>
                  </a:lnTo>
                  <a:lnTo>
                    <a:pt x="4" y="39"/>
                  </a:lnTo>
                  <a:lnTo>
                    <a:pt x="2" y="26"/>
                  </a:lnTo>
                  <a:lnTo>
                    <a:pt x="0" y="15"/>
                  </a:lnTo>
                  <a:lnTo>
                    <a:pt x="5" y="7"/>
                  </a:lnTo>
                  <a:lnTo>
                    <a:pt x="13" y="4"/>
                  </a:lnTo>
                  <a:lnTo>
                    <a:pt x="18" y="2"/>
                  </a:lnTo>
                  <a:lnTo>
                    <a:pt x="28" y="0"/>
                  </a:lnTo>
                  <a:lnTo>
                    <a:pt x="42" y="13"/>
                  </a:lnTo>
                  <a:lnTo>
                    <a:pt x="57" y="28"/>
                  </a:lnTo>
                  <a:lnTo>
                    <a:pt x="55" y="29"/>
                  </a:lnTo>
                  <a:lnTo>
                    <a:pt x="53" y="37"/>
                  </a:lnTo>
                  <a:lnTo>
                    <a:pt x="50" y="46"/>
                  </a:lnTo>
                  <a:lnTo>
                    <a:pt x="48" y="57"/>
                  </a:lnTo>
                  <a:lnTo>
                    <a:pt x="37" y="72"/>
                  </a:lnTo>
                  <a:lnTo>
                    <a:pt x="28" y="76"/>
                  </a:lnTo>
                  <a:close/>
                </a:path>
              </a:pathLst>
            </a:custGeom>
            <a:solidFill>
              <a:srgbClr val="FF99FF"/>
            </a:solidFill>
            <a:ln w="9525">
              <a:noFill/>
              <a:round/>
              <a:headEnd/>
              <a:tailEnd/>
            </a:ln>
          </p:spPr>
          <p:txBody>
            <a:bodyPr/>
            <a:lstStyle/>
            <a:p>
              <a:endParaRPr lang="en-AU"/>
            </a:p>
          </p:txBody>
        </p:sp>
        <p:sp>
          <p:nvSpPr>
            <p:cNvPr id="51494" name="Freeform 294"/>
            <p:cNvSpPr>
              <a:spLocks/>
            </p:cNvSpPr>
            <p:nvPr/>
          </p:nvSpPr>
          <p:spPr bwMode="auto">
            <a:xfrm>
              <a:off x="457" y="-351"/>
              <a:ext cx="74" cy="84"/>
            </a:xfrm>
            <a:custGeom>
              <a:avLst/>
              <a:gdLst/>
              <a:ahLst/>
              <a:cxnLst>
                <a:cxn ang="0">
                  <a:pos x="116" y="166"/>
                </a:cxn>
                <a:cxn ang="0">
                  <a:pos x="83" y="153"/>
                </a:cxn>
                <a:cxn ang="0">
                  <a:pos x="55" y="136"/>
                </a:cxn>
                <a:cxn ang="0">
                  <a:pos x="30" y="114"/>
                </a:cxn>
                <a:cxn ang="0">
                  <a:pos x="11" y="94"/>
                </a:cxn>
                <a:cxn ang="0">
                  <a:pos x="0" y="68"/>
                </a:cxn>
                <a:cxn ang="0">
                  <a:pos x="0" y="44"/>
                </a:cxn>
                <a:cxn ang="0">
                  <a:pos x="13" y="20"/>
                </a:cxn>
                <a:cxn ang="0">
                  <a:pos x="41" y="0"/>
                </a:cxn>
                <a:cxn ang="0">
                  <a:pos x="89" y="7"/>
                </a:cxn>
                <a:cxn ang="0">
                  <a:pos x="122" y="29"/>
                </a:cxn>
                <a:cxn ang="0">
                  <a:pos x="140" y="59"/>
                </a:cxn>
                <a:cxn ang="0">
                  <a:pos x="148" y="94"/>
                </a:cxn>
                <a:cxn ang="0">
                  <a:pos x="146" y="125"/>
                </a:cxn>
                <a:cxn ang="0">
                  <a:pos x="139" y="151"/>
                </a:cxn>
                <a:cxn ang="0">
                  <a:pos x="128" y="166"/>
                </a:cxn>
                <a:cxn ang="0">
                  <a:pos x="116" y="166"/>
                </a:cxn>
              </a:cxnLst>
              <a:rect l="0" t="0" r="r" b="b"/>
              <a:pathLst>
                <a:path w="148" h="166">
                  <a:moveTo>
                    <a:pt x="116" y="166"/>
                  </a:moveTo>
                  <a:lnTo>
                    <a:pt x="83" y="153"/>
                  </a:lnTo>
                  <a:lnTo>
                    <a:pt x="55" y="136"/>
                  </a:lnTo>
                  <a:lnTo>
                    <a:pt x="30" y="114"/>
                  </a:lnTo>
                  <a:lnTo>
                    <a:pt x="11" y="94"/>
                  </a:lnTo>
                  <a:lnTo>
                    <a:pt x="0" y="68"/>
                  </a:lnTo>
                  <a:lnTo>
                    <a:pt x="0" y="44"/>
                  </a:lnTo>
                  <a:lnTo>
                    <a:pt x="13" y="20"/>
                  </a:lnTo>
                  <a:lnTo>
                    <a:pt x="41" y="0"/>
                  </a:lnTo>
                  <a:lnTo>
                    <a:pt x="89" y="7"/>
                  </a:lnTo>
                  <a:lnTo>
                    <a:pt x="122" y="29"/>
                  </a:lnTo>
                  <a:lnTo>
                    <a:pt x="140" y="59"/>
                  </a:lnTo>
                  <a:lnTo>
                    <a:pt x="148" y="94"/>
                  </a:lnTo>
                  <a:lnTo>
                    <a:pt x="146" y="125"/>
                  </a:lnTo>
                  <a:lnTo>
                    <a:pt x="139" y="151"/>
                  </a:lnTo>
                  <a:lnTo>
                    <a:pt x="128" y="166"/>
                  </a:lnTo>
                  <a:lnTo>
                    <a:pt x="116" y="166"/>
                  </a:lnTo>
                  <a:close/>
                </a:path>
              </a:pathLst>
            </a:custGeom>
            <a:solidFill>
              <a:srgbClr val="FF00FF"/>
            </a:solidFill>
            <a:ln w="9525">
              <a:noFill/>
              <a:round/>
              <a:headEnd/>
              <a:tailEnd/>
            </a:ln>
          </p:spPr>
          <p:txBody>
            <a:bodyPr/>
            <a:lstStyle/>
            <a:p>
              <a:endParaRPr lang="en-AU"/>
            </a:p>
          </p:txBody>
        </p:sp>
        <p:sp>
          <p:nvSpPr>
            <p:cNvPr id="51495" name="Freeform 295"/>
            <p:cNvSpPr>
              <a:spLocks/>
            </p:cNvSpPr>
            <p:nvPr/>
          </p:nvSpPr>
          <p:spPr bwMode="auto">
            <a:xfrm>
              <a:off x="571" y="-386"/>
              <a:ext cx="58" cy="101"/>
            </a:xfrm>
            <a:custGeom>
              <a:avLst/>
              <a:gdLst/>
              <a:ahLst/>
              <a:cxnLst>
                <a:cxn ang="0">
                  <a:pos x="15" y="202"/>
                </a:cxn>
                <a:cxn ang="0">
                  <a:pos x="11" y="174"/>
                </a:cxn>
                <a:cxn ang="0">
                  <a:pos x="6" y="145"/>
                </a:cxn>
                <a:cxn ang="0">
                  <a:pos x="0" y="113"/>
                </a:cxn>
                <a:cxn ang="0">
                  <a:pos x="0" y="84"/>
                </a:cxn>
                <a:cxn ang="0">
                  <a:pos x="6" y="54"/>
                </a:cxn>
                <a:cxn ang="0">
                  <a:pos x="23" y="30"/>
                </a:cxn>
                <a:cxn ang="0">
                  <a:pos x="52" y="11"/>
                </a:cxn>
                <a:cxn ang="0">
                  <a:pos x="100" y="0"/>
                </a:cxn>
                <a:cxn ang="0">
                  <a:pos x="111" y="24"/>
                </a:cxn>
                <a:cxn ang="0">
                  <a:pos x="117" y="56"/>
                </a:cxn>
                <a:cxn ang="0">
                  <a:pos x="115" y="89"/>
                </a:cxn>
                <a:cxn ang="0">
                  <a:pos x="108" y="122"/>
                </a:cxn>
                <a:cxn ang="0">
                  <a:pos x="93" y="152"/>
                </a:cxn>
                <a:cxn ang="0">
                  <a:pos x="72" y="178"/>
                </a:cxn>
                <a:cxn ang="0">
                  <a:pos x="47" y="195"/>
                </a:cxn>
                <a:cxn ang="0">
                  <a:pos x="15" y="202"/>
                </a:cxn>
              </a:cxnLst>
              <a:rect l="0" t="0" r="r" b="b"/>
              <a:pathLst>
                <a:path w="117" h="202">
                  <a:moveTo>
                    <a:pt x="15" y="202"/>
                  </a:moveTo>
                  <a:lnTo>
                    <a:pt x="11" y="174"/>
                  </a:lnTo>
                  <a:lnTo>
                    <a:pt x="6" y="145"/>
                  </a:lnTo>
                  <a:lnTo>
                    <a:pt x="0" y="113"/>
                  </a:lnTo>
                  <a:lnTo>
                    <a:pt x="0" y="84"/>
                  </a:lnTo>
                  <a:lnTo>
                    <a:pt x="6" y="54"/>
                  </a:lnTo>
                  <a:lnTo>
                    <a:pt x="23" y="30"/>
                  </a:lnTo>
                  <a:lnTo>
                    <a:pt x="52" y="11"/>
                  </a:lnTo>
                  <a:lnTo>
                    <a:pt x="100" y="0"/>
                  </a:lnTo>
                  <a:lnTo>
                    <a:pt x="111" y="24"/>
                  </a:lnTo>
                  <a:lnTo>
                    <a:pt x="117" y="56"/>
                  </a:lnTo>
                  <a:lnTo>
                    <a:pt x="115" y="89"/>
                  </a:lnTo>
                  <a:lnTo>
                    <a:pt x="108" y="122"/>
                  </a:lnTo>
                  <a:lnTo>
                    <a:pt x="93" y="152"/>
                  </a:lnTo>
                  <a:lnTo>
                    <a:pt x="72" y="178"/>
                  </a:lnTo>
                  <a:lnTo>
                    <a:pt x="47" y="195"/>
                  </a:lnTo>
                  <a:lnTo>
                    <a:pt x="15" y="202"/>
                  </a:lnTo>
                  <a:close/>
                </a:path>
              </a:pathLst>
            </a:custGeom>
            <a:solidFill>
              <a:srgbClr val="FF00FF"/>
            </a:solidFill>
            <a:ln w="9525">
              <a:noFill/>
              <a:round/>
              <a:headEnd/>
              <a:tailEnd/>
            </a:ln>
          </p:spPr>
          <p:txBody>
            <a:bodyPr/>
            <a:lstStyle/>
            <a:p>
              <a:endParaRPr lang="en-AU"/>
            </a:p>
          </p:txBody>
        </p:sp>
      </p:grpSp>
      <p:grpSp>
        <p:nvGrpSpPr>
          <p:cNvPr id="51496" name="Group 296"/>
          <p:cNvGrpSpPr>
            <a:grpSpLocks noChangeAspect="1"/>
          </p:cNvGrpSpPr>
          <p:nvPr/>
        </p:nvGrpSpPr>
        <p:grpSpPr bwMode="auto">
          <a:xfrm>
            <a:off x="468313" y="3429000"/>
            <a:ext cx="2670175" cy="3168650"/>
            <a:chOff x="0" y="-779"/>
            <a:chExt cx="3450" cy="4095"/>
          </a:xfrm>
        </p:grpSpPr>
        <p:sp>
          <p:nvSpPr>
            <p:cNvPr id="51497" name="AutoShape 297"/>
            <p:cNvSpPr>
              <a:spLocks noChangeAspect="1" noChangeArrowheads="1"/>
            </p:cNvSpPr>
            <p:nvPr/>
          </p:nvSpPr>
          <p:spPr bwMode="auto">
            <a:xfrm>
              <a:off x="0" y="-779"/>
              <a:ext cx="3450" cy="4095"/>
            </a:xfrm>
            <a:prstGeom prst="rect">
              <a:avLst/>
            </a:prstGeom>
            <a:noFill/>
            <a:ln w="9525">
              <a:noFill/>
              <a:miter lim="800000"/>
              <a:headEnd/>
              <a:tailEnd/>
            </a:ln>
          </p:spPr>
          <p:txBody>
            <a:bodyPr/>
            <a:lstStyle/>
            <a:p>
              <a:endParaRPr lang="en-AU"/>
            </a:p>
          </p:txBody>
        </p:sp>
        <p:sp>
          <p:nvSpPr>
            <p:cNvPr id="51498" name="Freeform 298"/>
            <p:cNvSpPr>
              <a:spLocks/>
            </p:cNvSpPr>
            <p:nvPr/>
          </p:nvSpPr>
          <p:spPr bwMode="auto">
            <a:xfrm>
              <a:off x="225" y="-731"/>
              <a:ext cx="3030" cy="3893"/>
            </a:xfrm>
            <a:custGeom>
              <a:avLst/>
              <a:gdLst/>
              <a:ahLst/>
              <a:cxnLst>
                <a:cxn ang="0">
                  <a:pos x="2582" y="795"/>
                </a:cxn>
                <a:cxn ang="0">
                  <a:pos x="2610" y="857"/>
                </a:cxn>
                <a:cxn ang="0">
                  <a:pos x="2665" y="978"/>
                </a:cxn>
                <a:cxn ang="0">
                  <a:pos x="2731" y="1149"/>
                </a:cxn>
                <a:cxn ang="0">
                  <a:pos x="2807" y="1363"/>
                </a:cxn>
                <a:cxn ang="0">
                  <a:pos x="2881" y="1615"/>
                </a:cxn>
                <a:cxn ang="0">
                  <a:pos x="2950" y="1895"/>
                </a:cxn>
                <a:cxn ang="0">
                  <a:pos x="3004" y="2199"/>
                </a:cxn>
                <a:cxn ang="0">
                  <a:pos x="3030" y="2515"/>
                </a:cxn>
                <a:cxn ang="0">
                  <a:pos x="3004" y="2802"/>
                </a:cxn>
                <a:cxn ang="0">
                  <a:pos x="2931" y="3054"/>
                </a:cxn>
                <a:cxn ang="0">
                  <a:pos x="2819" y="3273"/>
                </a:cxn>
                <a:cxn ang="0">
                  <a:pos x="2672" y="3458"/>
                </a:cxn>
                <a:cxn ang="0">
                  <a:pos x="2504" y="3608"/>
                </a:cxn>
                <a:cxn ang="0">
                  <a:pos x="2316" y="3726"/>
                </a:cxn>
                <a:cxn ang="0">
                  <a:pos x="2119" y="3814"/>
                </a:cxn>
                <a:cxn ang="0">
                  <a:pos x="1920" y="3866"/>
                </a:cxn>
                <a:cxn ang="0">
                  <a:pos x="1725" y="3890"/>
                </a:cxn>
                <a:cxn ang="0">
                  <a:pos x="1533" y="3885"/>
                </a:cxn>
                <a:cxn ang="0">
                  <a:pos x="1348" y="3855"/>
                </a:cxn>
                <a:cxn ang="0">
                  <a:pos x="1170" y="3802"/>
                </a:cxn>
                <a:cxn ang="0">
                  <a:pos x="999" y="3726"/>
                </a:cxn>
                <a:cxn ang="0">
                  <a:pos x="840" y="3636"/>
                </a:cxn>
                <a:cxn ang="0">
                  <a:pos x="693" y="3529"/>
                </a:cxn>
                <a:cxn ang="0">
                  <a:pos x="553" y="3408"/>
                </a:cxn>
                <a:cxn ang="0">
                  <a:pos x="425" y="3258"/>
                </a:cxn>
                <a:cxn ang="0">
                  <a:pos x="309" y="3083"/>
                </a:cxn>
                <a:cxn ang="0">
                  <a:pos x="207" y="2885"/>
                </a:cxn>
                <a:cxn ang="0">
                  <a:pos x="121" y="2667"/>
                </a:cxn>
                <a:cxn ang="0">
                  <a:pos x="55" y="2437"/>
                </a:cxn>
                <a:cxn ang="0">
                  <a:pos x="15" y="2194"/>
                </a:cxn>
                <a:cxn ang="0">
                  <a:pos x="0" y="1947"/>
                </a:cxn>
                <a:cxn ang="0">
                  <a:pos x="10" y="1698"/>
                </a:cxn>
                <a:cxn ang="0">
                  <a:pos x="31" y="1453"/>
                </a:cxn>
                <a:cxn ang="0">
                  <a:pos x="62" y="1220"/>
                </a:cxn>
                <a:cxn ang="0">
                  <a:pos x="110" y="997"/>
                </a:cxn>
                <a:cxn ang="0">
                  <a:pos x="174" y="793"/>
                </a:cxn>
                <a:cxn ang="0">
                  <a:pos x="252" y="603"/>
                </a:cxn>
                <a:cxn ang="0">
                  <a:pos x="354" y="434"/>
                </a:cxn>
                <a:cxn ang="0">
                  <a:pos x="477" y="292"/>
                </a:cxn>
                <a:cxn ang="0">
                  <a:pos x="624" y="171"/>
                </a:cxn>
                <a:cxn ang="0">
                  <a:pos x="798" y="85"/>
                </a:cxn>
                <a:cxn ang="0">
                  <a:pos x="990" y="30"/>
                </a:cxn>
                <a:cxn ang="0">
                  <a:pos x="1192" y="2"/>
                </a:cxn>
                <a:cxn ang="0">
                  <a:pos x="1393" y="0"/>
                </a:cxn>
                <a:cxn ang="0">
                  <a:pos x="1585" y="19"/>
                </a:cxn>
                <a:cxn ang="0">
                  <a:pos x="1761" y="54"/>
                </a:cxn>
                <a:cxn ang="0">
                  <a:pos x="1913" y="102"/>
                </a:cxn>
                <a:cxn ang="0">
                  <a:pos x="2031" y="161"/>
                </a:cxn>
                <a:cxn ang="0">
                  <a:pos x="2143" y="249"/>
                </a:cxn>
                <a:cxn ang="0">
                  <a:pos x="2250" y="351"/>
                </a:cxn>
                <a:cxn ang="0">
                  <a:pos x="2347" y="463"/>
                </a:cxn>
                <a:cxn ang="0">
                  <a:pos x="2430" y="570"/>
                </a:cxn>
                <a:cxn ang="0">
                  <a:pos x="2499" y="665"/>
                </a:cxn>
                <a:cxn ang="0">
                  <a:pos x="2549" y="738"/>
                </a:cxn>
                <a:cxn ang="0">
                  <a:pos x="2575" y="781"/>
                </a:cxn>
                <a:cxn ang="0">
                  <a:pos x="2580" y="788"/>
                </a:cxn>
              </a:cxnLst>
              <a:rect l="0" t="0" r="r" b="b"/>
              <a:pathLst>
                <a:path w="3030" h="3893">
                  <a:moveTo>
                    <a:pt x="2580" y="788"/>
                  </a:moveTo>
                  <a:lnTo>
                    <a:pt x="2582" y="795"/>
                  </a:lnTo>
                  <a:lnTo>
                    <a:pt x="2594" y="819"/>
                  </a:lnTo>
                  <a:lnTo>
                    <a:pt x="2610" y="857"/>
                  </a:lnTo>
                  <a:lnTo>
                    <a:pt x="2637" y="912"/>
                  </a:lnTo>
                  <a:lnTo>
                    <a:pt x="2665" y="978"/>
                  </a:lnTo>
                  <a:lnTo>
                    <a:pt x="2696" y="1057"/>
                  </a:lnTo>
                  <a:lnTo>
                    <a:pt x="2731" y="1149"/>
                  </a:lnTo>
                  <a:lnTo>
                    <a:pt x="2769" y="1251"/>
                  </a:lnTo>
                  <a:lnTo>
                    <a:pt x="2807" y="1363"/>
                  </a:lnTo>
                  <a:lnTo>
                    <a:pt x="2845" y="1484"/>
                  </a:lnTo>
                  <a:lnTo>
                    <a:pt x="2881" y="1615"/>
                  </a:lnTo>
                  <a:lnTo>
                    <a:pt x="2919" y="1750"/>
                  </a:lnTo>
                  <a:lnTo>
                    <a:pt x="2950" y="1895"/>
                  </a:lnTo>
                  <a:lnTo>
                    <a:pt x="2978" y="2045"/>
                  </a:lnTo>
                  <a:lnTo>
                    <a:pt x="3004" y="2199"/>
                  </a:lnTo>
                  <a:lnTo>
                    <a:pt x="3023" y="2361"/>
                  </a:lnTo>
                  <a:lnTo>
                    <a:pt x="3030" y="2515"/>
                  </a:lnTo>
                  <a:lnTo>
                    <a:pt x="3023" y="2662"/>
                  </a:lnTo>
                  <a:lnTo>
                    <a:pt x="3004" y="2802"/>
                  </a:lnTo>
                  <a:lnTo>
                    <a:pt x="2973" y="2933"/>
                  </a:lnTo>
                  <a:lnTo>
                    <a:pt x="2931" y="3054"/>
                  </a:lnTo>
                  <a:lnTo>
                    <a:pt x="2881" y="3168"/>
                  </a:lnTo>
                  <a:lnTo>
                    <a:pt x="2819" y="3273"/>
                  </a:lnTo>
                  <a:lnTo>
                    <a:pt x="2750" y="3370"/>
                  </a:lnTo>
                  <a:lnTo>
                    <a:pt x="2672" y="3458"/>
                  </a:lnTo>
                  <a:lnTo>
                    <a:pt x="2591" y="3536"/>
                  </a:lnTo>
                  <a:lnTo>
                    <a:pt x="2504" y="3608"/>
                  </a:lnTo>
                  <a:lnTo>
                    <a:pt x="2411" y="3674"/>
                  </a:lnTo>
                  <a:lnTo>
                    <a:pt x="2316" y="3726"/>
                  </a:lnTo>
                  <a:lnTo>
                    <a:pt x="2219" y="3774"/>
                  </a:lnTo>
                  <a:lnTo>
                    <a:pt x="2119" y="3814"/>
                  </a:lnTo>
                  <a:lnTo>
                    <a:pt x="2020" y="3847"/>
                  </a:lnTo>
                  <a:lnTo>
                    <a:pt x="1920" y="3866"/>
                  </a:lnTo>
                  <a:lnTo>
                    <a:pt x="1823" y="3883"/>
                  </a:lnTo>
                  <a:lnTo>
                    <a:pt x="1725" y="3890"/>
                  </a:lnTo>
                  <a:lnTo>
                    <a:pt x="1628" y="3893"/>
                  </a:lnTo>
                  <a:lnTo>
                    <a:pt x="1533" y="3885"/>
                  </a:lnTo>
                  <a:lnTo>
                    <a:pt x="1441" y="3874"/>
                  </a:lnTo>
                  <a:lnTo>
                    <a:pt x="1348" y="3855"/>
                  </a:lnTo>
                  <a:lnTo>
                    <a:pt x="1258" y="3831"/>
                  </a:lnTo>
                  <a:lnTo>
                    <a:pt x="1170" y="3802"/>
                  </a:lnTo>
                  <a:lnTo>
                    <a:pt x="1085" y="3767"/>
                  </a:lnTo>
                  <a:lnTo>
                    <a:pt x="999" y="3726"/>
                  </a:lnTo>
                  <a:lnTo>
                    <a:pt x="919" y="3686"/>
                  </a:lnTo>
                  <a:lnTo>
                    <a:pt x="840" y="3636"/>
                  </a:lnTo>
                  <a:lnTo>
                    <a:pt x="764" y="3586"/>
                  </a:lnTo>
                  <a:lnTo>
                    <a:pt x="693" y="3529"/>
                  </a:lnTo>
                  <a:lnTo>
                    <a:pt x="622" y="3472"/>
                  </a:lnTo>
                  <a:lnTo>
                    <a:pt x="553" y="3408"/>
                  </a:lnTo>
                  <a:lnTo>
                    <a:pt x="489" y="3337"/>
                  </a:lnTo>
                  <a:lnTo>
                    <a:pt x="425" y="3258"/>
                  </a:lnTo>
                  <a:lnTo>
                    <a:pt x="366" y="3175"/>
                  </a:lnTo>
                  <a:lnTo>
                    <a:pt x="309" y="3083"/>
                  </a:lnTo>
                  <a:lnTo>
                    <a:pt x="257" y="2985"/>
                  </a:lnTo>
                  <a:lnTo>
                    <a:pt x="207" y="2885"/>
                  </a:lnTo>
                  <a:lnTo>
                    <a:pt x="162" y="2779"/>
                  </a:lnTo>
                  <a:lnTo>
                    <a:pt x="121" y="2667"/>
                  </a:lnTo>
                  <a:lnTo>
                    <a:pt x="86" y="2553"/>
                  </a:lnTo>
                  <a:lnTo>
                    <a:pt x="55" y="2437"/>
                  </a:lnTo>
                  <a:lnTo>
                    <a:pt x="31" y="2318"/>
                  </a:lnTo>
                  <a:lnTo>
                    <a:pt x="15" y="2194"/>
                  </a:lnTo>
                  <a:lnTo>
                    <a:pt x="3" y="2071"/>
                  </a:lnTo>
                  <a:lnTo>
                    <a:pt x="0" y="1947"/>
                  </a:lnTo>
                  <a:lnTo>
                    <a:pt x="3" y="1824"/>
                  </a:lnTo>
                  <a:lnTo>
                    <a:pt x="10" y="1698"/>
                  </a:lnTo>
                  <a:lnTo>
                    <a:pt x="19" y="1574"/>
                  </a:lnTo>
                  <a:lnTo>
                    <a:pt x="31" y="1453"/>
                  </a:lnTo>
                  <a:lnTo>
                    <a:pt x="45" y="1337"/>
                  </a:lnTo>
                  <a:lnTo>
                    <a:pt x="62" y="1220"/>
                  </a:lnTo>
                  <a:lnTo>
                    <a:pt x="86" y="1109"/>
                  </a:lnTo>
                  <a:lnTo>
                    <a:pt x="110" y="997"/>
                  </a:lnTo>
                  <a:lnTo>
                    <a:pt x="140" y="895"/>
                  </a:lnTo>
                  <a:lnTo>
                    <a:pt x="174" y="793"/>
                  </a:lnTo>
                  <a:lnTo>
                    <a:pt x="212" y="695"/>
                  </a:lnTo>
                  <a:lnTo>
                    <a:pt x="252" y="603"/>
                  </a:lnTo>
                  <a:lnTo>
                    <a:pt x="302" y="517"/>
                  </a:lnTo>
                  <a:lnTo>
                    <a:pt x="354" y="434"/>
                  </a:lnTo>
                  <a:lnTo>
                    <a:pt x="413" y="361"/>
                  </a:lnTo>
                  <a:lnTo>
                    <a:pt x="477" y="292"/>
                  </a:lnTo>
                  <a:lnTo>
                    <a:pt x="549" y="228"/>
                  </a:lnTo>
                  <a:lnTo>
                    <a:pt x="624" y="171"/>
                  </a:lnTo>
                  <a:lnTo>
                    <a:pt x="710" y="123"/>
                  </a:lnTo>
                  <a:lnTo>
                    <a:pt x="798" y="85"/>
                  </a:lnTo>
                  <a:lnTo>
                    <a:pt x="893" y="54"/>
                  </a:lnTo>
                  <a:lnTo>
                    <a:pt x="990" y="30"/>
                  </a:lnTo>
                  <a:lnTo>
                    <a:pt x="1090" y="14"/>
                  </a:lnTo>
                  <a:lnTo>
                    <a:pt x="1192" y="2"/>
                  </a:lnTo>
                  <a:lnTo>
                    <a:pt x="1294" y="0"/>
                  </a:lnTo>
                  <a:lnTo>
                    <a:pt x="1393" y="0"/>
                  </a:lnTo>
                  <a:lnTo>
                    <a:pt x="1491" y="7"/>
                  </a:lnTo>
                  <a:lnTo>
                    <a:pt x="1585" y="19"/>
                  </a:lnTo>
                  <a:lnTo>
                    <a:pt x="1676" y="35"/>
                  </a:lnTo>
                  <a:lnTo>
                    <a:pt x="1761" y="54"/>
                  </a:lnTo>
                  <a:lnTo>
                    <a:pt x="1839" y="76"/>
                  </a:lnTo>
                  <a:lnTo>
                    <a:pt x="1913" y="102"/>
                  </a:lnTo>
                  <a:lnTo>
                    <a:pt x="1975" y="130"/>
                  </a:lnTo>
                  <a:lnTo>
                    <a:pt x="2031" y="161"/>
                  </a:lnTo>
                  <a:lnTo>
                    <a:pt x="2088" y="204"/>
                  </a:lnTo>
                  <a:lnTo>
                    <a:pt x="2143" y="249"/>
                  </a:lnTo>
                  <a:lnTo>
                    <a:pt x="2198" y="299"/>
                  </a:lnTo>
                  <a:lnTo>
                    <a:pt x="2250" y="351"/>
                  </a:lnTo>
                  <a:lnTo>
                    <a:pt x="2300" y="406"/>
                  </a:lnTo>
                  <a:lnTo>
                    <a:pt x="2347" y="463"/>
                  </a:lnTo>
                  <a:lnTo>
                    <a:pt x="2392" y="517"/>
                  </a:lnTo>
                  <a:lnTo>
                    <a:pt x="2430" y="570"/>
                  </a:lnTo>
                  <a:lnTo>
                    <a:pt x="2468" y="619"/>
                  </a:lnTo>
                  <a:lnTo>
                    <a:pt x="2499" y="665"/>
                  </a:lnTo>
                  <a:lnTo>
                    <a:pt x="2527" y="705"/>
                  </a:lnTo>
                  <a:lnTo>
                    <a:pt x="2549" y="738"/>
                  </a:lnTo>
                  <a:lnTo>
                    <a:pt x="2565" y="764"/>
                  </a:lnTo>
                  <a:lnTo>
                    <a:pt x="2575" y="781"/>
                  </a:lnTo>
                  <a:lnTo>
                    <a:pt x="2580" y="788"/>
                  </a:lnTo>
                  <a:lnTo>
                    <a:pt x="2580" y="788"/>
                  </a:lnTo>
                  <a:close/>
                </a:path>
              </a:pathLst>
            </a:custGeom>
            <a:solidFill>
              <a:srgbClr val="FFFFFF"/>
            </a:solidFill>
            <a:ln w="9525">
              <a:noFill/>
              <a:round/>
              <a:headEnd/>
              <a:tailEnd/>
            </a:ln>
          </p:spPr>
          <p:txBody>
            <a:bodyPr/>
            <a:lstStyle/>
            <a:p>
              <a:endParaRPr lang="en-AU"/>
            </a:p>
          </p:txBody>
        </p:sp>
        <p:sp>
          <p:nvSpPr>
            <p:cNvPr id="51499" name="Freeform 299"/>
            <p:cNvSpPr>
              <a:spLocks/>
            </p:cNvSpPr>
            <p:nvPr/>
          </p:nvSpPr>
          <p:spPr bwMode="auto">
            <a:xfrm>
              <a:off x="1288" y="-544"/>
              <a:ext cx="1652" cy="717"/>
            </a:xfrm>
            <a:custGeom>
              <a:avLst/>
              <a:gdLst/>
              <a:ahLst/>
              <a:cxnLst>
                <a:cxn ang="0">
                  <a:pos x="5" y="537"/>
                </a:cxn>
                <a:cxn ang="0">
                  <a:pos x="31" y="525"/>
                </a:cxn>
                <a:cxn ang="0">
                  <a:pos x="83" y="504"/>
                </a:cxn>
                <a:cxn ang="0">
                  <a:pos x="159" y="482"/>
                </a:cxn>
                <a:cxn ang="0">
                  <a:pos x="254" y="459"/>
                </a:cxn>
                <a:cxn ang="0">
                  <a:pos x="361" y="440"/>
                </a:cxn>
                <a:cxn ang="0">
                  <a:pos x="484" y="430"/>
                </a:cxn>
                <a:cxn ang="0">
                  <a:pos x="617" y="432"/>
                </a:cxn>
                <a:cxn ang="0">
                  <a:pos x="755" y="451"/>
                </a:cxn>
                <a:cxn ang="0">
                  <a:pos x="895" y="485"/>
                </a:cxn>
                <a:cxn ang="0">
                  <a:pos x="1033" y="530"/>
                </a:cxn>
                <a:cxn ang="0">
                  <a:pos x="1168" y="577"/>
                </a:cxn>
                <a:cxn ang="0">
                  <a:pos x="1294" y="627"/>
                </a:cxn>
                <a:cxn ang="0">
                  <a:pos x="1405" y="670"/>
                </a:cxn>
                <a:cxn ang="0">
                  <a:pos x="1500" y="701"/>
                </a:cxn>
                <a:cxn ang="0">
                  <a:pos x="1576" y="717"/>
                </a:cxn>
                <a:cxn ang="0">
                  <a:pos x="1626" y="710"/>
                </a:cxn>
                <a:cxn ang="0">
                  <a:pos x="1649" y="679"/>
                </a:cxn>
                <a:cxn ang="0">
                  <a:pos x="1649" y="632"/>
                </a:cxn>
                <a:cxn ang="0">
                  <a:pos x="1628" y="568"/>
                </a:cxn>
                <a:cxn ang="0">
                  <a:pos x="1588" y="494"/>
                </a:cxn>
                <a:cxn ang="0">
                  <a:pos x="1528" y="416"/>
                </a:cxn>
                <a:cxn ang="0">
                  <a:pos x="1455" y="335"/>
                </a:cxn>
                <a:cxn ang="0">
                  <a:pos x="1367" y="257"/>
                </a:cxn>
                <a:cxn ang="0">
                  <a:pos x="1270" y="185"/>
                </a:cxn>
                <a:cxn ang="0">
                  <a:pos x="1161" y="124"/>
                </a:cxn>
                <a:cxn ang="0">
                  <a:pos x="1047" y="71"/>
                </a:cxn>
                <a:cxn ang="0">
                  <a:pos x="928" y="33"/>
                </a:cxn>
                <a:cxn ang="0">
                  <a:pos x="810" y="10"/>
                </a:cxn>
                <a:cxn ang="0">
                  <a:pos x="691" y="0"/>
                </a:cxn>
                <a:cxn ang="0">
                  <a:pos x="577" y="7"/>
                </a:cxn>
                <a:cxn ang="0">
                  <a:pos x="470" y="33"/>
                </a:cxn>
                <a:cxn ang="0">
                  <a:pos x="373" y="76"/>
                </a:cxn>
                <a:cxn ang="0">
                  <a:pos x="285" y="140"/>
                </a:cxn>
                <a:cxn ang="0">
                  <a:pos x="207" y="216"/>
                </a:cxn>
                <a:cxn ang="0">
                  <a:pos x="140" y="299"/>
                </a:cxn>
                <a:cxn ang="0">
                  <a:pos x="86" y="378"/>
                </a:cxn>
                <a:cxn ang="0">
                  <a:pos x="43" y="449"/>
                </a:cxn>
                <a:cxn ang="0">
                  <a:pos x="15" y="504"/>
                </a:cxn>
                <a:cxn ang="0">
                  <a:pos x="3" y="535"/>
                </a:cxn>
                <a:cxn ang="0">
                  <a:pos x="0" y="539"/>
                </a:cxn>
              </a:cxnLst>
              <a:rect l="0" t="0" r="r" b="b"/>
              <a:pathLst>
                <a:path w="1652" h="717">
                  <a:moveTo>
                    <a:pt x="0" y="539"/>
                  </a:moveTo>
                  <a:lnTo>
                    <a:pt x="5" y="537"/>
                  </a:lnTo>
                  <a:lnTo>
                    <a:pt x="15" y="532"/>
                  </a:lnTo>
                  <a:lnTo>
                    <a:pt x="31" y="525"/>
                  </a:lnTo>
                  <a:lnTo>
                    <a:pt x="55" y="516"/>
                  </a:lnTo>
                  <a:lnTo>
                    <a:pt x="83" y="504"/>
                  </a:lnTo>
                  <a:lnTo>
                    <a:pt x="119" y="494"/>
                  </a:lnTo>
                  <a:lnTo>
                    <a:pt x="159" y="482"/>
                  </a:lnTo>
                  <a:lnTo>
                    <a:pt x="204" y="470"/>
                  </a:lnTo>
                  <a:lnTo>
                    <a:pt x="254" y="459"/>
                  </a:lnTo>
                  <a:lnTo>
                    <a:pt x="306" y="449"/>
                  </a:lnTo>
                  <a:lnTo>
                    <a:pt x="361" y="440"/>
                  </a:lnTo>
                  <a:lnTo>
                    <a:pt x="423" y="435"/>
                  </a:lnTo>
                  <a:lnTo>
                    <a:pt x="484" y="430"/>
                  </a:lnTo>
                  <a:lnTo>
                    <a:pt x="551" y="430"/>
                  </a:lnTo>
                  <a:lnTo>
                    <a:pt x="617" y="432"/>
                  </a:lnTo>
                  <a:lnTo>
                    <a:pt x="686" y="440"/>
                  </a:lnTo>
                  <a:lnTo>
                    <a:pt x="755" y="451"/>
                  </a:lnTo>
                  <a:lnTo>
                    <a:pt x="824" y="466"/>
                  </a:lnTo>
                  <a:lnTo>
                    <a:pt x="895" y="485"/>
                  </a:lnTo>
                  <a:lnTo>
                    <a:pt x="966" y="506"/>
                  </a:lnTo>
                  <a:lnTo>
                    <a:pt x="1033" y="530"/>
                  </a:lnTo>
                  <a:lnTo>
                    <a:pt x="1104" y="554"/>
                  </a:lnTo>
                  <a:lnTo>
                    <a:pt x="1168" y="577"/>
                  </a:lnTo>
                  <a:lnTo>
                    <a:pt x="1232" y="603"/>
                  </a:lnTo>
                  <a:lnTo>
                    <a:pt x="1294" y="627"/>
                  </a:lnTo>
                  <a:lnTo>
                    <a:pt x="1353" y="651"/>
                  </a:lnTo>
                  <a:lnTo>
                    <a:pt x="1405" y="670"/>
                  </a:lnTo>
                  <a:lnTo>
                    <a:pt x="1457" y="689"/>
                  </a:lnTo>
                  <a:lnTo>
                    <a:pt x="1500" y="701"/>
                  </a:lnTo>
                  <a:lnTo>
                    <a:pt x="1540" y="713"/>
                  </a:lnTo>
                  <a:lnTo>
                    <a:pt x="1576" y="717"/>
                  </a:lnTo>
                  <a:lnTo>
                    <a:pt x="1604" y="717"/>
                  </a:lnTo>
                  <a:lnTo>
                    <a:pt x="1626" y="710"/>
                  </a:lnTo>
                  <a:lnTo>
                    <a:pt x="1640" y="698"/>
                  </a:lnTo>
                  <a:lnTo>
                    <a:pt x="1649" y="679"/>
                  </a:lnTo>
                  <a:lnTo>
                    <a:pt x="1652" y="658"/>
                  </a:lnTo>
                  <a:lnTo>
                    <a:pt x="1649" y="632"/>
                  </a:lnTo>
                  <a:lnTo>
                    <a:pt x="1642" y="601"/>
                  </a:lnTo>
                  <a:lnTo>
                    <a:pt x="1628" y="568"/>
                  </a:lnTo>
                  <a:lnTo>
                    <a:pt x="1612" y="535"/>
                  </a:lnTo>
                  <a:lnTo>
                    <a:pt x="1588" y="494"/>
                  </a:lnTo>
                  <a:lnTo>
                    <a:pt x="1562" y="456"/>
                  </a:lnTo>
                  <a:lnTo>
                    <a:pt x="1528" y="416"/>
                  </a:lnTo>
                  <a:lnTo>
                    <a:pt x="1493" y="375"/>
                  </a:lnTo>
                  <a:lnTo>
                    <a:pt x="1455" y="335"/>
                  </a:lnTo>
                  <a:lnTo>
                    <a:pt x="1412" y="295"/>
                  </a:lnTo>
                  <a:lnTo>
                    <a:pt x="1367" y="257"/>
                  </a:lnTo>
                  <a:lnTo>
                    <a:pt x="1320" y="221"/>
                  </a:lnTo>
                  <a:lnTo>
                    <a:pt x="1270" y="185"/>
                  </a:lnTo>
                  <a:lnTo>
                    <a:pt x="1215" y="152"/>
                  </a:lnTo>
                  <a:lnTo>
                    <a:pt x="1161" y="124"/>
                  </a:lnTo>
                  <a:lnTo>
                    <a:pt x="1104" y="98"/>
                  </a:lnTo>
                  <a:lnTo>
                    <a:pt x="1047" y="71"/>
                  </a:lnTo>
                  <a:lnTo>
                    <a:pt x="987" y="52"/>
                  </a:lnTo>
                  <a:lnTo>
                    <a:pt x="928" y="33"/>
                  </a:lnTo>
                  <a:lnTo>
                    <a:pt x="869" y="19"/>
                  </a:lnTo>
                  <a:lnTo>
                    <a:pt x="810" y="10"/>
                  </a:lnTo>
                  <a:lnTo>
                    <a:pt x="750" y="3"/>
                  </a:lnTo>
                  <a:lnTo>
                    <a:pt x="691" y="0"/>
                  </a:lnTo>
                  <a:lnTo>
                    <a:pt x="636" y="3"/>
                  </a:lnTo>
                  <a:lnTo>
                    <a:pt x="577" y="7"/>
                  </a:lnTo>
                  <a:lnTo>
                    <a:pt x="522" y="17"/>
                  </a:lnTo>
                  <a:lnTo>
                    <a:pt x="470" y="33"/>
                  </a:lnTo>
                  <a:lnTo>
                    <a:pt x="423" y="55"/>
                  </a:lnTo>
                  <a:lnTo>
                    <a:pt x="373" y="76"/>
                  </a:lnTo>
                  <a:lnTo>
                    <a:pt x="328" y="107"/>
                  </a:lnTo>
                  <a:lnTo>
                    <a:pt x="285" y="140"/>
                  </a:lnTo>
                  <a:lnTo>
                    <a:pt x="245" y="178"/>
                  </a:lnTo>
                  <a:lnTo>
                    <a:pt x="207" y="216"/>
                  </a:lnTo>
                  <a:lnTo>
                    <a:pt x="174" y="259"/>
                  </a:lnTo>
                  <a:lnTo>
                    <a:pt x="140" y="299"/>
                  </a:lnTo>
                  <a:lnTo>
                    <a:pt x="112" y="340"/>
                  </a:lnTo>
                  <a:lnTo>
                    <a:pt x="86" y="378"/>
                  </a:lnTo>
                  <a:lnTo>
                    <a:pt x="62" y="416"/>
                  </a:lnTo>
                  <a:lnTo>
                    <a:pt x="43" y="449"/>
                  </a:lnTo>
                  <a:lnTo>
                    <a:pt x="29" y="480"/>
                  </a:lnTo>
                  <a:lnTo>
                    <a:pt x="15" y="504"/>
                  </a:lnTo>
                  <a:lnTo>
                    <a:pt x="8" y="523"/>
                  </a:lnTo>
                  <a:lnTo>
                    <a:pt x="3" y="535"/>
                  </a:lnTo>
                  <a:lnTo>
                    <a:pt x="0" y="539"/>
                  </a:lnTo>
                  <a:lnTo>
                    <a:pt x="0" y="539"/>
                  </a:lnTo>
                  <a:close/>
                </a:path>
              </a:pathLst>
            </a:custGeom>
            <a:solidFill>
              <a:srgbClr val="8A8AB8"/>
            </a:solidFill>
            <a:ln w="9525">
              <a:noFill/>
              <a:round/>
              <a:headEnd/>
              <a:tailEnd/>
            </a:ln>
          </p:spPr>
          <p:txBody>
            <a:bodyPr/>
            <a:lstStyle/>
            <a:p>
              <a:endParaRPr lang="en-AU"/>
            </a:p>
          </p:txBody>
        </p:sp>
        <p:sp>
          <p:nvSpPr>
            <p:cNvPr id="51500" name="Freeform 300"/>
            <p:cNvSpPr>
              <a:spLocks/>
            </p:cNvSpPr>
            <p:nvPr/>
          </p:nvSpPr>
          <p:spPr bwMode="auto">
            <a:xfrm>
              <a:off x="2691" y="1093"/>
              <a:ext cx="712" cy="1066"/>
            </a:xfrm>
            <a:custGeom>
              <a:avLst/>
              <a:gdLst/>
              <a:ahLst/>
              <a:cxnLst>
                <a:cxn ang="0">
                  <a:pos x="588" y="4"/>
                </a:cxn>
                <a:cxn ang="0">
                  <a:pos x="600" y="50"/>
                </a:cxn>
                <a:cxn ang="0">
                  <a:pos x="621" y="137"/>
                </a:cxn>
                <a:cxn ang="0">
                  <a:pos x="647" y="249"/>
                </a:cxn>
                <a:cxn ang="0">
                  <a:pos x="674" y="380"/>
                </a:cxn>
                <a:cxn ang="0">
                  <a:pos x="695" y="520"/>
                </a:cxn>
                <a:cxn ang="0">
                  <a:pos x="709" y="660"/>
                </a:cxn>
                <a:cxn ang="0">
                  <a:pos x="712" y="788"/>
                </a:cxn>
                <a:cxn ang="0">
                  <a:pos x="695" y="893"/>
                </a:cxn>
                <a:cxn ang="0">
                  <a:pos x="662" y="971"/>
                </a:cxn>
                <a:cxn ang="0">
                  <a:pos x="610" y="1023"/>
                </a:cxn>
                <a:cxn ang="0">
                  <a:pos x="550" y="1054"/>
                </a:cxn>
                <a:cxn ang="0">
                  <a:pos x="481" y="1066"/>
                </a:cxn>
                <a:cxn ang="0">
                  <a:pos x="408" y="1064"/>
                </a:cxn>
                <a:cxn ang="0">
                  <a:pos x="334" y="1050"/>
                </a:cxn>
                <a:cxn ang="0">
                  <a:pos x="265" y="1033"/>
                </a:cxn>
                <a:cxn ang="0">
                  <a:pos x="204" y="1009"/>
                </a:cxn>
                <a:cxn ang="0">
                  <a:pos x="142" y="966"/>
                </a:cxn>
                <a:cxn ang="0">
                  <a:pos x="90" y="905"/>
                </a:cxn>
                <a:cxn ang="0">
                  <a:pos x="47" y="826"/>
                </a:cxn>
                <a:cxn ang="0">
                  <a:pos x="16" y="738"/>
                </a:cxn>
                <a:cxn ang="0">
                  <a:pos x="0" y="641"/>
                </a:cxn>
                <a:cxn ang="0">
                  <a:pos x="2" y="541"/>
                </a:cxn>
                <a:cxn ang="0">
                  <a:pos x="28" y="442"/>
                </a:cxn>
                <a:cxn ang="0">
                  <a:pos x="76" y="344"/>
                </a:cxn>
                <a:cxn ang="0">
                  <a:pos x="144" y="259"/>
                </a:cxn>
                <a:cxn ang="0">
                  <a:pos x="228" y="185"/>
                </a:cxn>
                <a:cxn ang="0">
                  <a:pos x="320" y="123"/>
                </a:cxn>
                <a:cxn ang="0">
                  <a:pos x="408" y="73"/>
                </a:cxn>
                <a:cxn ang="0">
                  <a:pos x="486" y="35"/>
                </a:cxn>
                <a:cxn ang="0">
                  <a:pos x="548" y="12"/>
                </a:cxn>
                <a:cxn ang="0">
                  <a:pos x="583" y="0"/>
                </a:cxn>
                <a:cxn ang="0">
                  <a:pos x="588" y="0"/>
                </a:cxn>
              </a:cxnLst>
              <a:rect l="0" t="0" r="r" b="b"/>
              <a:pathLst>
                <a:path w="712" h="1066">
                  <a:moveTo>
                    <a:pt x="588" y="0"/>
                  </a:moveTo>
                  <a:lnTo>
                    <a:pt x="588" y="4"/>
                  </a:lnTo>
                  <a:lnTo>
                    <a:pt x="593" y="23"/>
                  </a:lnTo>
                  <a:lnTo>
                    <a:pt x="600" y="50"/>
                  </a:lnTo>
                  <a:lnTo>
                    <a:pt x="612" y="90"/>
                  </a:lnTo>
                  <a:lnTo>
                    <a:pt x="621" y="137"/>
                  </a:lnTo>
                  <a:lnTo>
                    <a:pt x="636" y="190"/>
                  </a:lnTo>
                  <a:lnTo>
                    <a:pt x="647" y="249"/>
                  </a:lnTo>
                  <a:lnTo>
                    <a:pt x="662" y="313"/>
                  </a:lnTo>
                  <a:lnTo>
                    <a:pt x="674" y="380"/>
                  </a:lnTo>
                  <a:lnTo>
                    <a:pt x="685" y="451"/>
                  </a:lnTo>
                  <a:lnTo>
                    <a:pt x="695" y="520"/>
                  </a:lnTo>
                  <a:lnTo>
                    <a:pt x="704" y="591"/>
                  </a:lnTo>
                  <a:lnTo>
                    <a:pt x="709" y="660"/>
                  </a:lnTo>
                  <a:lnTo>
                    <a:pt x="712" y="727"/>
                  </a:lnTo>
                  <a:lnTo>
                    <a:pt x="712" y="788"/>
                  </a:lnTo>
                  <a:lnTo>
                    <a:pt x="707" y="845"/>
                  </a:lnTo>
                  <a:lnTo>
                    <a:pt x="695" y="893"/>
                  </a:lnTo>
                  <a:lnTo>
                    <a:pt x="681" y="936"/>
                  </a:lnTo>
                  <a:lnTo>
                    <a:pt x="662" y="971"/>
                  </a:lnTo>
                  <a:lnTo>
                    <a:pt x="638" y="1002"/>
                  </a:lnTo>
                  <a:lnTo>
                    <a:pt x="610" y="1023"/>
                  </a:lnTo>
                  <a:lnTo>
                    <a:pt x="581" y="1042"/>
                  </a:lnTo>
                  <a:lnTo>
                    <a:pt x="550" y="1054"/>
                  </a:lnTo>
                  <a:lnTo>
                    <a:pt x="517" y="1064"/>
                  </a:lnTo>
                  <a:lnTo>
                    <a:pt x="481" y="1066"/>
                  </a:lnTo>
                  <a:lnTo>
                    <a:pt x="446" y="1066"/>
                  </a:lnTo>
                  <a:lnTo>
                    <a:pt x="408" y="1064"/>
                  </a:lnTo>
                  <a:lnTo>
                    <a:pt x="372" y="1059"/>
                  </a:lnTo>
                  <a:lnTo>
                    <a:pt x="334" y="1050"/>
                  </a:lnTo>
                  <a:lnTo>
                    <a:pt x="301" y="1042"/>
                  </a:lnTo>
                  <a:lnTo>
                    <a:pt x="265" y="1033"/>
                  </a:lnTo>
                  <a:lnTo>
                    <a:pt x="235" y="1023"/>
                  </a:lnTo>
                  <a:lnTo>
                    <a:pt x="204" y="1009"/>
                  </a:lnTo>
                  <a:lnTo>
                    <a:pt x="173" y="990"/>
                  </a:lnTo>
                  <a:lnTo>
                    <a:pt x="142" y="966"/>
                  </a:lnTo>
                  <a:lnTo>
                    <a:pt x="116" y="938"/>
                  </a:lnTo>
                  <a:lnTo>
                    <a:pt x="90" y="905"/>
                  </a:lnTo>
                  <a:lnTo>
                    <a:pt x="69" y="867"/>
                  </a:lnTo>
                  <a:lnTo>
                    <a:pt x="47" y="826"/>
                  </a:lnTo>
                  <a:lnTo>
                    <a:pt x="31" y="786"/>
                  </a:lnTo>
                  <a:lnTo>
                    <a:pt x="16" y="738"/>
                  </a:lnTo>
                  <a:lnTo>
                    <a:pt x="7" y="691"/>
                  </a:lnTo>
                  <a:lnTo>
                    <a:pt x="0" y="641"/>
                  </a:lnTo>
                  <a:lnTo>
                    <a:pt x="0" y="594"/>
                  </a:lnTo>
                  <a:lnTo>
                    <a:pt x="2" y="541"/>
                  </a:lnTo>
                  <a:lnTo>
                    <a:pt x="12" y="491"/>
                  </a:lnTo>
                  <a:lnTo>
                    <a:pt x="28" y="442"/>
                  </a:lnTo>
                  <a:lnTo>
                    <a:pt x="50" y="394"/>
                  </a:lnTo>
                  <a:lnTo>
                    <a:pt x="76" y="344"/>
                  </a:lnTo>
                  <a:lnTo>
                    <a:pt x="106" y="299"/>
                  </a:lnTo>
                  <a:lnTo>
                    <a:pt x="144" y="259"/>
                  </a:lnTo>
                  <a:lnTo>
                    <a:pt x="185" y="221"/>
                  </a:lnTo>
                  <a:lnTo>
                    <a:pt x="228" y="185"/>
                  </a:lnTo>
                  <a:lnTo>
                    <a:pt x="273" y="152"/>
                  </a:lnTo>
                  <a:lnTo>
                    <a:pt x="320" y="123"/>
                  </a:lnTo>
                  <a:lnTo>
                    <a:pt x="365" y="97"/>
                  </a:lnTo>
                  <a:lnTo>
                    <a:pt x="408" y="73"/>
                  </a:lnTo>
                  <a:lnTo>
                    <a:pt x="451" y="54"/>
                  </a:lnTo>
                  <a:lnTo>
                    <a:pt x="486" y="35"/>
                  </a:lnTo>
                  <a:lnTo>
                    <a:pt x="522" y="23"/>
                  </a:lnTo>
                  <a:lnTo>
                    <a:pt x="548" y="12"/>
                  </a:lnTo>
                  <a:lnTo>
                    <a:pt x="569" y="4"/>
                  </a:lnTo>
                  <a:lnTo>
                    <a:pt x="583" y="0"/>
                  </a:lnTo>
                  <a:lnTo>
                    <a:pt x="588" y="0"/>
                  </a:lnTo>
                  <a:lnTo>
                    <a:pt x="588" y="0"/>
                  </a:lnTo>
                  <a:close/>
                </a:path>
              </a:pathLst>
            </a:custGeom>
            <a:solidFill>
              <a:srgbClr val="8A8AB8"/>
            </a:solidFill>
            <a:ln w="9525">
              <a:noFill/>
              <a:round/>
              <a:headEnd/>
              <a:tailEnd/>
            </a:ln>
          </p:spPr>
          <p:txBody>
            <a:bodyPr/>
            <a:lstStyle/>
            <a:p>
              <a:endParaRPr lang="en-AU"/>
            </a:p>
          </p:txBody>
        </p:sp>
        <p:sp>
          <p:nvSpPr>
            <p:cNvPr id="51501" name="Freeform 301"/>
            <p:cNvSpPr>
              <a:spLocks/>
            </p:cNvSpPr>
            <p:nvPr/>
          </p:nvSpPr>
          <p:spPr bwMode="auto">
            <a:xfrm>
              <a:off x="1412" y="2147"/>
              <a:ext cx="1889" cy="948"/>
            </a:xfrm>
            <a:custGeom>
              <a:avLst/>
              <a:gdLst/>
              <a:ahLst/>
              <a:cxnLst>
                <a:cxn ang="0">
                  <a:pos x="0" y="407"/>
                </a:cxn>
                <a:cxn ang="0">
                  <a:pos x="7" y="421"/>
                </a:cxn>
                <a:cxn ang="0">
                  <a:pos x="21" y="447"/>
                </a:cxn>
                <a:cxn ang="0">
                  <a:pos x="45" y="480"/>
                </a:cxn>
                <a:cxn ang="0">
                  <a:pos x="73" y="516"/>
                </a:cxn>
                <a:cxn ang="0">
                  <a:pos x="107" y="549"/>
                </a:cxn>
                <a:cxn ang="0">
                  <a:pos x="147" y="582"/>
                </a:cxn>
                <a:cxn ang="0">
                  <a:pos x="194" y="608"/>
                </a:cxn>
                <a:cxn ang="0">
                  <a:pos x="244" y="623"/>
                </a:cxn>
                <a:cxn ang="0">
                  <a:pos x="299" y="627"/>
                </a:cxn>
                <a:cxn ang="0">
                  <a:pos x="360" y="627"/>
                </a:cxn>
                <a:cxn ang="0">
                  <a:pos x="429" y="623"/>
                </a:cxn>
                <a:cxn ang="0">
                  <a:pos x="503" y="620"/>
                </a:cxn>
                <a:cxn ang="0">
                  <a:pos x="583" y="618"/>
                </a:cxn>
                <a:cxn ang="0">
                  <a:pos x="669" y="623"/>
                </a:cxn>
                <a:cxn ang="0">
                  <a:pos x="761" y="637"/>
                </a:cxn>
                <a:cxn ang="0">
                  <a:pos x="859" y="665"/>
                </a:cxn>
                <a:cxn ang="0">
                  <a:pos x="951" y="706"/>
                </a:cxn>
                <a:cxn ang="0">
                  <a:pos x="1039" y="758"/>
                </a:cxn>
                <a:cxn ang="0">
                  <a:pos x="1124" y="810"/>
                </a:cxn>
                <a:cxn ang="0">
                  <a:pos x="1205" y="863"/>
                </a:cxn>
                <a:cxn ang="0">
                  <a:pos x="1283" y="905"/>
                </a:cxn>
                <a:cxn ang="0">
                  <a:pos x="1362" y="936"/>
                </a:cxn>
                <a:cxn ang="0">
                  <a:pos x="1442" y="948"/>
                </a:cxn>
                <a:cxn ang="0">
                  <a:pos x="1523" y="934"/>
                </a:cxn>
                <a:cxn ang="0">
                  <a:pos x="1604" y="896"/>
                </a:cxn>
                <a:cxn ang="0">
                  <a:pos x="1680" y="834"/>
                </a:cxn>
                <a:cxn ang="0">
                  <a:pos x="1749" y="756"/>
                </a:cxn>
                <a:cxn ang="0">
                  <a:pos x="1810" y="665"/>
                </a:cxn>
                <a:cxn ang="0">
                  <a:pos x="1853" y="568"/>
                </a:cxn>
                <a:cxn ang="0">
                  <a:pos x="1881" y="471"/>
                </a:cxn>
                <a:cxn ang="0">
                  <a:pos x="1889" y="373"/>
                </a:cxn>
                <a:cxn ang="0">
                  <a:pos x="1872" y="283"/>
                </a:cxn>
                <a:cxn ang="0">
                  <a:pos x="1829" y="202"/>
                </a:cxn>
                <a:cxn ang="0">
                  <a:pos x="1763" y="133"/>
                </a:cxn>
                <a:cxn ang="0">
                  <a:pos x="1677" y="76"/>
                </a:cxn>
                <a:cxn ang="0">
                  <a:pos x="1568" y="34"/>
                </a:cxn>
                <a:cxn ang="0">
                  <a:pos x="1442" y="10"/>
                </a:cxn>
                <a:cxn ang="0">
                  <a:pos x="1300" y="0"/>
                </a:cxn>
                <a:cxn ang="0">
                  <a:pos x="1143" y="12"/>
                </a:cxn>
                <a:cxn ang="0">
                  <a:pos x="973" y="43"/>
                </a:cxn>
                <a:cxn ang="0">
                  <a:pos x="790" y="91"/>
                </a:cxn>
                <a:cxn ang="0">
                  <a:pos x="610" y="150"/>
                </a:cxn>
                <a:cxn ang="0">
                  <a:pos x="436" y="214"/>
                </a:cxn>
                <a:cxn ang="0">
                  <a:pos x="282" y="276"/>
                </a:cxn>
                <a:cxn ang="0">
                  <a:pos x="149" y="333"/>
                </a:cxn>
                <a:cxn ang="0">
                  <a:pos x="57" y="376"/>
                </a:cxn>
                <a:cxn ang="0">
                  <a:pos x="5" y="402"/>
                </a:cxn>
                <a:cxn ang="0">
                  <a:pos x="0" y="407"/>
                </a:cxn>
              </a:cxnLst>
              <a:rect l="0" t="0" r="r" b="b"/>
              <a:pathLst>
                <a:path w="1889" h="948">
                  <a:moveTo>
                    <a:pt x="0" y="407"/>
                  </a:moveTo>
                  <a:lnTo>
                    <a:pt x="0" y="407"/>
                  </a:lnTo>
                  <a:lnTo>
                    <a:pt x="2" y="414"/>
                  </a:lnTo>
                  <a:lnTo>
                    <a:pt x="7" y="421"/>
                  </a:lnTo>
                  <a:lnTo>
                    <a:pt x="14" y="433"/>
                  </a:lnTo>
                  <a:lnTo>
                    <a:pt x="21" y="447"/>
                  </a:lnTo>
                  <a:lnTo>
                    <a:pt x="33" y="461"/>
                  </a:lnTo>
                  <a:lnTo>
                    <a:pt x="45" y="480"/>
                  </a:lnTo>
                  <a:lnTo>
                    <a:pt x="59" y="497"/>
                  </a:lnTo>
                  <a:lnTo>
                    <a:pt x="73" y="516"/>
                  </a:lnTo>
                  <a:lnTo>
                    <a:pt x="90" y="532"/>
                  </a:lnTo>
                  <a:lnTo>
                    <a:pt x="107" y="549"/>
                  </a:lnTo>
                  <a:lnTo>
                    <a:pt x="128" y="568"/>
                  </a:lnTo>
                  <a:lnTo>
                    <a:pt x="147" y="582"/>
                  </a:lnTo>
                  <a:lnTo>
                    <a:pt x="171" y="597"/>
                  </a:lnTo>
                  <a:lnTo>
                    <a:pt x="194" y="608"/>
                  </a:lnTo>
                  <a:lnTo>
                    <a:pt x="220" y="618"/>
                  </a:lnTo>
                  <a:lnTo>
                    <a:pt x="244" y="623"/>
                  </a:lnTo>
                  <a:lnTo>
                    <a:pt x="270" y="627"/>
                  </a:lnTo>
                  <a:lnTo>
                    <a:pt x="299" y="627"/>
                  </a:lnTo>
                  <a:lnTo>
                    <a:pt x="330" y="627"/>
                  </a:lnTo>
                  <a:lnTo>
                    <a:pt x="360" y="627"/>
                  </a:lnTo>
                  <a:lnTo>
                    <a:pt x="394" y="625"/>
                  </a:lnTo>
                  <a:lnTo>
                    <a:pt x="429" y="623"/>
                  </a:lnTo>
                  <a:lnTo>
                    <a:pt x="467" y="623"/>
                  </a:lnTo>
                  <a:lnTo>
                    <a:pt x="503" y="620"/>
                  </a:lnTo>
                  <a:lnTo>
                    <a:pt x="543" y="618"/>
                  </a:lnTo>
                  <a:lnTo>
                    <a:pt x="583" y="618"/>
                  </a:lnTo>
                  <a:lnTo>
                    <a:pt x="626" y="620"/>
                  </a:lnTo>
                  <a:lnTo>
                    <a:pt x="669" y="623"/>
                  </a:lnTo>
                  <a:lnTo>
                    <a:pt x="714" y="630"/>
                  </a:lnTo>
                  <a:lnTo>
                    <a:pt x="761" y="637"/>
                  </a:lnTo>
                  <a:lnTo>
                    <a:pt x="811" y="651"/>
                  </a:lnTo>
                  <a:lnTo>
                    <a:pt x="859" y="665"/>
                  </a:lnTo>
                  <a:lnTo>
                    <a:pt x="906" y="684"/>
                  </a:lnTo>
                  <a:lnTo>
                    <a:pt x="951" y="706"/>
                  </a:lnTo>
                  <a:lnTo>
                    <a:pt x="996" y="732"/>
                  </a:lnTo>
                  <a:lnTo>
                    <a:pt x="1039" y="758"/>
                  </a:lnTo>
                  <a:lnTo>
                    <a:pt x="1082" y="784"/>
                  </a:lnTo>
                  <a:lnTo>
                    <a:pt x="1124" y="810"/>
                  </a:lnTo>
                  <a:lnTo>
                    <a:pt x="1165" y="839"/>
                  </a:lnTo>
                  <a:lnTo>
                    <a:pt x="1205" y="863"/>
                  </a:lnTo>
                  <a:lnTo>
                    <a:pt x="1245" y="886"/>
                  </a:lnTo>
                  <a:lnTo>
                    <a:pt x="1283" y="905"/>
                  </a:lnTo>
                  <a:lnTo>
                    <a:pt x="1324" y="924"/>
                  </a:lnTo>
                  <a:lnTo>
                    <a:pt x="1362" y="936"/>
                  </a:lnTo>
                  <a:lnTo>
                    <a:pt x="1402" y="946"/>
                  </a:lnTo>
                  <a:lnTo>
                    <a:pt x="1442" y="948"/>
                  </a:lnTo>
                  <a:lnTo>
                    <a:pt x="1483" y="946"/>
                  </a:lnTo>
                  <a:lnTo>
                    <a:pt x="1523" y="934"/>
                  </a:lnTo>
                  <a:lnTo>
                    <a:pt x="1563" y="917"/>
                  </a:lnTo>
                  <a:lnTo>
                    <a:pt x="1604" y="896"/>
                  </a:lnTo>
                  <a:lnTo>
                    <a:pt x="1642" y="867"/>
                  </a:lnTo>
                  <a:lnTo>
                    <a:pt x="1680" y="834"/>
                  </a:lnTo>
                  <a:lnTo>
                    <a:pt x="1715" y="796"/>
                  </a:lnTo>
                  <a:lnTo>
                    <a:pt x="1749" y="756"/>
                  </a:lnTo>
                  <a:lnTo>
                    <a:pt x="1782" y="713"/>
                  </a:lnTo>
                  <a:lnTo>
                    <a:pt x="1810" y="665"/>
                  </a:lnTo>
                  <a:lnTo>
                    <a:pt x="1834" y="618"/>
                  </a:lnTo>
                  <a:lnTo>
                    <a:pt x="1853" y="568"/>
                  </a:lnTo>
                  <a:lnTo>
                    <a:pt x="1870" y="521"/>
                  </a:lnTo>
                  <a:lnTo>
                    <a:pt x="1881" y="471"/>
                  </a:lnTo>
                  <a:lnTo>
                    <a:pt x="1889" y="421"/>
                  </a:lnTo>
                  <a:lnTo>
                    <a:pt x="1889" y="373"/>
                  </a:lnTo>
                  <a:lnTo>
                    <a:pt x="1884" y="328"/>
                  </a:lnTo>
                  <a:lnTo>
                    <a:pt x="1872" y="283"/>
                  </a:lnTo>
                  <a:lnTo>
                    <a:pt x="1855" y="240"/>
                  </a:lnTo>
                  <a:lnTo>
                    <a:pt x="1829" y="202"/>
                  </a:lnTo>
                  <a:lnTo>
                    <a:pt x="1801" y="167"/>
                  </a:lnTo>
                  <a:lnTo>
                    <a:pt x="1763" y="133"/>
                  </a:lnTo>
                  <a:lnTo>
                    <a:pt x="1722" y="102"/>
                  </a:lnTo>
                  <a:lnTo>
                    <a:pt x="1677" y="76"/>
                  </a:lnTo>
                  <a:lnTo>
                    <a:pt x="1625" y="55"/>
                  </a:lnTo>
                  <a:lnTo>
                    <a:pt x="1568" y="34"/>
                  </a:lnTo>
                  <a:lnTo>
                    <a:pt x="1509" y="19"/>
                  </a:lnTo>
                  <a:lnTo>
                    <a:pt x="1442" y="10"/>
                  </a:lnTo>
                  <a:lnTo>
                    <a:pt x="1374" y="3"/>
                  </a:lnTo>
                  <a:lnTo>
                    <a:pt x="1300" y="0"/>
                  </a:lnTo>
                  <a:lnTo>
                    <a:pt x="1224" y="3"/>
                  </a:lnTo>
                  <a:lnTo>
                    <a:pt x="1143" y="12"/>
                  </a:lnTo>
                  <a:lnTo>
                    <a:pt x="1060" y="24"/>
                  </a:lnTo>
                  <a:lnTo>
                    <a:pt x="973" y="43"/>
                  </a:lnTo>
                  <a:lnTo>
                    <a:pt x="882" y="64"/>
                  </a:lnTo>
                  <a:lnTo>
                    <a:pt x="790" y="91"/>
                  </a:lnTo>
                  <a:lnTo>
                    <a:pt x="700" y="119"/>
                  </a:lnTo>
                  <a:lnTo>
                    <a:pt x="610" y="150"/>
                  </a:lnTo>
                  <a:lnTo>
                    <a:pt x="522" y="181"/>
                  </a:lnTo>
                  <a:lnTo>
                    <a:pt x="436" y="214"/>
                  </a:lnTo>
                  <a:lnTo>
                    <a:pt x="358" y="247"/>
                  </a:lnTo>
                  <a:lnTo>
                    <a:pt x="282" y="276"/>
                  </a:lnTo>
                  <a:lnTo>
                    <a:pt x="213" y="307"/>
                  </a:lnTo>
                  <a:lnTo>
                    <a:pt x="149" y="333"/>
                  </a:lnTo>
                  <a:lnTo>
                    <a:pt x="99" y="359"/>
                  </a:lnTo>
                  <a:lnTo>
                    <a:pt x="57" y="376"/>
                  </a:lnTo>
                  <a:lnTo>
                    <a:pt x="24" y="392"/>
                  </a:lnTo>
                  <a:lnTo>
                    <a:pt x="5" y="402"/>
                  </a:lnTo>
                  <a:lnTo>
                    <a:pt x="0" y="407"/>
                  </a:lnTo>
                  <a:lnTo>
                    <a:pt x="0" y="407"/>
                  </a:lnTo>
                  <a:close/>
                </a:path>
              </a:pathLst>
            </a:custGeom>
            <a:solidFill>
              <a:srgbClr val="987070"/>
            </a:solidFill>
            <a:ln w="9525">
              <a:noFill/>
              <a:round/>
              <a:headEnd/>
              <a:tailEnd/>
            </a:ln>
          </p:spPr>
          <p:txBody>
            <a:bodyPr/>
            <a:lstStyle/>
            <a:p>
              <a:endParaRPr lang="en-AU"/>
            </a:p>
          </p:txBody>
        </p:sp>
        <p:sp>
          <p:nvSpPr>
            <p:cNvPr id="51502" name="Freeform 302"/>
            <p:cNvSpPr>
              <a:spLocks/>
            </p:cNvSpPr>
            <p:nvPr/>
          </p:nvSpPr>
          <p:spPr bwMode="auto">
            <a:xfrm>
              <a:off x="2437" y="1834"/>
              <a:ext cx="285" cy="396"/>
            </a:xfrm>
            <a:custGeom>
              <a:avLst/>
              <a:gdLst/>
              <a:ahLst/>
              <a:cxnLst>
                <a:cxn ang="0">
                  <a:pos x="0" y="33"/>
                </a:cxn>
                <a:cxn ang="0">
                  <a:pos x="9" y="28"/>
                </a:cxn>
                <a:cxn ang="0">
                  <a:pos x="26" y="24"/>
                </a:cxn>
                <a:cxn ang="0">
                  <a:pos x="50" y="16"/>
                </a:cxn>
                <a:cxn ang="0">
                  <a:pos x="81" y="9"/>
                </a:cxn>
                <a:cxn ang="0">
                  <a:pos x="111" y="2"/>
                </a:cxn>
                <a:cxn ang="0">
                  <a:pos x="142" y="0"/>
                </a:cxn>
                <a:cxn ang="0">
                  <a:pos x="173" y="2"/>
                </a:cxn>
                <a:cxn ang="0">
                  <a:pos x="202" y="7"/>
                </a:cxn>
                <a:cxn ang="0">
                  <a:pos x="225" y="16"/>
                </a:cxn>
                <a:cxn ang="0">
                  <a:pos x="247" y="31"/>
                </a:cxn>
                <a:cxn ang="0">
                  <a:pos x="261" y="47"/>
                </a:cxn>
                <a:cxn ang="0">
                  <a:pos x="273" y="66"/>
                </a:cxn>
                <a:cxn ang="0">
                  <a:pos x="280" y="85"/>
                </a:cxn>
                <a:cxn ang="0">
                  <a:pos x="285" y="102"/>
                </a:cxn>
                <a:cxn ang="0">
                  <a:pos x="285" y="119"/>
                </a:cxn>
                <a:cxn ang="0">
                  <a:pos x="275" y="138"/>
                </a:cxn>
                <a:cxn ang="0">
                  <a:pos x="254" y="152"/>
                </a:cxn>
                <a:cxn ang="0">
                  <a:pos x="232" y="157"/>
                </a:cxn>
                <a:cxn ang="0">
                  <a:pos x="216" y="157"/>
                </a:cxn>
                <a:cxn ang="0">
                  <a:pos x="216" y="161"/>
                </a:cxn>
                <a:cxn ang="0">
                  <a:pos x="223" y="171"/>
                </a:cxn>
                <a:cxn ang="0">
                  <a:pos x="230" y="187"/>
                </a:cxn>
                <a:cxn ang="0">
                  <a:pos x="239" y="206"/>
                </a:cxn>
                <a:cxn ang="0">
                  <a:pos x="247" y="225"/>
                </a:cxn>
                <a:cxn ang="0">
                  <a:pos x="254" y="247"/>
                </a:cxn>
                <a:cxn ang="0">
                  <a:pos x="254" y="266"/>
                </a:cxn>
                <a:cxn ang="0">
                  <a:pos x="251" y="280"/>
                </a:cxn>
                <a:cxn ang="0">
                  <a:pos x="242" y="287"/>
                </a:cxn>
                <a:cxn ang="0">
                  <a:pos x="230" y="290"/>
                </a:cxn>
                <a:cxn ang="0">
                  <a:pos x="211" y="290"/>
                </a:cxn>
                <a:cxn ang="0">
                  <a:pos x="197" y="287"/>
                </a:cxn>
                <a:cxn ang="0">
                  <a:pos x="178" y="282"/>
                </a:cxn>
                <a:cxn ang="0">
                  <a:pos x="164" y="280"/>
                </a:cxn>
                <a:cxn ang="0">
                  <a:pos x="152" y="275"/>
                </a:cxn>
                <a:cxn ang="0">
                  <a:pos x="14" y="396"/>
                </a:cxn>
                <a:cxn ang="0">
                  <a:pos x="38" y="185"/>
                </a:cxn>
                <a:cxn ang="0">
                  <a:pos x="52" y="190"/>
                </a:cxn>
                <a:cxn ang="0">
                  <a:pos x="71" y="192"/>
                </a:cxn>
                <a:cxn ang="0">
                  <a:pos x="92" y="195"/>
                </a:cxn>
                <a:cxn ang="0">
                  <a:pos x="116" y="197"/>
                </a:cxn>
                <a:cxn ang="0">
                  <a:pos x="137" y="199"/>
                </a:cxn>
                <a:cxn ang="0">
                  <a:pos x="156" y="199"/>
                </a:cxn>
                <a:cxn ang="0">
                  <a:pos x="166" y="195"/>
                </a:cxn>
                <a:cxn ang="0">
                  <a:pos x="164" y="178"/>
                </a:cxn>
                <a:cxn ang="0">
                  <a:pos x="145" y="152"/>
                </a:cxn>
                <a:cxn ang="0">
                  <a:pos x="130" y="140"/>
                </a:cxn>
                <a:cxn ang="0">
                  <a:pos x="118" y="130"/>
                </a:cxn>
                <a:cxn ang="0">
                  <a:pos x="109" y="121"/>
                </a:cxn>
                <a:cxn ang="0">
                  <a:pos x="175" y="57"/>
                </a:cxn>
                <a:cxn ang="0">
                  <a:pos x="168" y="47"/>
                </a:cxn>
                <a:cxn ang="0">
                  <a:pos x="156" y="38"/>
                </a:cxn>
                <a:cxn ang="0">
                  <a:pos x="142" y="33"/>
                </a:cxn>
                <a:cxn ang="0">
                  <a:pos x="130" y="35"/>
                </a:cxn>
                <a:cxn ang="0">
                  <a:pos x="118" y="40"/>
                </a:cxn>
                <a:cxn ang="0">
                  <a:pos x="102" y="52"/>
                </a:cxn>
                <a:cxn ang="0">
                  <a:pos x="85" y="64"/>
                </a:cxn>
                <a:cxn ang="0">
                  <a:pos x="71" y="81"/>
                </a:cxn>
                <a:cxn ang="0">
                  <a:pos x="57" y="95"/>
                </a:cxn>
                <a:cxn ang="0">
                  <a:pos x="43" y="107"/>
                </a:cxn>
                <a:cxn ang="0">
                  <a:pos x="33" y="123"/>
                </a:cxn>
                <a:cxn ang="0">
                  <a:pos x="0" y="33"/>
                </a:cxn>
              </a:cxnLst>
              <a:rect l="0" t="0" r="r" b="b"/>
              <a:pathLst>
                <a:path w="285" h="396">
                  <a:moveTo>
                    <a:pt x="0" y="33"/>
                  </a:moveTo>
                  <a:lnTo>
                    <a:pt x="0" y="33"/>
                  </a:lnTo>
                  <a:lnTo>
                    <a:pt x="2" y="31"/>
                  </a:lnTo>
                  <a:lnTo>
                    <a:pt x="9" y="28"/>
                  </a:lnTo>
                  <a:lnTo>
                    <a:pt x="16" y="26"/>
                  </a:lnTo>
                  <a:lnTo>
                    <a:pt x="26" y="24"/>
                  </a:lnTo>
                  <a:lnTo>
                    <a:pt x="38" y="19"/>
                  </a:lnTo>
                  <a:lnTo>
                    <a:pt x="50" y="16"/>
                  </a:lnTo>
                  <a:lnTo>
                    <a:pt x="66" y="14"/>
                  </a:lnTo>
                  <a:lnTo>
                    <a:pt x="81" y="9"/>
                  </a:lnTo>
                  <a:lnTo>
                    <a:pt x="95" y="7"/>
                  </a:lnTo>
                  <a:lnTo>
                    <a:pt x="111" y="2"/>
                  </a:lnTo>
                  <a:lnTo>
                    <a:pt x="128" y="2"/>
                  </a:lnTo>
                  <a:lnTo>
                    <a:pt x="142" y="0"/>
                  </a:lnTo>
                  <a:lnTo>
                    <a:pt x="159" y="0"/>
                  </a:lnTo>
                  <a:lnTo>
                    <a:pt x="173" y="2"/>
                  </a:lnTo>
                  <a:lnTo>
                    <a:pt x="190" y="5"/>
                  </a:lnTo>
                  <a:lnTo>
                    <a:pt x="202" y="7"/>
                  </a:lnTo>
                  <a:lnTo>
                    <a:pt x="213" y="12"/>
                  </a:lnTo>
                  <a:lnTo>
                    <a:pt x="225" y="16"/>
                  </a:lnTo>
                  <a:lnTo>
                    <a:pt x="237" y="24"/>
                  </a:lnTo>
                  <a:lnTo>
                    <a:pt x="247" y="31"/>
                  </a:lnTo>
                  <a:lnTo>
                    <a:pt x="254" y="40"/>
                  </a:lnTo>
                  <a:lnTo>
                    <a:pt x="261" y="47"/>
                  </a:lnTo>
                  <a:lnTo>
                    <a:pt x="268" y="59"/>
                  </a:lnTo>
                  <a:lnTo>
                    <a:pt x="273" y="66"/>
                  </a:lnTo>
                  <a:lnTo>
                    <a:pt x="277" y="76"/>
                  </a:lnTo>
                  <a:lnTo>
                    <a:pt x="280" y="85"/>
                  </a:lnTo>
                  <a:lnTo>
                    <a:pt x="285" y="95"/>
                  </a:lnTo>
                  <a:lnTo>
                    <a:pt x="285" y="102"/>
                  </a:lnTo>
                  <a:lnTo>
                    <a:pt x="285" y="111"/>
                  </a:lnTo>
                  <a:lnTo>
                    <a:pt x="285" y="119"/>
                  </a:lnTo>
                  <a:lnTo>
                    <a:pt x="285" y="128"/>
                  </a:lnTo>
                  <a:lnTo>
                    <a:pt x="275" y="138"/>
                  </a:lnTo>
                  <a:lnTo>
                    <a:pt x="266" y="147"/>
                  </a:lnTo>
                  <a:lnTo>
                    <a:pt x="254" y="152"/>
                  </a:lnTo>
                  <a:lnTo>
                    <a:pt x="244" y="154"/>
                  </a:lnTo>
                  <a:lnTo>
                    <a:pt x="232" y="157"/>
                  </a:lnTo>
                  <a:lnTo>
                    <a:pt x="223" y="157"/>
                  </a:lnTo>
                  <a:lnTo>
                    <a:pt x="216" y="157"/>
                  </a:lnTo>
                  <a:lnTo>
                    <a:pt x="213" y="157"/>
                  </a:lnTo>
                  <a:lnTo>
                    <a:pt x="216" y="161"/>
                  </a:lnTo>
                  <a:lnTo>
                    <a:pt x="218" y="164"/>
                  </a:lnTo>
                  <a:lnTo>
                    <a:pt x="223" y="171"/>
                  </a:lnTo>
                  <a:lnTo>
                    <a:pt x="225" y="178"/>
                  </a:lnTo>
                  <a:lnTo>
                    <a:pt x="230" y="187"/>
                  </a:lnTo>
                  <a:lnTo>
                    <a:pt x="235" y="195"/>
                  </a:lnTo>
                  <a:lnTo>
                    <a:pt x="239" y="206"/>
                  </a:lnTo>
                  <a:lnTo>
                    <a:pt x="244" y="216"/>
                  </a:lnTo>
                  <a:lnTo>
                    <a:pt x="247" y="225"/>
                  </a:lnTo>
                  <a:lnTo>
                    <a:pt x="249" y="237"/>
                  </a:lnTo>
                  <a:lnTo>
                    <a:pt x="254" y="247"/>
                  </a:lnTo>
                  <a:lnTo>
                    <a:pt x="254" y="256"/>
                  </a:lnTo>
                  <a:lnTo>
                    <a:pt x="254" y="266"/>
                  </a:lnTo>
                  <a:lnTo>
                    <a:pt x="254" y="273"/>
                  </a:lnTo>
                  <a:lnTo>
                    <a:pt x="251" y="280"/>
                  </a:lnTo>
                  <a:lnTo>
                    <a:pt x="249" y="282"/>
                  </a:lnTo>
                  <a:lnTo>
                    <a:pt x="242" y="287"/>
                  </a:lnTo>
                  <a:lnTo>
                    <a:pt x="235" y="287"/>
                  </a:lnTo>
                  <a:lnTo>
                    <a:pt x="230" y="290"/>
                  </a:lnTo>
                  <a:lnTo>
                    <a:pt x="220" y="290"/>
                  </a:lnTo>
                  <a:lnTo>
                    <a:pt x="211" y="290"/>
                  </a:lnTo>
                  <a:lnTo>
                    <a:pt x="204" y="287"/>
                  </a:lnTo>
                  <a:lnTo>
                    <a:pt x="197" y="287"/>
                  </a:lnTo>
                  <a:lnTo>
                    <a:pt x="185" y="285"/>
                  </a:lnTo>
                  <a:lnTo>
                    <a:pt x="178" y="282"/>
                  </a:lnTo>
                  <a:lnTo>
                    <a:pt x="168" y="280"/>
                  </a:lnTo>
                  <a:lnTo>
                    <a:pt x="164" y="280"/>
                  </a:lnTo>
                  <a:lnTo>
                    <a:pt x="154" y="275"/>
                  </a:lnTo>
                  <a:lnTo>
                    <a:pt x="152" y="275"/>
                  </a:lnTo>
                  <a:lnTo>
                    <a:pt x="175" y="354"/>
                  </a:lnTo>
                  <a:lnTo>
                    <a:pt x="14" y="396"/>
                  </a:lnTo>
                  <a:lnTo>
                    <a:pt x="35" y="185"/>
                  </a:lnTo>
                  <a:lnTo>
                    <a:pt x="38" y="185"/>
                  </a:lnTo>
                  <a:lnTo>
                    <a:pt x="43" y="187"/>
                  </a:lnTo>
                  <a:lnTo>
                    <a:pt x="52" y="190"/>
                  </a:lnTo>
                  <a:lnTo>
                    <a:pt x="59" y="190"/>
                  </a:lnTo>
                  <a:lnTo>
                    <a:pt x="71" y="192"/>
                  </a:lnTo>
                  <a:lnTo>
                    <a:pt x="81" y="192"/>
                  </a:lnTo>
                  <a:lnTo>
                    <a:pt x="92" y="195"/>
                  </a:lnTo>
                  <a:lnTo>
                    <a:pt x="104" y="197"/>
                  </a:lnTo>
                  <a:lnTo>
                    <a:pt x="116" y="197"/>
                  </a:lnTo>
                  <a:lnTo>
                    <a:pt x="126" y="197"/>
                  </a:lnTo>
                  <a:lnTo>
                    <a:pt x="137" y="199"/>
                  </a:lnTo>
                  <a:lnTo>
                    <a:pt x="147" y="199"/>
                  </a:lnTo>
                  <a:lnTo>
                    <a:pt x="156" y="199"/>
                  </a:lnTo>
                  <a:lnTo>
                    <a:pt x="161" y="197"/>
                  </a:lnTo>
                  <a:lnTo>
                    <a:pt x="166" y="195"/>
                  </a:lnTo>
                  <a:lnTo>
                    <a:pt x="168" y="187"/>
                  </a:lnTo>
                  <a:lnTo>
                    <a:pt x="164" y="178"/>
                  </a:lnTo>
                  <a:lnTo>
                    <a:pt x="154" y="164"/>
                  </a:lnTo>
                  <a:lnTo>
                    <a:pt x="145" y="152"/>
                  </a:lnTo>
                  <a:lnTo>
                    <a:pt x="137" y="147"/>
                  </a:lnTo>
                  <a:lnTo>
                    <a:pt x="130" y="140"/>
                  </a:lnTo>
                  <a:lnTo>
                    <a:pt x="123" y="133"/>
                  </a:lnTo>
                  <a:lnTo>
                    <a:pt x="118" y="130"/>
                  </a:lnTo>
                  <a:lnTo>
                    <a:pt x="111" y="123"/>
                  </a:lnTo>
                  <a:lnTo>
                    <a:pt x="109" y="121"/>
                  </a:lnTo>
                  <a:lnTo>
                    <a:pt x="175" y="59"/>
                  </a:lnTo>
                  <a:lnTo>
                    <a:pt x="175" y="57"/>
                  </a:lnTo>
                  <a:lnTo>
                    <a:pt x="173" y="54"/>
                  </a:lnTo>
                  <a:lnTo>
                    <a:pt x="168" y="47"/>
                  </a:lnTo>
                  <a:lnTo>
                    <a:pt x="166" y="43"/>
                  </a:lnTo>
                  <a:lnTo>
                    <a:pt x="156" y="38"/>
                  </a:lnTo>
                  <a:lnTo>
                    <a:pt x="149" y="35"/>
                  </a:lnTo>
                  <a:lnTo>
                    <a:pt x="142" y="33"/>
                  </a:lnTo>
                  <a:lnTo>
                    <a:pt x="137" y="33"/>
                  </a:lnTo>
                  <a:lnTo>
                    <a:pt x="130" y="35"/>
                  </a:lnTo>
                  <a:lnTo>
                    <a:pt x="126" y="38"/>
                  </a:lnTo>
                  <a:lnTo>
                    <a:pt x="118" y="40"/>
                  </a:lnTo>
                  <a:lnTo>
                    <a:pt x="111" y="47"/>
                  </a:lnTo>
                  <a:lnTo>
                    <a:pt x="102" y="52"/>
                  </a:lnTo>
                  <a:lnTo>
                    <a:pt x="95" y="59"/>
                  </a:lnTo>
                  <a:lnTo>
                    <a:pt x="85" y="64"/>
                  </a:lnTo>
                  <a:lnTo>
                    <a:pt x="81" y="73"/>
                  </a:lnTo>
                  <a:lnTo>
                    <a:pt x="71" y="81"/>
                  </a:lnTo>
                  <a:lnTo>
                    <a:pt x="64" y="90"/>
                  </a:lnTo>
                  <a:lnTo>
                    <a:pt x="57" y="95"/>
                  </a:lnTo>
                  <a:lnTo>
                    <a:pt x="50" y="102"/>
                  </a:lnTo>
                  <a:lnTo>
                    <a:pt x="43" y="107"/>
                  </a:lnTo>
                  <a:lnTo>
                    <a:pt x="38" y="114"/>
                  </a:lnTo>
                  <a:lnTo>
                    <a:pt x="33" y="123"/>
                  </a:lnTo>
                  <a:lnTo>
                    <a:pt x="31" y="128"/>
                  </a:lnTo>
                  <a:lnTo>
                    <a:pt x="0" y="33"/>
                  </a:lnTo>
                  <a:lnTo>
                    <a:pt x="0" y="33"/>
                  </a:lnTo>
                  <a:close/>
                </a:path>
              </a:pathLst>
            </a:custGeom>
            <a:solidFill>
              <a:srgbClr val="ABABCC"/>
            </a:solidFill>
            <a:ln w="9525">
              <a:noFill/>
              <a:round/>
              <a:headEnd/>
              <a:tailEnd/>
            </a:ln>
          </p:spPr>
          <p:txBody>
            <a:bodyPr/>
            <a:lstStyle/>
            <a:p>
              <a:endParaRPr lang="en-AU"/>
            </a:p>
          </p:txBody>
        </p:sp>
        <p:sp>
          <p:nvSpPr>
            <p:cNvPr id="51503" name="Freeform 303"/>
            <p:cNvSpPr>
              <a:spLocks/>
            </p:cNvSpPr>
            <p:nvPr/>
          </p:nvSpPr>
          <p:spPr bwMode="auto">
            <a:xfrm>
              <a:off x="1338" y="2026"/>
              <a:ext cx="1168" cy="561"/>
            </a:xfrm>
            <a:custGeom>
              <a:avLst/>
              <a:gdLst/>
              <a:ahLst/>
              <a:cxnLst>
                <a:cxn ang="0">
                  <a:pos x="79" y="290"/>
                </a:cxn>
                <a:cxn ang="0">
                  <a:pos x="41" y="359"/>
                </a:cxn>
                <a:cxn ang="0">
                  <a:pos x="183" y="392"/>
                </a:cxn>
                <a:cxn ang="0">
                  <a:pos x="41" y="423"/>
                </a:cxn>
                <a:cxn ang="0">
                  <a:pos x="0" y="561"/>
                </a:cxn>
                <a:cxn ang="0">
                  <a:pos x="1168" y="216"/>
                </a:cxn>
                <a:cxn ang="0">
                  <a:pos x="1058" y="0"/>
                </a:cxn>
                <a:cxn ang="0">
                  <a:pos x="79" y="290"/>
                </a:cxn>
                <a:cxn ang="0">
                  <a:pos x="79" y="290"/>
                </a:cxn>
              </a:cxnLst>
              <a:rect l="0" t="0" r="r" b="b"/>
              <a:pathLst>
                <a:path w="1168" h="561">
                  <a:moveTo>
                    <a:pt x="79" y="290"/>
                  </a:moveTo>
                  <a:lnTo>
                    <a:pt x="41" y="359"/>
                  </a:lnTo>
                  <a:lnTo>
                    <a:pt x="183" y="392"/>
                  </a:lnTo>
                  <a:lnTo>
                    <a:pt x="41" y="423"/>
                  </a:lnTo>
                  <a:lnTo>
                    <a:pt x="0" y="561"/>
                  </a:lnTo>
                  <a:lnTo>
                    <a:pt x="1168" y="216"/>
                  </a:lnTo>
                  <a:lnTo>
                    <a:pt x="1058" y="0"/>
                  </a:lnTo>
                  <a:lnTo>
                    <a:pt x="79" y="290"/>
                  </a:lnTo>
                  <a:lnTo>
                    <a:pt x="79" y="290"/>
                  </a:lnTo>
                  <a:close/>
                </a:path>
              </a:pathLst>
            </a:custGeom>
            <a:solidFill>
              <a:srgbClr val="444470"/>
            </a:solidFill>
            <a:ln w="9525">
              <a:noFill/>
              <a:round/>
              <a:headEnd/>
              <a:tailEnd/>
            </a:ln>
          </p:spPr>
          <p:txBody>
            <a:bodyPr/>
            <a:lstStyle/>
            <a:p>
              <a:endParaRPr lang="en-AU"/>
            </a:p>
          </p:txBody>
        </p:sp>
        <p:sp>
          <p:nvSpPr>
            <p:cNvPr id="51504" name="Freeform 304"/>
            <p:cNvSpPr>
              <a:spLocks/>
            </p:cNvSpPr>
            <p:nvPr/>
          </p:nvSpPr>
          <p:spPr bwMode="auto">
            <a:xfrm>
              <a:off x="1362" y="929"/>
              <a:ext cx="1528" cy="1413"/>
            </a:xfrm>
            <a:custGeom>
              <a:avLst/>
              <a:gdLst/>
              <a:ahLst/>
              <a:cxnLst>
                <a:cxn ang="0">
                  <a:pos x="211" y="1401"/>
                </a:cxn>
                <a:cxn ang="0">
                  <a:pos x="114" y="1347"/>
                </a:cxn>
                <a:cxn ang="0">
                  <a:pos x="24" y="1261"/>
                </a:cxn>
                <a:cxn ang="0">
                  <a:pos x="2" y="1142"/>
                </a:cxn>
                <a:cxn ang="0">
                  <a:pos x="64" y="1021"/>
                </a:cxn>
                <a:cxn ang="0">
                  <a:pos x="171" y="921"/>
                </a:cxn>
                <a:cxn ang="0">
                  <a:pos x="301" y="881"/>
                </a:cxn>
                <a:cxn ang="0">
                  <a:pos x="427" y="898"/>
                </a:cxn>
                <a:cxn ang="0">
                  <a:pos x="541" y="940"/>
                </a:cxn>
                <a:cxn ang="0">
                  <a:pos x="629" y="976"/>
                </a:cxn>
                <a:cxn ang="0">
                  <a:pos x="693" y="986"/>
                </a:cxn>
                <a:cxn ang="0">
                  <a:pos x="731" y="978"/>
                </a:cxn>
                <a:cxn ang="0">
                  <a:pos x="738" y="969"/>
                </a:cxn>
                <a:cxn ang="0">
                  <a:pos x="671" y="931"/>
                </a:cxn>
                <a:cxn ang="0">
                  <a:pos x="593" y="867"/>
                </a:cxn>
                <a:cxn ang="0">
                  <a:pos x="567" y="786"/>
                </a:cxn>
                <a:cxn ang="0">
                  <a:pos x="619" y="698"/>
                </a:cxn>
                <a:cxn ang="0">
                  <a:pos x="693" y="610"/>
                </a:cxn>
                <a:cxn ang="0">
                  <a:pos x="724" y="527"/>
                </a:cxn>
                <a:cxn ang="0">
                  <a:pos x="662" y="454"/>
                </a:cxn>
                <a:cxn ang="0">
                  <a:pos x="560" y="397"/>
                </a:cxn>
                <a:cxn ang="0">
                  <a:pos x="494" y="370"/>
                </a:cxn>
                <a:cxn ang="0">
                  <a:pos x="624" y="16"/>
                </a:cxn>
                <a:cxn ang="0">
                  <a:pos x="662" y="54"/>
                </a:cxn>
                <a:cxn ang="0">
                  <a:pos x="724" y="83"/>
                </a:cxn>
                <a:cxn ang="0">
                  <a:pos x="807" y="88"/>
                </a:cxn>
                <a:cxn ang="0">
                  <a:pos x="899" y="73"/>
                </a:cxn>
                <a:cxn ang="0">
                  <a:pos x="982" y="76"/>
                </a:cxn>
                <a:cxn ang="0">
                  <a:pos x="1030" y="119"/>
                </a:cxn>
                <a:cxn ang="0">
                  <a:pos x="1051" y="192"/>
                </a:cxn>
                <a:cxn ang="0">
                  <a:pos x="1051" y="252"/>
                </a:cxn>
                <a:cxn ang="0">
                  <a:pos x="1058" y="256"/>
                </a:cxn>
                <a:cxn ang="0">
                  <a:pos x="1113" y="187"/>
                </a:cxn>
                <a:cxn ang="0">
                  <a:pos x="1205" y="100"/>
                </a:cxn>
                <a:cxn ang="0">
                  <a:pos x="1303" y="54"/>
                </a:cxn>
                <a:cxn ang="0">
                  <a:pos x="1393" y="83"/>
                </a:cxn>
                <a:cxn ang="0">
                  <a:pos x="1464" y="164"/>
                </a:cxn>
                <a:cxn ang="0">
                  <a:pos x="1516" y="268"/>
                </a:cxn>
                <a:cxn ang="0">
                  <a:pos x="1526" y="368"/>
                </a:cxn>
                <a:cxn ang="0">
                  <a:pos x="1500" y="461"/>
                </a:cxn>
                <a:cxn ang="0">
                  <a:pos x="1433" y="541"/>
                </a:cxn>
                <a:cxn ang="0">
                  <a:pos x="1329" y="608"/>
                </a:cxn>
                <a:cxn ang="0">
                  <a:pos x="1203" y="670"/>
                </a:cxn>
                <a:cxn ang="0">
                  <a:pos x="1094" y="746"/>
                </a:cxn>
                <a:cxn ang="0">
                  <a:pos x="1025" y="845"/>
                </a:cxn>
                <a:cxn ang="0">
                  <a:pos x="992" y="969"/>
                </a:cxn>
                <a:cxn ang="0">
                  <a:pos x="961" y="1095"/>
                </a:cxn>
                <a:cxn ang="0">
                  <a:pos x="899" y="1204"/>
                </a:cxn>
                <a:cxn ang="0">
                  <a:pos x="790" y="1287"/>
                </a:cxn>
                <a:cxn ang="0">
                  <a:pos x="657" y="1347"/>
                </a:cxn>
                <a:cxn ang="0">
                  <a:pos x="515" y="1385"/>
                </a:cxn>
                <a:cxn ang="0">
                  <a:pos x="380" y="1406"/>
                </a:cxn>
                <a:cxn ang="0">
                  <a:pos x="280" y="1411"/>
                </a:cxn>
                <a:cxn ang="0">
                  <a:pos x="244" y="1413"/>
                </a:cxn>
              </a:cxnLst>
              <a:rect l="0" t="0" r="r" b="b"/>
              <a:pathLst>
                <a:path w="1528" h="1413">
                  <a:moveTo>
                    <a:pt x="244" y="1413"/>
                  </a:moveTo>
                  <a:lnTo>
                    <a:pt x="240" y="1413"/>
                  </a:lnTo>
                  <a:lnTo>
                    <a:pt x="235" y="1411"/>
                  </a:lnTo>
                  <a:lnTo>
                    <a:pt x="223" y="1406"/>
                  </a:lnTo>
                  <a:lnTo>
                    <a:pt x="211" y="1401"/>
                  </a:lnTo>
                  <a:lnTo>
                    <a:pt x="192" y="1392"/>
                  </a:lnTo>
                  <a:lnTo>
                    <a:pt x="176" y="1382"/>
                  </a:lnTo>
                  <a:lnTo>
                    <a:pt x="157" y="1373"/>
                  </a:lnTo>
                  <a:lnTo>
                    <a:pt x="138" y="1361"/>
                  </a:lnTo>
                  <a:lnTo>
                    <a:pt x="114" y="1347"/>
                  </a:lnTo>
                  <a:lnTo>
                    <a:pt x="95" y="1332"/>
                  </a:lnTo>
                  <a:lnTo>
                    <a:pt x="74" y="1316"/>
                  </a:lnTo>
                  <a:lnTo>
                    <a:pt x="57" y="1299"/>
                  </a:lnTo>
                  <a:lnTo>
                    <a:pt x="38" y="1280"/>
                  </a:lnTo>
                  <a:lnTo>
                    <a:pt x="24" y="1261"/>
                  </a:lnTo>
                  <a:lnTo>
                    <a:pt x="14" y="1237"/>
                  </a:lnTo>
                  <a:lnTo>
                    <a:pt x="7" y="1218"/>
                  </a:lnTo>
                  <a:lnTo>
                    <a:pt x="0" y="1192"/>
                  </a:lnTo>
                  <a:lnTo>
                    <a:pt x="0" y="1168"/>
                  </a:lnTo>
                  <a:lnTo>
                    <a:pt x="2" y="1142"/>
                  </a:lnTo>
                  <a:lnTo>
                    <a:pt x="9" y="1119"/>
                  </a:lnTo>
                  <a:lnTo>
                    <a:pt x="19" y="1095"/>
                  </a:lnTo>
                  <a:lnTo>
                    <a:pt x="31" y="1069"/>
                  </a:lnTo>
                  <a:lnTo>
                    <a:pt x="45" y="1045"/>
                  </a:lnTo>
                  <a:lnTo>
                    <a:pt x="64" y="1021"/>
                  </a:lnTo>
                  <a:lnTo>
                    <a:pt x="81" y="997"/>
                  </a:lnTo>
                  <a:lnTo>
                    <a:pt x="102" y="976"/>
                  </a:lnTo>
                  <a:lnTo>
                    <a:pt x="123" y="957"/>
                  </a:lnTo>
                  <a:lnTo>
                    <a:pt x="147" y="940"/>
                  </a:lnTo>
                  <a:lnTo>
                    <a:pt x="171" y="921"/>
                  </a:lnTo>
                  <a:lnTo>
                    <a:pt x="197" y="910"/>
                  </a:lnTo>
                  <a:lnTo>
                    <a:pt x="223" y="898"/>
                  </a:lnTo>
                  <a:lnTo>
                    <a:pt x="249" y="891"/>
                  </a:lnTo>
                  <a:lnTo>
                    <a:pt x="275" y="883"/>
                  </a:lnTo>
                  <a:lnTo>
                    <a:pt x="301" y="881"/>
                  </a:lnTo>
                  <a:lnTo>
                    <a:pt x="325" y="879"/>
                  </a:lnTo>
                  <a:lnTo>
                    <a:pt x="354" y="881"/>
                  </a:lnTo>
                  <a:lnTo>
                    <a:pt x="377" y="883"/>
                  </a:lnTo>
                  <a:lnTo>
                    <a:pt x="403" y="891"/>
                  </a:lnTo>
                  <a:lnTo>
                    <a:pt x="427" y="898"/>
                  </a:lnTo>
                  <a:lnTo>
                    <a:pt x="451" y="905"/>
                  </a:lnTo>
                  <a:lnTo>
                    <a:pt x="475" y="912"/>
                  </a:lnTo>
                  <a:lnTo>
                    <a:pt x="496" y="921"/>
                  </a:lnTo>
                  <a:lnTo>
                    <a:pt x="520" y="931"/>
                  </a:lnTo>
                  <a:lnTo>
                    <a:pt x="541" y="940"/>
                  </a:lnTo>
                  <a:lnTo>
                    <a:pt x="560" y="950"/>
                  </a:lnTo>
                  <a:lnTo>
                    <a:pt x="579" y="959"/>
                  </a:lnTo>
                  <a:lnTo>
                    <a:pt x="596" y="967"/>
                  </a:lnTo>
                  <a:lnTo>
                    <a:pt x="615" y="974"/>
                  </a:lnTo>
                  <a:lnTo>
                    <a:pt x="629" y="976"/>
                  </a:lnTo>
                  <a:lnTo>
                    <a:pt x="645" y="981"/>
                  </a:lnTo>
                  <a:lnTo>
                    <a:pt x="657" y="983"/>
                  </a:lnTo>
                  <a:lnTo>
                    <a:pt x="671" y="986"/>
                  </a:lnTo>
                  <a:lnTo>
                    <a:pt x="681" y="986"/>
                  </a:lnTo>
                  <a:lnTo>
                    <a:pt x="693" y="986"/>
                  </a:lnTo>
                  <a:lnTo>
                    <a:pt x="702" y="986"/>
                  </a:lnTo>
                  <a:lnTo>
                    <a:pt x="712" y="986"/>
                  </a:lnTo>
                  <a:lnTo>
                    <a:pt x="719" y="983"/>
                  </a:lnTo>
                  <a:lnTo>
                    <a:pt x="726" y="981"/>
                  </a:lnTo>
                  <a:lnTo>
                    <a:pt x="731" y="978"/>
                  </a:lnTo>
                  <a:lnTo>
                    <a:pt x="738" y="976"/>
                  </a:lnTo>
                  <a:lnTo>
                    <a:pt x="743" y="974"/>
                  </a:lnTo>
                  <a:lnTo>
                    <a:pt x="745" y="974"/>
                  </a:lnTo>
                  <a:lnTo>
                    <a:pt x="743" y="971"/>
                  </a:lnTo>
                  <a:lnTo>
                    <a:pt x="738" y="969"/>
                  </a:lnTo>
                  <a:lnTo>
                    <a:pt x="726" y="964"/>
                  </a:lnTo>
                  <a:lnTo>
                    <a:pt x="717" y="959"/>
                  </a:lnTo>
                  <a:lnTo>
                    <a:pt x="702" y="950"/>
                  </a:lnTo>
                  <a:lnTo>
                    <a:pt x="688" y="940"/>
                  </a:lnTo>
                  <a:lnTo>
                    <a:pt x="671" y="931"/>
                  </a:lnTo>
                  <a:lnTo>
                    <a:pt x="655" y="921"/>
                  </a:lnTo>
                  <a:lnTo>
                    <a:pt x="638" y="907"/>
                  </a:lnTo>
                  <a:lnTo>
                    <a:pt x="622" y="895"/>
                  </a:lnTo>
                  <a:lnTo>
                    <a:pt x="607" y="881"/>
                  </a:lnTo>
                  <a:lnTo>
                    <a:pt x="593" y="867"/>
                  </a:lnTo>
                  <a:lnTo>
                    <a:pt x="581" y="850"/>
                  </a:lnTo>
                  <a:lnTo>
                    <a:pt x="574" y="834"/>
                  </a:lnTo>
                  <a:lnTo>
                    <a:pt x="567" y="819"/>
                  </a:lnTo>
                  <a:lnTo>
                    <a:pt x="567" y="803"/>
                  </a:lnTo>
                  <a:lnTo>
                    <a:pt x="567" y="786"/>
                  </a:lnTo>
                  <a:lnTo>
                    <a:pt x="574" y="767"/>
                  </a:lnTo>
                  <a:lnTo>
                    <a:pt x="581" y="750"/>
                  </a:lnTo>
                  <a:lnTo>
                    <a:pt x="593" y="734"/>
                  </a:lnTo>
                  <a:lnTo>
                    <a:pt x="605" y="715"/>
                  </a:lnTo>
                  <a:lnTo>
                    <a:pt x="619" y="698"/>
                  </a:lnTo>
                  <a:lnTo>
                    <a:pt x="636" y="679"/>
                  </a:lnTo>
                  <a:lnTo>
                    <a:pt x="650" y="663"/>
                  </a:lnTo>
                  <a:lnTo>
                    <a:pt x="664" y="646"/>
                  </a:lnTo>
                  <a:lnTo>
                    <a:pt x="681" y="627"/>
                  </a:lnTo>
                  <a:lnTo>
                    <a:pt x="693" y="610"/>
                  </a:lnTo>
                  <a:lnTo>
                    <a:pt x="705" y="594"/>
                  </a:lnTo>
                  <a:lnTo>
                    <a:pt x="714" y="575"/>
                  </a:lnTo>
                  <a:lnTo>
                    <a:pt x="721" y="560"/>
                  </a:lnTo>
                  <a:lnTo>
                    <a:pt x="724" y="544"/>
                  </a:lnTo>
                  <a:lnTo>
                    <a:pt x="724" y="527"/>
                  </a:lnTo>
                  <a:lnTo>
                    <a:pt x="717" y="511"/>
                  </a:lnTo>
                  <a:lnTo>
                    <a:pt x="707" y="496"/>
                  </a:lnTo>
                  <a:lnTo>
                    <a:pt x="695" y="482"/>
                  </a:lnTo>
                  <a:lnTo>
                    <a:pt x="681" y="468"/>
                  </a:lnTo>
                  <a:lnTo>
                    <a:pt x="662" y="454"/>
                  </a:lnTo>
                  <a:lnTo>
                    <a:pt x="643" y="439"/>
                  </a:lnTo>
                  <a:lnTo>
                    <a:pt x="622" y="427"/>
                  </a:lnTo>
                  <a:lnTo>
                    <a:pt x="603" y="418"/>
                  </a:lnTo>
                  <a:lnTo>
                    <a:pt x="581" y="406"/>
                  </a:lnTo>
                  <a:lnTo>
                    <a:pt x="560" y="397"/>
                  </a:lnTo>
                  <a:lnTo>
                    <a:pt x="541" y="389"/>
                  </a:lnTo>
                  <a:lnTo>
                    <a:pt x="527" y="382"/>
                  </a:lnTo>
                  <a:lnTo>
                    <a:pt x="512" y="378"/>
                  </a:lnTo>
                  <a:lnTo>
                    <a:pt x="501" y="373"/>
                  </a:lnTo>
                  <a:lnTo>
                    <a:pt x="494" y="370"/>
                  </a:lnTo>
                  <a:lnTo>
                    <a:pt x="494" y="370"/>
                  </a:lnTo>
                  <a:lnTo>
                    <a:pt x="615" y="0"/>
                  </a:lnTo>
                  <a:lnTo>
                    <a:pt x="615" y="2"/>
                  </a:lnTo>
                  <a:lnTo>
                    <a:pt x="622" y="12"/>
                  </a:lnTo>
                  <a:lnTo>
                    <a:pt x="624" y="16"/>
                  </a:lnTo>
                  <a:lnTo>
                    <a:pt x="631" y="24"/>
                  </a:lnTo>
                  <a:lnTo>
                    <a:pt x="638" y="31"/>
                  </a:lnTo>
                  <a:lnTo>
                    <a:pt x="645" y="38"/>
                  </a:lnTo>
                  <a:lnTo>
                    <a:pt x="652" y="45"/>
                  </a:lnTo>
                  <a:lnTo>
                    <a:pt x="662" y="54"/>
                  </a:lnTo>
                  <a:lnTo>
                    <a:pt x="671" y="62"/>
                  </a:lnTo>
                  <a:lnTo>
                    <a:pt x="683" y="69"/>
                  </a:lnTo>
                  <a:lnTo>
                    <a:pt x="695" y="76"/>
                  </a:lnTo>
                  <a:lnTo>
                    <a:pt x="709" y="81"/>
                  </a:lnTo>
                  <a:lnTo>
                    <a:pt x="724" y="83"/>
                  </a:lnTo>
                  <a:lnTo>
                    <a:pt x="738" y="88"/>
                  </a:lnTo>
                  <a:lnTo>
                    <a:pt x="755" y="88"/>
                  </a:lnTo>
                  <a:lnTo>
                    <a:pt x="771" y="88"/>
                  </a:lnTo>
                  <a:lnTo>
                    <a:pt x="788" y="88"/>
                  </a:lnTo>
                  <a:lnTo>
                    <a:pt x="807" y="88"/>
                  </a:lnTo>
                  <a:lnTo>
                    <a:pt x="826" y="83"/>
                  </a:lnTo>
                  <a:lnTo>
                    <a:pt x="845" y="81"/>
                  </a:lnTo>
                  <a:lnTo>
                    <a:pt x="861" y="78"/>
                  </a:lnTo>
                  <a:lnTo>
                    <a:pt x="883" y="76"/>
                  </a:lnTo>
                  <a:lnTo>
                    <a:pt x="899" y="73"/>
                  </a:lnTo>
                  <a:lnTo>
                    <a:pt x="918" y="71"/>
                  </a:lnTo>
                  <a:lnTo>
                    <a:pt x="935" y="71"/>
                  </a:lnTo>
                  <a:lnTo>
                    <a:pt x="951" y="71"/>
                  </a:lnTo>
                  <a:lnTo>
                    <a:pt x="966" y="71"/>
                  </a:lnTo>
                  <a:lnTo>
                    <a:pt x="982" y="76"/>
                  </a:lnTo>
                  <a:lnTo>
                    <a:pt x="994" y="81"/>
                  </a:lnTo>
                  <a:lnTo>
                    <a:pt x="1006" y="88"/>
                  </a:lnTo>
                  <a:lnTo>
                    <a:pt x="1016" y="95"/>
                  </a:lnTo>
                  <a:lnTo>
                    <a:pt x="1023" y="107"/>
                  </a:lnTo>
                  <a:lnTo>
                    <a:pt x="1030" y="119"/>
                  </a:lnTo>
                  <a:lnTo>
                    <a:pt x="1037" y="133"/>
                  </a:lnTo>
                  <a:lnTo>
                    <a:pt x="1039" y="147"/>
                  </a:lnTo>
                  <a:lnTo>
                    <a:pt x="1044" y="161"/>
                  </a:lnTo>
                  <a:lnTo>
                    <a:pt x="1046" y="176"/>
                  </a:lnTo>
                  <a:lnTo>
                    <a:pt x="1051" y="192"/>
                  </a:lnTo>
                  <a:lnTo>
                    <a:pt x="1051" y="204"/>
                  </a:lnTo>
                  <a:lnTo>
                    <a:pt x="1051" y="218"/>
                  </a:lnTo>
                  <a:lnTo>
                    <a:pt x="1051" y="230"/>
                  </a:lnTo>
                  <a:lnTo>
                    <a:pt x="1051" y="242"/>
                  </a:lnTo>
                  <a:lnTo>
                    <a:pt x="1051" y="252"/>
                  </a:lnTo>
                  <a:lnTo>
                    <a:pt x="1051" y="259"/>
                  </a:lnTo>
                  <a:lnTo>
                    <a:pt x="1051" y="263"/>
                  </a:lnTo>
                  <a:lnTo>
                    <a:pt x="1051" y="263"/>
                  </a:lnTo>
                  <a:lnTo>
                    <a:pt x="1053" y="263"/>
                  </a:lnTo>
                  <a:lnTo>
                    <a:pt x="1058" y="256"/>
                  </a:lnTo>
                  <a:lnTo>
                    <a:pt x="1063" y="247"/>
                  </a:lnTo>
                  <a:lnTo>
                    <a:pt x="1075" y="235"/>
                  </a:lnTo>
                  <a:lnTo>
                    <a:pt x="1084" y="221"/>
                  </a:lnTo>
                  <a:lnTo>
                    <a:pt x="1099" y="206"/>
                  </a:lnTo>
                  <a:lnTo>
                    <a:pt x="1113" y="187"/>
                  </a:lnTo>
                  <a:lnTo>
                    <a:pt x="1129" y="171"/>
                  </a:lnTo>
                  <a:lnTo>
                    <a:pt x="1148" y="152"/>
                  </a:lnTo>
                  <a:lnTo>
                    <a:pt x="1165" y="133"/>
                  </a:lnTo>
                  <a:lnTo>
                    <a:pt x="1184" y="116"/>
                  </a:lnTo>
                  <a:lnTo>
                    <a:pt x="1205" y="100"/>
                  </a:lnTo>
                  <a:lnTo>
                    <a:pt x="1224" y="85"/>
                  </a:lnTo>
                  <a:lnTo>
                    <a:pt x="1246" y="73"/>
                  </a:lnTo>
                  <a:lnTo>
                    <a:pt x="1265" y="64"/>
                  </a:lnTo>
                  <a:lnTo>
                    <a:pt x="1284" y="59"/>
                  </a:lnTo>
                  <a:lnTo>
                    <a:pt x="1303" y="54"/>
                  </a:lnTo>
                  <a:lnTo>
                    <a:pt x="1322" y="54"/>
                  </a:lnTo>
                  <a:lnTo>
                    <a:pt x="1338" y="57"/>
                  </a:lnTo>
                  <a:lnTo>
                    <a:pt x="1357" y="64"/>
                  </a:lnTo>
                  <a:lnTo>
                    <a:pt x="1374" y="71"/>
                  </a:lnTo>
                  <a:lnTo>
                    <a:pt x="1393" y="83"/>
                  </a:lnTo>
                  <a:lnTo>
                    <a:pt x="1407" y="95"/>
                  </a:lnTo>
                  <a:lnTo>
                    <a:pt x="1424" y="111"/>
                  </a:lnTo>
                  <a:lnTo>
                    <a:pt x="1438" y="126"/>
                  </a:lnTo>
                  <a:lnTo>
                    <a:pt x="1452" y="145"/>
                  </a:lnTo>
                  <a:lnTo>
                    <a:pt x="1464" y="164"/>
                  </a:lnTo>
                  <a:lnTo>
                    <a:pt x="1478" y="185"/>
                  </a:lnTo>
                  <a:lnTo>
                    <a:pt x="1488" y="204"/>
                  </a:lnTo>
                  <a:lnTo>
                    <a:pt x="1497" y="225"/>
                  </a:lnTo>
                  <a:lnTo>
                    <a:pt x="1507" y="247"/>
                  </a:lnTo>
                  <a:lnTo>
                    <a:pt x="1516" y="268"/>
                  </a:lnTo>
                  <a:lnTo>
                    <a:pt x="1521" y="290"/>
                  </a:lnTo>
                  <a:lnTo>
                    <a:pt x="1523" y="309"/>
                  </a:lnTo>
                  <a:lnTo>
                    <a:pt x="1526" y="330"/>
                  </a:lnTo>
                  <a:lnTo>
                    <a:pt x="1528" y="351"/>
                  </a:lnTo>
                  <a:lnTo>
                    <a:pt x="1526" y="368"/>
                  </a:lnTo>
                  <a:lnTo>
                    <a:pt x="1526" y="389"/>
                  </a:lnTo>
                  <a:lnTo>
                    <a:pt x="1521" y="406"/>
                  </a:lnTo>
                  <a:lnTo>
                    <a:pt x="1516" y="427"/>
                  </a:lnTo>
                  <a:lnTo>
                    <a:pt x="1507" y="444"/>
                  </a:lnTo>
                  <a:lnTo>
                    <a:pt x="1500" y="461"/>
                  </a:lnTo>
                  <a:lnTo>
                    <a:pt x="1490" y="477"/>
                  </a:lnTo>
                  <a:lnTo>
                    <a:pt x="1478" y="496"/>
                  </a:lnTo>
                  <a:lnTo>
                    <a:pt x="1464" y="511"/>
                  </a:lnTo>
                  <a:lnTo>
                    <a:pt x="1450" y="527"/>
                  </a:lnTo>
                  <a:lnTo>
                    <a:pt x="1433" y="541"/>
                  </a:lnTo>
                  <a:lnTo>
                    <a:pt x="1417" y="558"/>
                  </a:lnTo>
                  <a:lnTo>
                    <a:pt x="1395" y="570"/>
                  </a:lnTo>
                  <a:lnTo>
                    <a:pt x="1374" y="582"/>
                  </a:lnTo>
                  <a:lnTo>
                    <a:pt x="1352" y="594"/>
                  </a:lnTo>
                  <a:lnTo>
                    <a:pt x="1329" y="608"/>
                  </a:lnTo>
                  <a:lnTo>
                    <a:pt x="1303" y="617"/>
                  </a:lnTo>
                  <a:lnTo>
                    <a:pt x="1279" y="632"/>
                  </a:lnTo>
                  <a:lnTo>
                    <a:pt x="1253" y="644"/>
                  </a:lnTo>
                  <a:lnTo>
                    <a:pt x="1229" y="658"/>
                  </a:lnTo>
                  <a:lnTo>
                    <a:pt x="1203" y="670"/>
                  </a:lnTo>
                  <a:lnTo>
                    <a:pt x="1179" y="684"/>
                  </a:lnTo>
                  <a:lnTo>
                    <a:pt x="1156" y="698"/>
                  </a:lnTo>
                  <a:lnTo>
                    <a:pt x="1134" y="712"/>
                  </a:lnTo>
                  <a:lnTo>
                    <a:pt x="1113" y="729"/>
                  </a:lnTo>
                  <a:lnTo>
                    <a:pt x="1094" y="746"/>
                  </a:lnTo>
                  <a:lnTo>
                    <a:pt x="1075" y="762"/>
                  </a:lnTo>
                  <a:lnTo>
                    <a:pt x="1061" y="784"/>
                  </a:lnTo>
                  <a:lnTo>
                    <a:pt x="1046" y="803"/>
                  </a:lnTo>
                  <a:lnTo>
                    <a:pt x="1034" y="824"/>
                  </a:lnTo>
                  <a:lnTo>
                    <a:pt x="1025" y="845"/>
                  </a:lnTo>
                  <a:lnTo>
                    <a:pt x="1018" y="869"/>
                  </a:lnTo>
                  <a:lnTo>
                    <a:pt x="1008" y="893"/>
                  </a:lnTo>
                  <a:lnTo>
                    <a:pt x="1001" y="919"/>
                  </a:lnTo>
                  <a:lnTo>
                    <a:pt x="997" y="943"/>
                  </a:lnTo>
                  <a:lnTo>
                    <a:pt x="992" y="969"/>
                  </a:lnTo>
                  <a:lnTo>
                    <a:pt x="987" y="995"/>
                  </a:lnTo>
                  <a:lnTo>
                    <a:pt x="980" y="1019"/>
                  </a:lnTo>
                  <a:lnTo>
                    <a:pt x="975" y="1045"/>
                  </a:lnTo>
                  <a:lnTo>
                    <a:pt x="968" y="1071"/>
                  </a:lnTo>
                  <a:lnTo>
                    <a:pt x="961" y="1095"/>
                  </a:lnTo>
                  <a:lnTo>
                    <a:pt x="951" y="1119"/>
                  </a:lnTo>
                  <a:lnTo>
                    <a:pt x="942" y="1142"/>
                  </a:lnTo>
                  <a:lnTo>
                    <a:pt x="930" y="1164"/>
                  </a:lnTo>
                  <a:lnTo>
                    <a:pt x="913" y="1185"/>
                  </a:lnTo>
                  <a:lnTo>
                    <a:pt x="899" y="1204"/>
                  </a:lnTo>
                  <a:lnTo>
                    <a:pt x="880" y="1223"/>
                  </a:lnTo>
                  <a:lnTo>
                    <a:pt x="859" y="1240"/>
                  </a:lnTo>
                  <a:lnTo>
                    <a:pt x="838" y="1256"/>
                  </a:lnTo>
                  <a:lnTo>
                    <a:pt x="816" y="1273"/>
                  </a:lnTo>
                  <a:lnTo>
                    <a:pt x="790" y="1287"/>
                  </a:lnTo>
                  <a:lnTo>
                    <a:pt x="766" y="1301"/>
                  </a:lnTo>
                  <a:lnTo>
                    <a:pt x="738" y="1313"/>
                  </a:lnTo>
                  <a:lnTo>
                    <a:pt x="712" y="1325"/>
                  </a:lnTo>
                  <a:lnTo>
                    <a:pt x="686" y="1337"/>
                  </a:lnTo>
                  <a:lnTo>
                    <a:pt x="657" y="1347"/>
                  </a:lnTo>
                  <a:lnTo>
                    <a:pt x="629" y="1356"/>
                  </a:lnTo>
                  <a:lnTo>
                    <a:pt x="600" y="1363"/>
                  </a:lnTo>
                  <a:lnTo>
                    <a:pt x="572" y="1373"/>
                  </a:lnTo>
                  <a:lnTo>
                    <a:pt x="543" y="1380"/>
                  </a:lnTo>
                  <a:lnTo>
                    <a:pt x="515" y="1385"/>
                  </a:lnTo>
                  <a:lnTo>
                    <a:pt x="484" y="1392"/>
                  </a:lnTo>
                  <a:lnTo>
                    <a:pt x="458" y="1394"/>
                  </a:lnTo>
                  <a:lnTo>
                    <a:pt x="432" y="1399"/>
                  </a:lnTo>
                  <a:lnTo>
                    <a:pt x="403" y="1401"/>
                  </a:lnTo>
                  <a:lnTo>
                    <a:pt x="380" y="1406"/>
                  </a:lnTo>
                  <a:lnTo>
                    <a:pt x="356" y="1406"/>
                  </a:lnTo>
                  <a:lnTo>
                    <a:pt x="335" y="1408"/>
                  </a:lnTo>
                  <a:lnTo>
                    <a:pt x="313" y="1411"/>
                  </a:lnTo>
                  <a:lnTo>
                    <a:pt x="297" y="1411"/>
                  </a:lnTo>
                  <a:lnTo>
                    <a:pt x="280" y="1411"/>
                  </a:lnTo>
                  <a:lnTo>
                    <a:pt x="268" y="1413"/>
                  </a:lnTo>
                  <a:lnTo>
                    <a:pt x="256" y="1413"/>
                  </a:lnTo>
                  <a:lnTo>
                    <a:pt x="249" y="1413"/>
                  </a:lnTo>
                  <a:lnTo>
                    <a:pt x="244" y="1413"/>
                  </a:lnTo>
                  <a:lnTo>
                    <a:pt x="244" y="1413"/>
                  </a:lnTo>
                  <a:lnTo>
                    <a:pt x="244" y="1413"/>
                  </a:lnTo>
                  <a:close/>
                </a:path>
              </a:pathLst>
            </a:custGeom>
            <a:solidFill>
              <a:srgbClr val="987070"/>
            </a:solidFill>
            <a:ln w="9525">
              <a:noFill/>
              <a:round/>
              <a:headEnd/>
              <a:tailEnd/>
            </a:ln>
          </p:spPr>
          <p:txBody>
            <a:bodyPr/>
            <a:lstStyle/>
            <a:p>
              <a:endParaRPr lang="en-AU"/>
            </a:p>
          </p:txBody>
        </p:sp>
        <p:sp>
          <p:nvSpPr>
            <p:cNvPr id="51505" name="Freeform 305"/>
            <p:cNvSpPr>
              <a:spLocks/>
            </p:cNvSpPr>
            <p:nvPr/>
          </p:nvSpPr>
          <p:spPr bwMode="auto">
            <a:xfrm>
              <a:off x="1523" y="169"/>
              <a:ext cx="748" cy="1259"/>
            </a:xfrm>
            <a:custGeom>
              <a:avLst/>
              <a:gdLst/>
              <a:ahLst/>
              <a:cxnLst>
                <a:cxn ang="0">
                  <a:pos x="128" y="1016"/>
                </a:cxn>
                <a:cxn ang="0">
                  <a:pos x="197" y="957"/>
                </a:cxn>
                <a:cxn ang="0">
                  <a:pos x="273" y="867"/>
                </a:cxn>
                <a:cxn ang="0">
                  <a:pos x="316" y="765"/>
                </a:cxn>
                <a:cxn ang="0">
                  <a:pos x="280" y="667"/>
                </a:cxn>
                <a:cxn ang="0">
                  <a:pos x="178" y="591"/>
                </a:cxn>
                <a:cxn ang="0">
                  <a:pos x="67" y="529"/>
                </a:cxn>
                <a:cxn ang="0">
                  <a:pos x="0" y="465"/>
                </a:cxn>
                <a:cxn ang="0">
                  <a:pos x="26" y="399"/>
                </a:cxn>
                <a:cxn ang="0">
                  <a:pos x="117" y="349"/>
                </a:cxn>
                <a:cxn ang="0">
                  <a:pos x="226" y="309"/>
                </a:cxn>
                <a:cxn ang="0">
                  <a:pos x="311" y="271"/>
                </a:cxn>
                <a:cxn ang="0">
                  <a:pos x="333" y="233"/>
                </a:cxn>
                <a:cxn ang="0">
                  <a:pos x="297" y="197"/>
                </a:cxn>
                <a:cxn ang="0">
                  <a:pos x="242" y="157"/>
                </a:cxn>
                <a:cxn ang="0">
                  <a:pos x="211" y="102"/>
                </a:cxn>
                <a:cxn ang="0">
                  <a:pos x="240" y="38"/>
                </a:cxn>
                <a:cxn ang="0">
                  <a:pos x="325" y="4"/>
                </a:cxn>
                <a:cxn ang="0">
                  <a:pos x="442" y="2"/>
                </a:cxn>
                <a:cxn ang="0">
                  <a:pos x="553" y="40"/>
                </a:cxn>
                <a:cxn ang="0">
                  <a:pos x="634" y="111"/>
                </a:cxn>
                <a:cxn ang="0">
                  <a:pos x="691" y="209"/>
                </a:cxn>
                <a:cxn ang="0">
                  <a:pos x="722" y="313"/>
                </a:cxn>
                <a:cxn ang="0">
                  <a:pos x="731" y="406"/>
                </a:cxn>
                <a:cxn ang="0">
                  <a:pos x="719" y="472"/>
                </a:cxn>
                <a:cxn ang="0">
                  <a:pos x="696" y="503"/>
                </a:cxn>
                <a:cxn ang="0">
                  <a:pos x="669" y="515"/>
                </a:cxn>
                <a:cxn ang="0">
                  <a:pos x="660" y="515"/>
                </a:cxn>
                <a:cxn ang="0">
                  <a:pos x="691" y="525"/>
                </a:cxn>
                <a:cxn ang="0">
                  <a:pos x="722" y="537"/>
                </a:cxn>
                <a:cxn ang="0">
                  <a:pos x="743" y="558"/>
                </a:cxn>
                <a:cxn ang="0">
                  <a:pos x="741" y="584"/>
                </a:cxn>
                <a:cxn ang="0">
                  <a:pos x="717" y="613"/>
                </a:cxn>
                <a:cxn ang="0">
                  <a:pos x="681" y="634"/>
                </a:cxn>
                <a:cxn ang="0">
                  <a:pos x="643" y="651"/>
                </a:cxn>
                <a:cxn ang="0">
                  <a:pos x="615" y="651"/>
                </a:cxn>
                <a:cxn ang="0">
                  <a:pos x="591" y="629"/>
                </a:cxn>
                <a:cxn ang="0">
                  <a:pos x="582" y="620"/>
                </a:cxn>
                <a:cxn ang="0">
                  <a:pos x="558" y="641"/>
                </a:cxn>
                <a:cxn ang="0">
                  <a:pos x="537" y="674"/>
                </a:cxn>
                <a:cxn ang="0">
                  <a:pos x="534" y="719"/>
                </a:cxn>
                <a:cxn ang="0">
                  <a:pos x="560" y="769"/>
                </a:cxn>
                <a:cxn ang="0">
                  <a:pos x="603" y="805"/>
                </a:cxn>
                <a:cxn ang="0">
                  <a:pos x="646" y="829"/>
                </a:cxn>
                <a:cxn ang="0">
                  <a:pos x="669" y="841"/>
                </a:cxn>
                <a:cxn ang="0">
                  <a:pos x="672" y="857"/>
                </a:cxn>
                <a:cxn ang="0">
                  <a:pos x="669" y="924"/>
                </a:cxn>
                <a:cxn ang="0">
                  <a:pos x="648" y="1014"/>
                </a:cxn>
                <a:cxn ang="0">
                  <a:pos x="594" y="1100"/>
                </a:cxn>
                <a:cxn ang="0">
                  <a:pos x="494" y="1164"/>
                </a:cxn>
                <a:cxn ang="0">
                  <a:pos x="373" y="1211"/>
                </a:cxn>
                <a:cxn ang="0">
                  <a:pos x="264" y="1242"/>
                </a:cxn>
                <a:cxn ang="0">
                  <a:pos x="207" y="1256"/>
                </a:cxn>
              </a:cxnLst>
              <a:rect l="0" t="0" r="r" b="b"/>
              <a:pathLst>
                <a:path w="748" h="1259">
                  <a:moveTo>
                    <a:pt x="109" y="1031"/>
                  </a:moveTo>
                  <a:lnTo>
                    <a:pt x="112" y="1028"/>
                  </a:lnTo>
                  <a:lnTo>
                    <a:pt x="117" y="1023"/>
                  </a:lnTo>
                  <a:lnTo>
                    <a:pt x="128" y="1016"/>
                  </a:lnTo>
                  <a:lnTo>
                    <a:pt x="143" y="1004"/>
                  </a:lnTo>
                  <a:lnTo>
                    <a:pt x="157" y="990"/>
                  </a:lnTo>
                  <a:lnTo>
                    <a:pt x="176" y="974"/>
                  </a:lnTo>
                  <a:lnTo>
                    <a:pt x="197" y="957"/>
                  </a:lnTo>
                  <a:lnTo>
                    <a:pt x="219" y="936"/>
                  </a:lnTo>
                  <a:lnTo>
                    <a:pt x="238" y="914"/>
                  </a:lnTo>
                  <a:lnTo>
                    <a:pt x="257" y="890"/>
                  </a:lnTo>
                  <a:lnTo>
                    <a:pt x="273" y="867"/>
                  </a:lnTo>
                  <a:lnTo>
                    <a:pt x="290" y="843"/>
                  </a:lnTo>
                  <a:lnTo>
                    <a:pt x="302" y="817"/>
                  </a:lnTo>
                  <a:lnTo>
                    <a:pt x="311" y="791"/>
                  </a:lnTo>
                  <a:lnTo>
                    <a:pt x="316" y="765"/>
                  </a:lnTo>
                  <a:lnTo>
                    <a:pt x="318" y="738"/>
                  </a:lnTo>
                  <a:lnTo>
                    <a:pt x="311" y="712"/>
                  </a:lnTo>
                  <a:lnTo>
                    <a:pt x="297" y="689"/>
                  </a:lnTo>
                  <a:lnTo>
                    <a:pt x="280" y="667"/>
                  </a:lnTo>
                  <a:lnTo>
                    <a:pt x="259" y="646"/>
                  </a:lnTo>
                  <a:lnTo>
                    <a:pt x="235" y="627"/>
                  </a:lnTo>
                  <a:lnTo>
                    <a:pt x="207" y="610"/>
                  </a:lnTo>
                  <a:lnTo>
                    <a:pt x="178" y="591"/>
                  </a:lnTo>
                  <a:lnTo>
                    <a:pt x="150" y="577"/>
                  </a:lnTo>
                  <a:lnTo>
                    <a:pt x="119" y="560"/>
                  </a:lnTo>
                  <a:lnTo>
                    <a:pt x="93" y="544"/>
                  </a:lnTo>
                  <a:lnTo>
                    <a:pt x="67" y="529"/>
                  </a:lnTo>
                  <a:lnTo>
                    <a:pt x="43" y="515"/>
                  </a:lnTo>
                  <a:lnTo>
                    <a:pt x="24" y="499"/>
                  </a:lnTo>
                  <a:lnTo>
                    <a:pt x="10" y="482"/>
                  </a:lnTo>
                  <a:lnTo>
                    <a:pt x="0" y="465"/>
                  </a:lnTo>
                  <a:lnTo>
                    <a:pt x="0" y="449"/>
                  </a:lnTo>
                  <a:lnTo>
                    <a:pt x="3" y="432"/>
                  </a:lnTo>
                  <a:lnTo>
                    <a:pt x="12" y="413"/>
                  </a:lnTo>
                  <a:lnTo>
                    <a:pt x="26" y="399"/>
                  </a:lnTo>
                  <a:lnTo>
                    <a:pt x="45" y="385"/>
                  </a:lnTo>
                  <a:lnTo>
                    <a:pt x="67" y="370"/>
                  </a:lnTo>
                  <a:lnTo>
                    <a:pt x="90" y="358"/>
                  </a:lnTo>
                  <a:lnTo>
                    <a:pt x="117" y="349"/>
                  </a:lnTo>
                  <a:lnTo>
                    <a:pt x="145" y="337"/>
                  </a:lnTo>
                  <a:lnTo>
                    <a:pt x="171" y="328"/>
                  </a:lnTo>
                  <a:lnTo>
                    <a:pt x="200" y="316"/>
                  </a:lnTo>
                  <a:lnTo>
                    <a:pt x="226" y="309"/>
                  </a:lnTo>
                  <a:lnTo>
                    <a:pt x="252" y="299"/>
                  </a:lnTo>
                  <a:lnTo>
                    <a:pt x="273" y="290"/>
                  </a:lnTo>
                  <a:lnTo>
                    <a:pt x="295" y="280"/>
                  </a:lnTo>
                  <a:lnTo>
                    <a:pt x="311" y="271"/>
                  </a:lnTo>
                  <a:lnTo>
                    <a:pt x="323" y="261"/>
                  </a:lnTo>
                  <a:lnTo>
                    <a:pt x="330" y="252"/>
                  </a:lnTo>
                  <a:lnTo>
                    <a:pt x="335" y="242"/>
                  </a:lnTo>
                  <a:lnTo>
                    <a:pt x="333" y="233"/>
                  </a:lnTo>
                  <a:lnTo>
                    <a:pt x="328" y="225"/>
                  </a:lnTo>
                  <a:lnTo>
                    <a:pt x="318" y="216"/>
                  </a:lnTo>
                  <a:lnTo>
                    <a:pt x="309" y="206"/>
                  </a:lnTo>
                  <a:lnTo>
                    <a:pt x="297" y="197"/>
                  </a:lnTo>
                  <a:lnTo>
                    <a:pt x="283" y="190"/>
                  </a:lnTo>
                  <a:lnTo>
                    <a:pt x="268" y="180"/>
                  </a:lnTo>
                  <a:lnTo>
                    <a:pt x="257" y="168"/>
                  </a:lnTo>
                  <a:lnTo>
                    <a:pt x="242" y="157"/>
                  </a:lnTo>
                  <a:lnTo>
                    <a:pt x="233" y="145"/>
                  </a:lnTo>
                  <a:lnTo>
                    <a:pt x="221" y="130"/>
                  </a:lnTo>
                  <a:lnTo>
                    <a:pt x="214" y="116"/>
                  </a:lnTo>
                  <a:lnTo>
                    <a:pt x="211" y="102"/>
                  </a:lnTo>
                  <a:lnTo>
                    <a:pt x="211" y="85"/>
                  </a:lnTo>
                  <a:lnTo>
                    <a:pt x="216" y="66"/>
                  </a:lnTo>
                  <a:lnTo>
                    <a:pt x="226" y="52"/>
                  </a:lnTo>
                  <a:lnTo>
                    <a:pt x="240" y="38"/>
                  </a:lnTo>
                  <a:lnTo>
                    <a:pt x="257" y="28"/>
                  </a:lnTo>
                  <a:lnTo>
                    <a:pt x="278" y="16"/>
                  </a:lnTo>
                  <a:lnTo>
                    <a:pt x="302" y="9"/>
                  </a:lnTo>
                  <a:lnTo>
                    <a:pt x="325" y="4"/>
                  </a:lnTo>
                  <a:lnTo>
                    <a:pt x="356" y="2"/>
                  </a:lnTo>
                  <a:lnTo>
                    <a:pt x="382" y="0"/>
                  </a:lnTo>
                  <a:lnTo>
                    <a:pt x="411" y="0"/>
                  </a:lnTo>
                  <a:lnTo>
                    <a:pt x="442" y="2"/>
                  </a:lnTo>
                  <a:lnTo>
                    <a:pt x="472" y="7"/>
                  </a:lnTo>
                  <a:lnTo>
                    <a:pt x="499" y="14"/>
                  </a:lnTo>
                  <a:lnTo>
                    <a:pt x="529" y="26"/>
                  </a:lnTo>
                  <a:lnTo>
                    <a:pt x="553" y="40"/>
                  </a:lnTo>
                  <a:lnTo>
                    <a:pt x="577" y="57"/>
                  </a:lnTo>
                  <a:lnTo>
                    <a:pt x="598" y="71"/>
                  </a:lnTo>
                  <a:lnTo>
                    <a:pt x="617" y="92"/>
                  </a:lnTo>
                  <a:lnTo>
                    <a:pt x="634" y="111"/>
                  </a:lnTo>
                  <a:lnTo>
                    <a:pt x="653" y="135"/>
                  </a:lnTo>
                  <a:lnTo>
                    <a:pt x="665" y="159"/>
                  </a:lnTo>
                  <a:lnTo>
                    <a:pt x="679" y="183"/>
                  </a:lnTo>
                  <a:lnTo>
                    <a:pt x="691" y="209"/>
                  </a:lnTo>
                  <a:lnTo>
                    <a:pt x="700" y="235"/>
                  </a:lnTo>
                  <a:lnTo>
                    <a:pt x="707" y="261"/>
                  </a:lnTo>
                  <a:lnTo>
                    <a:pt x="715" y="287"/>
                  </a:lnTo>
                  <a:lnTo>
                    <a:pt x="722" y="313"/>
                  </a:lnTo>
                  <a:lnTo>
                    <a:pt x="726" y="337"/>
                  </a:lnTo>
                  <a:lnTo>
                    <a:pt x="729" y="361"/>
                  </a:lnTo>
                  <a:lnTo>
                    <a:pt x="731" y="385"/>
                  </a:lnTo>
                  <a:lnTo>
                    <a:pt x="731" y="406"/>
                  </a:lnTo>
                  <a:lnTo>
                    <a:pt x="731" y="427"/>
                  </a:lnTo>
                  <a:lnTo>
                    <a:pt x="726" y="444"/>
                  </a:lnTo>
                  <a:lnTo>
                    <a:pt x="724" y="458"/>
                  </a:lnTo>
                  <a:lnTo>
                    <a:pt x="719" y="472"/>
                  </a:lnTo>
                  <a:lnTo>
                    <a:pt x="715" y="484"/>
                  </a:lnTo>
                  <a:lnTo>
                    <a:pt x="707" y="491"/>
                  </a:lnTo>
                  <a:lnTo>
                    <a:pt x="700" y="499"/>
                  </a:lnTo>
                  <a:lnTo>
                    <a:pt x="696" y="503"/>
                  </a:lnTo>
                  <a:lnTo>
                    <a:pt x="691" y="508"/>
                  </a:lnTo>
                  <a:lnTo>
                    <a:pt x="684" y="510"/>
                  </a:lnTo>
                  <a:lnTo>
                    <a:pt x="677" y="513"/>
                  </a:lnTo>
                  <a:lnTo>
                    <a:pt x="669" y="515"/>
                  </a:lnTo>
                  <a:lnTo>
                    <a:pt x="665" y="515"/>
                  </a:lnTo>
                  <a:lnTo>
                    <a:pt x="660" y="515"/>
                  </a:lnTo>
                  <a:lnTo>
                    <a:pt x="658" y="515"/>
                  </a:lnTo>
                  <a:lnTo>
                    <a:pt x="660" y="515"/>
                  </a:lnTo>
                  <a:lnTo>
                    <a:pt x="669" y="518"/>
                  </a:lnTo>
                  <a:lnTo>
                    <a:pt x="674" y="520"/>
                  </a:lnTo>
                  <a:lnTo>
                    <a:pt x="681" y="522"/>
                  </a:lnTo>
                  <a:lnTo>
                    <a:pt x="691" y="525"/>
                  </a:lnTo>
                  <a:lnTo>
                    <a:pt x="698" y="527"/>
                  </a:lnTo>
                  <a:lnTo>
                    <a:pt x="705" y="529"/>
                  </a:lnTo>
                  <a:lnTo>
                    <a:pt x="715" y="534"/>
                  </a:lnTo>
                  <a:lnTo>
                    <a:pt x="722" y="537"/>
                  </a:lnTo>
                  <a:lnTo>
                    <a:pt x="731" y="541"/>
                  </a:lnTo>
                  <a:lnTo>
                    <a:pt x="736" y="546"/>
                  </a:lnTo>
                  <a:lnTo>
                    <a:pt x="741" y="551"/>
                  </a:lnTo>
                  <a:lnTo>
                    <a:pt x="743" y="558"/>
                  </a:lnTo>
                  <a:lnTo>
                    <a:pt x="748" y="565"/>
                  </a:lnTo>
                  <a:lnTo>
                    <a:pt x="745" y="570"/>
                  </a:lnTo>
                  <a:lnTo>
                    <a:pt x="745" y="577"/>
                  </a:lnTo>
                  <a:lnTo>
                    <a:pt x="741" y="584"/>
                  </a:lnTo>
                  <a:lnTo>
                    <a:pt x="738" y="591"/>
                  </a:lnTo>
                  <a:lnTo>
                    <a:pt x="731" y="598"/>
                  </a:lnTo>
                  <a:lnTo>
                    <a:pt x="724" y="605"/>
                  </a:lnTo>
                  <a:lnTo>
                    <a:pt x="717" y="613"/>
                  </a:lnTo>
                  <a:lnTo>
                    <a:pt x="710" y="620"/>
                  </a:lnTo>
                  <a:lnTo>
                    <a:pt x="698" y="624"/>
                  </a:lnTo>
                  <a:lnTo>
                    <a:pt x="691" y="629"/>
                  </a:lnTo>
                  <a:lnTo>
                    <a:pt x="681" y="634"/>
                  </a:lnTo>
                  <a:lnTo>
                    <a:pt x="672" y="641"/>
                  </a:lnTo>
                  <a:lnTo>
                    <a:pt x="660" y="643"/>
                  </a:lnTo>
                  <a:lnTo>
                    <a:pt x="653" y="648"/>
                  </a:lnTo>
                  <a:lnTo>
                    <a:pt x="643" y="651"/>
                  </a:lnTo>
                  <a:lnTo>
                    <a:pt x="636" y="653"/>
                  </a:lnTo>
                  <a:lnTo>
                    <a:pt x="629" y="653"/>
                  </a:lnTo>
                  <a:lnTo>
                    <a:pt x="622" y="653"/>
                  </a:lnTo>
                  <a:lnTo>
                    <a:pt x="615" y="651"/>
                  </a:lnTo>
                  <a:lnTo>
                    <a:pt x="610" y="648"/>
                  </a:lnTo>
                  <a:lnTo>
                    <a:pt x="601" y="643"/>
                  </a:lnTo>
                  <a:lnTo>
                    <a:pt x="596" y="636"/>
                  </a:lnTo>
                  <a:lnTo>
                    <a:pt x="591" y="629"/>
                  </a:lnTo>
                  <a:lnTo>
                    <a:pt x="586" y="622"/>
                  </a:lnTo>
                  <a:lnTo>
                    <a:pt x="586" y="620"/>
                  </a:lnTo>
                  <a:lnTo>
                    <a:pt x="586" y="617"/>
                  </a:lnTo>
                  <a:lnTo>
                    <a:pt x="582" y="620"/>
                  </a:lnTo>
                  <a:lnTo>
                    <a:pt x="575" y="627"/>
                  </a:lnTo>
                  <a:lnTo>
                    <a:pt x="570" y="629"/>
                  </a:lnTo>
                  <a:lnTo>
                    <a:pt x="563" y="636"/>
                  </a:lnTo>
                  <a:lnTo>
                    <a:pt x="558" y="641"/>
                  </a:lnTo>
                  <a:lnTo>
                    <a:pt x="553" y="651"/>
                  </a:lnTo>
                  <a:lnTo>
                    <a:pt x="546" y="658"/>
                  </a:lnTo>
                  <a:lnTo>
                    <a:pt x="541" y="667"/>
                  </a:lnTo>
                  <a:lnTo>
                    <a:pt x="537" y="674"/>
                  </a:lnTo>
                  <a:lnTo>
                    <a:pt x="534" y="686"/>
                  </a:lnTo>
                  <a:lnTo>
                    <a:pt x="532" y="698"/>
                  </a:lnTo>
                  <a:lnTo>
                    <a:pt x="534" y="710"/>
                  </a:lnTo>
                  <a:lnTo>
                    <a:pt x="534" y="719"/>
                  </a:lnTo>
                  <a:lnTo>
                    <a:pt x="539" y="734"/>
                  </a:lnTo>
                  <a:lnTo>
                    <a:pt x="544" y="746"/>
                  </a:lnTo>
                  <a:lnTo>
                    <a:pt x="551" y="760"/>
                  </a:lnTo>
                  <a:lnTo>
                    <a:pt x="560" y="769"/>
                  </a:lnTo>
                  <a:lnTo>
                    <a:pt x="570" y="781"/>
                  </a:lnTo>
                  <a:lnTo>
                    <a:pt x="579" y="791"/>
                  </a:lnTo>
                  <a:lnTo>
                    <a:pt x="591" y="798"/>
                  </a:lnTo>
                  <a:lnTo>
                    <a:pt x="603" y="805"/>
                  </a:lnTo>
                  <a:lnTo>
                    <a:pt x="615" y="814"/>
                  </a:lnTo>
                  <a:lnTo>
                    <a:pt x="624" y="819"/>
                  </a:lnTo>
                  <a:lnTo>
                    <a:pt x="636" y="824"/>
                  </a:lnTo>
                  <a:lnTo>
                    <a:pt x="646" y="829"/>
                  </a:lnTo>
                  <a:lnTo>
                    <a:pt x="655" y="833"/>
                  </a:lnTo>
                  <a:lnTo>
                    <a:pt x="660" y="836"/>
                  </a:lnTo>
                  <a:lnTo>
                    <a:pt x="667" y="838"/>
                  </a:lnTo>
                  <a:lnTo>
                    <a:pt x="669" y="841"/>
                  </a:lnTo>
                  <a:lnTo>
                    <a:pt x="672" y="841"/>
                  </a:lnTo>
                  <a:lnTo>
                    <a:pt x="672" y="843"/>
                  </a:lnTo>
                  <a:lnTo>
                    <a:pt x="672" y="848"/>
                  </a:lnTo>
                  <a:lnTo>
                    <a:pt x="672" y="857"/>
                  </a:lnTo>
                  <a:lnTo>
                    <a:pt x="674" y="871"/>
                  </a:lnTo>
                  <a:lnTo>
                    <a:pt x="672" y="886"/>
                  </a:lnTo>
                  <a:lnTo>
                    <a:pt x="672" y="902"/>
                  </a:lnTo>
                  <a:lnTo>
                    <a:pt x="669" y="924"/>
                  </a:lnTo>
                  <a:lnTo>
                    <a:pt x="667" y="945"/>
                  </a:lnTo>
                  <a:lnTo>
                    <a:pt x="662" y="966"/>
                  </a:lnTo>
                  <a:lnTo>
                    <a:pt x="658" y="990"/>
                  </a:lnTo>
                  <a:lnTo>
                    <a:pt x="648" y="1014"/>
                  </a:lnTo>
                  <a:lnTo>
                    <a:pt x="639" y="1035"/>
                  </a:lnTo>
                  <a:lnTo>
                    <a:pt x="624" y="1057"/>
                  </a:lnTo>
                  <a:lnTo>
                    <a:pt x="612" y="1078"/>
                  </a:lnTo>
                  <a:lnTo>
                    <a:pt x="594" y="1100"/>
                  </a:lnTo>
                  <a:lnTo>
                    <a:pt x="575" y="1119"/>
                  </a:lnTo>
                  <a:lnTo>
                    <a:pt x="548" y="1133"/>
                  </a:lnTo>
                  <a:lnTo>
                    <a:pt x="522" y="1149"/>
                  </a:lnTo>
                  <a:lnTo>
                    <a:pt x="494" y="1164"/>
                  </a:lnTo>
                  <a:lnTo>
                    <a:pt x="465" y="1178"/>
                  </a:lnTo>
                  <a:lnTo>
                    <a:pt x="435" y="1190"/>
                  </a:lnTo>
                  <a:lnTo>
                    <a:pt x="404" y="1202"/>
                  </a:lnTo>
                  <a:lnTo>
                    <a:pt x="373" y="1211"/>
                  </a:lnTo>
                  <a:lnTo>
                    <a:pt x="344" y="1223"/>
                  </a:lnTo>
                  <a:lnTo>
                    <a:pt x="316" y="1230"/>
                  </a:lnTo>
                  <a:lnTo>
                    <a:pt x="287" y="1237"/>
                  </a:lnTo>
                  <a:lnTo>
                    <a:pt x="264" y="1242"/>
                  </a:lnTo>
                  <a:lnTo>
                    <a:pt x="245" y="1249"/>
                  </a:lnTo>
                  <a:lnTo>
                    <a:pt x="228" y="1252"/>
                  </a:lnTo>
                  <a:lnTo>
                    <a:pt x="216" y="1254"/>
                  </a:lnTo>
                  <a:lnTo>
                    <a:pt x="207" y="1256"/>
                  </a:lnTo>
                  <a:lnTo>
                    <a:pt x="204" y="1259"/>
                  </a:lnTo>
                  <a:lnTo>
                    <a:pt x="109" y="1031"/>
                  </a:lnTo>
                  <a:lnTo>
                    <a:pt x="109" y="1031"/>
                  </a:lnTo>
                  <a:close/>
                </a:path>
              </a:pathLst>
            </a:custGeom>
            <a:solidFill>
              <a:srgbClr val="FFB380"/>
            </a:solidFill>
            <a:ln w="9525">
              <a:noFill/>
              <a:round/>
              <a:headEnd/>
              <a:tailEnd/>
            </a:ln>
          </p:spPr>
          <p:txBody>
            <a:bodyPr/>
            <a:lstStyle/>
            <a:p>
              <a:endParaRPr lang="en-AU"/>
            </a:p>
          </p:txBody>
        </p:sp>
        <p:sp>
          <p:nvSpPr>
            <p:cNvPr id="51506" name="Freeform 306"/>
            <p:cNvSpPr>
              <a:spLocks/>
            </p:cNvSpPr>
            <p:nvPr/>
          </p:nvSpPr>
          <p:spPr bwMode="auto">
            <a:xfrm>
              <a:off x="1523" y="525"/>
              <a:ext cx="584" cy="297"/>
            </a:xfrm>
            <a:custGeom>
              <a:avLst/>
              <a:gdLst/>
              <a:ahLst/>
              <a:cxnLst>
                <a:cxn ang="0">
                  <a:pos x="0" y="62"/>
                </a:cxn>
                <a:cxn ang="0">
                  <a:pos x="5" y="48"/>
                </a:cxn>
                <a:cxn ang="0">
                  <a:pos x="12" y="36"/>
                </a:cxn>
                <a:cxn ang="0">
                  <a:pos x="19" y="24"/>
                </a:cxn>
                <a:cxn ang="0">
                  <a:pos x="31" y="10"/>
                </a:cxn>
                <a:cxn ang="0">
                  <a:pos x="48" y="2"/>
                </a:cxn>
                <a:cxn ang="0">
                  <a:pos x="67" y="0"/>
                </a:cxn>
                <a:cxn ang="0">
                  <a:pos x="88" y="5"/>
                </a:cxn>
                <a:cxn ang="0">
                  <a:pos x="112" y="14"/>
                </a:cxn>
                <a:cxn ang="0">
                  <a:pos x="140" y="33"/>
                </a:cxn>
                <a:cxn ang="0">
                  <a:pos x="169" y="55"/>
                </a:cxn>
                <a:cxn ang="0">
                  <a:pos x="200" y="81"/>
                </a:cxn>
                <a:cxn ang="0">
                  <a:pos x="235" y="105"/>
                </a:cxn>
                <a:cxn ang="0">
                  <a:pos x="271" y="128"/>
                </a:cxn>
                <a:cxn ang="0">
                  <a:pos x="311" y="145"/>
                </a:cxn>
                <a:cxn ang="0">
                  <a:pos x="354" y="159"/>
                </a:cxn>
                <a:cxn ang="0">
                  <a:pos x="397" y="164"/>
                </a:cxn>
                <a:cxn ang="0">
                  <a:pos x="439" y="164"/>
                </a:cxn>
                <a:cxn ang="0">
                  <a:pos x="480" y="162"/>
                </a:cxn>
                <a:cxn ang="0">
                  <a:pos x="515" y="157"/>
                </a:cxn>
                <a:cxn ang="0">
                  <a:pos x="546" y="152"/>
                </a:cxn>
                <a:cxn ang="0">
                  <a:pos x="570" y="147"/>
                </a:cxn>
                <a:cxn ang="0">
                  <a:pos x="582" y="145"/>
                </a:cxn>
                <a:cxn ang="0">
                  <a:pos x="582" y="145"/>
                </a:cxn>
                <a:cxn ang="0">
                  <a:pos x="579" y="152"/>
                </a:cxn>
                <a:cxn ang="0">
                  <a:pos x="575" y="169"/>
                </a:cxn>
                <a:cxn ang="0">
                  <a:pos x="565" y="190"/>
                </a:cxn>
                <a:cxn ang="0">
                  <a:pos x="551" y="211"/>
                </a:cxn>
                <a:cxn ang="0">
                  <a:pos x="532" y="235"/>
                </a:cxn>
                <a:cxn ang="0">
                  <a:pos x="510" y="259"/>
                </a:cxn>
                <a:cxn ang="0">
                  <a:pos x="480" y="278"/>
                </a:cxn>
                <a:cxn ang="0">
                  <a:pos x="444" y="290"/>
                </a:cxn>
                <a:cxn ang="0">
                  <a:pos x="406" y="297"/>
                </a:cxn>
                <a:cxn ang="0">
                  <a:pos x="363" y="295"/>
                </a:cxn>
                <a:cxn ang="0">
                  <a:pos x="323" y="287"/>
                </a:cxn>
                <a:cxn ang="0">
                  <a:pos x="278" y="278"/>
                </a:cxn>
                <a:cxn ang="0">
                  <a:pos x="238" y="261"/>
                </a:cxn>
                <a:cxn ang="0">
                  <a:pos x="195" y="242"/>
                </a:cxn>
                <a:cxn ang="0">
                  <a:pos x="157" y="223"/>
                </a:cxn>
                <a:cxn ang="0">
                  <a:pos x="121" y="200"/>
                </a:cxn>
                <a:cxn ang="0">
                  <a:pos x="90" y="176"/>
                </a:cxn>
                <a:cxn ang="0">
                  <a:pos x="64" y="150"/>
                </a:cxn>
                <a:cxn ang="0">
                  <a:pos x="41" y="126"/>
                </a:cxn>
                <a:cxn ang="0">
                  <a:pos x="24" y="105"/>
                </a:cxn>
                <a:cxn ang="0">
                  <a:pos x="12" y="86"/>
                </a:cxn>
                <a:cxn ang="0">
                  <a:pos x="3" y="74"/>
                </a:cxn>
                <a:cxn ang="0">
                  <a:pos x="0" y="67"/>
                </a:cxn>
              </a:cxnLst>
              <a:rect l="0" t="0" r="r" b="b"/>
              <a:pathLst>
                <a:path w="584" h="297">
                  <a:moveTo>
                    <a:pt x="0" y="67"/>
                  </a:moveTo>
                  <a:lnTo>
                    <a:pt x="0" y="62"/>
                  </a:lnTo>
                  <a:lnTo>
                    <a:pt x="3" y="55"/>
                  </a:lnTo>
                  <a:lnTo>
                    <a:pt x="5" y="48"/>
                  </a:lnTo>
                  <a:lnTo>
                    <a:pt x="7" y="43"/>
                  </a:lnTo>
                  <a:lnTo>
                    <a:pt x="12" y="36"/>
                  </a:lnTo>
                  <a:lnTo>
                    <a:pt x="17" y="31"/>
                  </a:lnTo>
                  <a:lnTo>
                    <a:pt x="19" y="24"/>
                  </a:lnTo>
                  <a:lnTo>
                    <a:pt x="26" y="17"/>
                  </a:lnTo>
                  <a:lnTo>
                    <a:pt x="31" y="10"/>
                  </a:lnTo>
                  <a:lnTo>
                    <a:pt x="41" y="7"/>
                  </a:lnTo>
                  <a:lnTo>
                    <a:pt x="48" y="2"/>
                  </a:lnTo>
                  <a:lnTo>
                    <a:pt x="57" y="2"/>
                  </a:lnTo>
                  <a:lnTo>
                    <a:pt x="67" y="0"/>
                  </a:lnTo>
                  <a:lnTo>
                    <a:pt x="79" y="2"/>
                  </a:lnTo>
                  <a:lnTo>
                    <a:pt x="88" y="5"/>
                  </a:lnTo>
                  <a:lnTo>
                    <a:pt x="102" y="10"/>
                  </a:lnTo>
                  <a:lnTo>
                    <a:pt x="112" y="14"/>
                  </a:lnTo>
                  <a:lnTo>
                    <a:pt x="126" y="24"/>
                  </a:lnTo>
                  <a:lnTo>
                    <a:pt x="140" y="33"/>
                  </a:lnTo>
                  <a:lnTo>
                    <a:pt x="155" y="45"/>
                  </a:lnTo>
                  <a:lnTo>
                    <a:pt x="169" y="55"/>
                  </a:lnTo>
                  <a:lnTo>
                    <a:pt x="185" y="69"/>
                  </a:lnTo>
                  <a:lnTo>
                    <a:pt x="200" y="81"/>
                  </a:lnTo>
                  <a:lnTo>
                    <a:pt x="216" y="93"/>
                  </a:lnTo>
                  <a:lnTo>
                    <a:pt x="235" y="105"/>
                  </a:lnTo>
                  <a:lnTo>
                    <a:pt x="252" y="116"/>
                  </a:lnTo>
                  <a:lnTo>
                    <a:pt x="271" y="128"/>
                  </a:lnTo>
                  <a:lnTo>
                    <a:pt x="290" y="138"/>
                  </a:lnTo>
                  <a:lnTo>
                    <a:pt x="311" y="145"/>
                  </a:lnTo>
                  <a:lnTo>
                    <a:pt x="333" y="154"/>
                  </a:lnTo>
                  <a:lnTo>
                    <a:pt x="354" y="159"/>
                  </a:lnTo>
                  <a:lnTo>
                    <a:pt x="373" y="162"/>
                  </a:lnTo>
                  <a:lnTo>
                    <a:pt x="397" y="164"/>
                  </a:lnTo>
                  <a:lnTo>
                    <a:pt x="418" y="166"/>
                  </a:lnTo>
                  <a:lnTo>
                    <a:pt x="439" y="164"/>
                  </a:lnTo>
                  <a:lnTo>
                    <a:pt x="461" y="164"/>
                  </a:lnTo>
                  <a:lnTo>
                    <a:pt x="480" y="162"/>
                  </a:lnTo>
                  <a:lnTo>
                    <a:pt x="499" y="162"/>
                  </a:lnTo>
                  <a:lnTo>
                    <a:pt x="515" y="157"/>
                  </a:lnTo>
                  <a:lnTo>
                    <a:pt x="532" y="154"/>
                  </a:lnTo>
                  <a:lnTo>
                    <a:pt x="546" y="152"/>
                  </a:lnTo>
                  <a:lnTo>
                    <a:pt x="560" y="150"/>
                  </a:lnTo>
                  <a:lnTo>
                    <a:pt x="570" y="147"/>
                  </a:lnTo>
                  <a:lnTo>
                    <a:pt x="577" y="145"/>
                  </a:lnTo>
                  <a:lnTo>
                    <a:pt x="582" y="145"/>
                  </a:lnTo>
                  <a:lnTo>
                    <a:pt x="584" y="145"/>
                  </a:lnTo>
                  <a:lnTo>
                    <a:pt x="582" y="145"/>
                  </a:lnTo>
                  <a:lnTo>
                    <a:pt x="582" y="147"/>
                  </a:lnTo>
                  <a:lnTo>
                    <a:pt x="579" y="152"/>
                  </a:lnTo>
                  <a:lnTo>
                    <a:pt x="577" y="162"/>
                  </a:lnTo>
                  <a:lnTo>
                    <a:pt x="575" y="169"/>
                  </a:lnTo>
                  <a:lnTo>
                    <a:pt x="570" y="178"/>
                  </a:lnTo>
                  <a:lnTo>
                    <a:pt x="565" y="190"/>
                  </a:lnTo>
                  <a:lnTo>
                    <a:pt x="560" y="202"/>
                  </a:lnTo>
                  <a:lnTo>
                    <a:pt x="551" y="211"/>
                  </a:lnTo>
                  <a:lnTo>
                    <a:pt x="544" y="223"/>
                  </a:lnTo>
                  <a:lnTo>
                    <a:pt x="532" y="235"/>
                  </a:lnTo>
                  <a:lnTo>
                    <a:pt x="522" y="249"/>
                  </a:lnTo>
                  <a:lnTo>
                    <a:pt x="510" y="259"/>
                  </a:lnTo>
                  <a:lnTo>
                    <a:pt x="496" y="271"/>
                  </a:lnTo>
                  <a:lnTo>
                    <a:pt x="480" y="278"/>
                  </a:lnTo>
                  <a:lnTo>
                    <a:pt x="463" y="287"/>
                  </a:lnTo>
                  <a:lnTo>
                    <a:pt x="444" y="290"/>
                  </a:lnTo>
                  <a:lnTo>
                    <a:pt x="425" y="295"/>
                  </a:lnTo>
                  <a:lnTo>
                    <a:pt x="406" y="297"/>
                  </a:lnTo>
                  <a:lnTo>
                    <a:pt x="385" y="297"/>
                  </a:lnTo>
                  <a:lnTo>
                    <a:pt x="363" y="295"/>
                  </a:lnTo>
                  <a:lnTo>
                    <a:pt x="342" y="292"/>
                  </a:lnTo>
                  <a:lnTo>
                    <a:pt x="323" y="287"/>
                  </a:lnTo>
                  <a:lnTo>
                    <a:pt x="302" y="285"/>
                  </a:lnTo>
                  <a:lnTo>
                    <a:pt x="278" y="278"/>
                  </a:lnTo>
                  <a:lnTo>
                    <a:pt x="257" y="271"/>
                  </a:lnTo>
                  <a:lnTo>
                    <a:pt x="238" y="261"/>
                  </a:lnTo>
                  <a:lnTo>
                    <a:pt x="216" y="254"/>
                  </a:lnTo>
                  <a:lnTo>
                    <a:pt x="195" y="242"/>
                  </a:lnTo>
                  <a:lnTo>
                    <a:pt x="176" y="233"/>
                  </a:lnTo>
                  <a:lnTo>
                    <a:pt x="157" y="223"/>
                  </a:lnTo>
                  <a:lnTo>
                    <a:pt x="140" y="214"/>
                  </a:lnTo>
                  <a:lnTo>
                    <a:pt x="121" y="200"/>
                  </a:lnTo>
                  <a:lnTo>
                    <a:pt x="105" y="188"/>
                  </a:lnTo>
                  <a:lnTo>
                    <a:pt x="90" y="176"/>
                  </a:lnTo>
                  <a:lnTo>
                    <a:pt x="76" y="164"/>
                  </a:lnTo>
                  <a:lnTo>
                    <a:pt x="64" y="150"/>
                  </a:lnTo>
                  <a:lnTo>
                    <a:pt x="53" y="138"/>
                  </a:lnTo>
                  <a:lnTo>
                    <a:pt x="41" y="126"/>
                  </a:lnTo>
                  <a:lnTo>
                    <a:pt x="34" y="116"/>
                  </a:lnTo>
                  <a:lnTo>
                    <a:pt x="24" y="105"/>
                  </a:lnTo>
                  <a:lnTo>
                    <a:pt x="17" y="95"/>
                  </a:lnTo>
                  <a:lnTo>
                    <a:pt x="12" y="86"/>
                  </a:lnTo>
                  <a:lnTo>
                    <a:pt x="7" y="81"/>
                  </a:lnTo>
                  <a:lnTo>
                    <a:pt x="3" y="74"/>
                  </a:lnTo>
                  <a:lnTo>
                    <a:pt x="0" y="69"/>
                  </a:lnTo>
                  <a:lnTo>
                    <a:pt x="0" y="67"/>
                  </a:lnTo>
                  <a:lnTo>
                    <a:pt x="0" y="67"/>
                  </a:lnTo>
                  <a:close/>
                </a:path>
              </a:pathLst>
            </a:custGeom>
            <a:solidFill>
              <a:srgbClr val="B9ABAB"/>
            </a:solidFill>
            <a:ln w="9525">
              <a:noFill/>
              <a:round/>
              <a:headEnd/>
              <a:tailEnd/>
            </a:ln>
          </p:spPr>
          <p:txBody>
            <a:bodyPr/>
            <a:lstStyle/>
            <a:p>
              <a:endParaRPr lang="en-AU"/>
            </a:p>
          </p:txBody>
        </p:sp>
        <p:sp>
          <p:nvSpPr>
            <p:cNvPr id="51507" name="Freeform 307"/>
            <p:cNvSpPr>
              <a:spLocks/>
            </p:cNvSpPr>
            <p:nvPr/>
          </p:nvSpPr>
          <p:spPr bwMode="auto">
            <a:xfrm>
              <a:off x="1568" y="-31"/>
              <a:ext cx="522" cy="269"/>
            </a:xfrm>
            <a:custGeom>
              <a:avLst/>
              <a:gdLst/>
              <a:ahLst/>
              <a:cxnLst>
                <a:cxn ang="0">
                  <a:pos x="501" y="152"/>
                </a:cxn>
                <a:cxn ang="0">
                  <a:pos x="494" y="121"/>
                </a:cxn>
                <a:cxn ang="0">
                  <a:pos x="477" y="98"/>
                </a:cxn>
                <a:cxn ang="0">
                  <a:pos x="449" y="88"/>
                </a:cxn>
                <a:cxn ang="0">
                  <a:pos x="430" y="90"/>
                </a:cxn>
                <a:cxn ang="0">
                  <a:pos x="409" y="88"/>
                </a:cxn>
                <a:cxn ang="0">
                  <a:pos x="380" y="76"/>
                </a:cxn>
                <a:cxn ang="0">
                  <a:pos x="366" y="62"/>
                </a:cxn>
                <a:cxn ang="0">
                  <a:pos x="352" y="31"/>
                </a:cxn>
                <a:cxn ang="0">
                  <a:pos x="344" y="3"/>
                </a:cxn>
                <a:cxn ang="0">
                  <a:pos x="321" y="67"/>
                </a:cxn>
                <a:cxn ang="0">
                  <a:pos x="304" y="52"/>
                </a:cxn>
                <a:cxn ang="0">
                  <a:pos x="276" y="31"/>
                </a:cxn>
                <a:cxn ang="0">
                  <a:pos x="252" y="29"/>
                </a:cxn>
                <a:cxn ang="0">
                  <a:pos x="231" y="36"/>
                </a:cxn>
                <a:cxn ang="0">
                  <a:pos x="204" y="50"/>
                </a:cxn>
                <a:cxn ang="0">
                  <a:pos x="185" y="50"/>
                </a:cxn>
                <a:cxn ang="0">
                  <a:pos x="166" y="50"/>
                </a:cxn>
                <a:cxn ang="0">
                  <a:pos x="143" y="50"/>
                </a:cxn>
                <a:cxn ang="0">
                  <a:pos x="126" y="50"/>
                </a:cxn>
                <a:cxn ang="0">
                  <a:pos x="86" y="176"/>
                </a:cxn>
                <a:cxn ang="0">
                  <a:pos x="74" y="178"/>
                </a:cxn>
                <a:cxn ang="0">
                  <a:pos x="50" y="185"/>
                </a:cxn>
                <a:cxn ang="0">
                  <a:pos x="24" y="193"/>
                </a:cxn>
                <a:cxn ang="0">
                  <a:pos x="8" y="193"/>
                </a:cxn>
                <a:cxn ang="0">
                  <a:pos x="0" y="195"/>
                </a:cxn>
                <a:cxn ang="0">
                  <a:pos x="15" y="214"/>
                </a:cxn>
                <a:cxn ang="0">
                  <a:pos x="36" y="235"/>
                </a:cxn>
                <a:cxn ang="0">
                  <a:pos x="67" y="257"/>
                </a:cxn>
                <a:cxn ang="0">
                  <a:pos x="83" y="266"/>
                </a:cxn>
                <a:cxn ang="0">
                  <a:pos x="100" y="257"/>
                </a:cxn>
                <a:cxn ang="0">
                  <a:pos x="124" y="235"/>
                </a:cxn>
                <a:cxn ang="0">
                  <a:pos x="152" y="212"/>
                </a:cxn>
                <a:cxn ang="0">
                  <a:pos x="188" y="188"/>
                </a:cxn>
                <a:cxn ang="0">
                  <a:pos x="223" y="166"/>
                </a:cxn>
                <a:cxn ang="0">
                  <a:pos x="252" y="150"/>
                </a:cxn>
                <a:cxn ang="0">
                  <a:pos x="278" y="143"/>
                </a:cxn>
                <a:cxn ang="0">
                  <a:pos x="306" y="140"/>
                </a:cxn>
                <a:cxn ang="0">
                  <a:pos x="333" y="145"/>
                </a:cxn>
                <a:cxn ang="0">
                  <a:pos x="363" y="152"/>
                </a:cxn>
                <a:cxn ang="0">
                  <a:pos x="399" y="162"/>
                </a:cxn>
                <a:cxn ang="0">
                  <a:pos x="435" y="174"/>
                </a:cxn>
                <a:cxn ang="0">
                  <a:pos x="473" y="185"/>
                </a:cxn>
                <a:cxn ang="0">
                  <a:pos x="499" y="195"/>
                </a:cxn>
                <a:cxn ang="0">
                  <a:pos x="518" y="202"/>
                </a:cxn>
                <a:cxn ang="0">
                  <a:pos x="503" y="162"/>
                </a:cxn>
              </a:cxnLst>
              <a:rect l="0" t="0" r="r" b="b"/>
              <a:pathLst>
                <a:path w="522" h="269">
                  <a:moveTo>
                    <a:pt x="503" y="162"/>
                  </a:moveTo>
                  <a:lnTo>
                    <a:pt x="501" y="159"/>
                  </a:lnTo>
                  <a:lnTo>
                    <a:pt x="501" y="152"/>
                  </a:lnTo>
                  <a:lnTo>
                    <a:pt x="501" y="143"/>
                  </a:lnTo>
                  <a:lnTo>
                    <a:pt x="499" y="133"/>
                  </a:lnTo>
                  <a:lnTo>
                    <a:pt x="494" y="121"/>
                  </a:lnTo>
                  <a:lnTo>
                    <a:pt x="492" y="114"/>
                  </a:lnTo>
                  <a:lnTo>
                    <a:pt x="484" y="102"/>
                  </a:lnTo>
                  <a:lnTo>
                    <a:pt x="477" y="98"/>
                  </a:lnTo>
                  <a:lnTo>
                    <a:pt x="468" y="90"/>
                  </a:lnTo>
                  <a:lnTo>
                    <a:pt x="456" y="90"/>
                  </a:lnTo>
                  <a:lnTo>
                    <a:pt x="449" y="88"/>
                  </a:lnTo>
                  <a:lnTo>
                    <a:pt x="444" y="88"/>
                  </a:lnTo>
                  <a:lnTo>
                    <a:pt x="437" y="88"/>
                  </a:lnTo>
                  <a:lnTo>
                    <a:pt x="430" y="90"/>
                  </a:lnTo>
                  <a:lnTo>
                    <a:pt x="423" y="88"/>
                  </a:lnTo>
                  <a:lnTo>
                    <a:pt x="416" y="88"/>
                  </a:lnTo>
                  <a:lnTo>
                    <a:pt x="409" y="88"/>
                  </a:lnTo>
                  <a:lnTo>
                    <a:pt x="404" y="88"/>
                  </a:lnTo>
                  <a:lnTo>
                    <a:pt x="392" y="83"/>
                  </a:lnTo>
                  <a:lnTo>
                    <a:pt x="380" y="76"/>
                  </a:lnTo>
                  <a:lnTo>
                    <a:pt x="375" y="71"/>
                  </a:lnTo>
                  <a:lnTo>
                    <a:pt x="371" y="67"/>
                  </a:lnTo>
                  <a:lnTo>
                    <a:pt x="366" y="62"/>
                  </a:lnTo>
                  <a:lnTo>
                    <a:pt x="361" y="55"/>
                  </a:lnTo>
                  <a:lnTo>
                    <a:pt x="356" y="43"/>
                  </a:lnTo>
                  <a:lnTo>
                    <a:pt x="352" y="31"/>
                  </a:lnTo>
                  <a:lnTo>
                    <a:pt x="347" y="19"/>
                  </a:lnTo>
                  <a:lnTo>
                    <a:pt x="347" y="10"/>
                  </a:lnTo>
                  <a:lnTo>
                    <a:pt x="344" y="3"/>
                  </a:lnTo>
                  <a:lnTo>
                    <a:pt x="344" y="0"/>
                  </a:lnTo>
                  <a:lnTo>
                    <a:pt x="323" y="69"/>
                  </a:lnTo>
                  <a:lnTo>
                    <a:pt x="321" y="67"/>
                  </a:lnTo>
                  <a:lnTo>
                    <a:pt x="316" y="64"/>
                  </a:lnTo>
                  <a:lnTo>
                    <a:pt x="309" y="57"/>
                  </a:lnTo>
                  <a:lnTo>
                    <a:pt x="304" y="52"/>
                  </a:lnTo>
                  <a:lnTo>
                    <a:pt x="295" y="43"/>
                  </a:lnTo>
                  <a:lnTo>
                    <a:pt x="285" y="38"/>
                  </a:lnTo>
                  <a:lnTo>
                    <a:pt x="276" y="31"/>
                  </a:lnTo>
                  <a:lnTo>
                    <a:pt x="269" y="29"/>
                  </a:lnTo>
                  <a:lnTo>
                    <a:pt x="259" y="29"/>
                  </a:lnTo>
                  <a:lnTo>
                    <a:pt x="252" y="29"/>
                  </a:lnTo>
                  <a:lnTo>
                    <a:pt x="245" y="31"/>
                  </a:lnTo>
                  <a:lnTo>
                    <a:pt x="238" y="33"/>
                  </a:lnTo>
                  <a:lnTo>
                    <a:pt x="231" y="36"/>
                  </a:lnTo>
                  <a:lnTo>
                    <a:pt x="223" y="41"/>
                  </a:lnTo>
                  <a:lnTo>
                    <a:pt x="214" y="45"/>
                  </a:lnTo>
                  <a:lnTo>
                    <a:pt x="204" y="50"/>
                  </a:lnTo>
                  <a:lnTo>
                    <a:pt x="197" y="50"/>
                  </a:lnTo>
                  <a:lnTo>
                    <a:pt x="193" y="50"/>
                  </a:lnTo>
                  <a:lnTo>
                    <a:pt x="185" y="50"/>
                  </a:lnTo>
                  <a:lnTo>
                    <a:pt x="181" y="50"/>
                  </a:lnTo>
                  <a:lnTo>
                    <a:pt x="174" y="50"/>
                  </a:lnTo>
                  <a:lnTo>
                    <a:pt x="166" y="50"/>
                  </a:lnTo>
                  <a:lnTo>
                    <a:pt x="159" y="50"/>
                  </a:lnTo>
                  <a:lnTo>
                    <a:pt x="155" y="50"/>
                  </a:lnTo>
                  <a:lnTo>
                    <a:pt x="143" y="50"/>
                  </a:lnTo>
                  <a:lnTo>
                    <a:pt x="133" y="50"/>
                  </a:lnTo>
                  <a:lnTo>
                    <a:pt x="129" y="50"/>
                  </a:lnTo>
                  <a:lnTo>
                    <a:pt x="126" y="50"/>
                  </a:lnTo>
                  <a:lnTo>
                    <a:pt x="148" y="107"/>
                  </a:lnTo>
                  <a:lnTo>
                    <a:pt x="86" y="107"/>
                  </a:lnTo>
                  <a:lnTo>
                    <a:pt x="86" y="176"/>
                  </a:lnTo>
                  <a:lnTo>
                    <a:pt x="83" y="176"/>
                  </a:lnTo>
                  <a:lnTo>
                    <a:pt x="81" y="178"/>
                  </a:lnTo>
                  <a:lnTo>
                    <a:pt x="74" y="178"/>
                  </a:lnTo>
                  <a:lnTo>
                    <a:pt x="67" y="181"/>
                  </a:lnTo>
                  <a:lnTo>
                    <a:pt x="60" y="183"/>
                  </a:lnTo>
                  <a:lnTo>
                    <a:pt x="50" y="185"/>
                  </a:lnTo>
                  <a:lnTo>
                    <a:pt x="41" y="188"/>
                  </a:lnTo>
                  <a:lnTo>
                    <a:pt x="34" y="193"/>
                  </a:lnTo>
                  <a:lnTo>
                    <a:pt x="24" y="193"/>
                  </a:lnTo>
                  <a:lnTo>
                    <a:pt x="19" y="193"/>
                  </a:lnTo>
                  <a:lnTo>
                    <a:pt x="12" y="193"/>
                  </a:lnTo>
                  <a:lnTo>
                    <a:pt x="8" y="193"/>
                  </a:lnTo>
                  <a:lnTo>
                    <a:pt x="0" y="193"/>
                  </a:lnTo>
                  <a:lnTo>
                    <a:pt x="0" y="193"/>
                  </a:lnTo>
                  <a:lnTo>
                    <a:pt x="0" y="195"/>
                  </a:lnTo>
                  <a:lnTo>
                    <a:pt x="5" y="202"/>
                  </a:lnTo>
                  <a:lnTo>
                    <a:pt x="10" y="207"/>
                  </a:lnTo>
                  <a:lnTo>
                    <a:pt x="15" y="214"/>
                  </a:lnTo>
                  <a:lnTo>
                    <a:pt x="19" y="221"/>
                  </a:lnTo>
                  <a:lnTo>
                    <a:pt x="29" y="231"/>
                  </a:lnTo>
                  <a:lnTo>
                    <a:pt x="36" y="235"/>
                  </a:lnTo>
                  <a:lnTo>
                    <a:pt x="45" y="242"/>
                  </a:lnTo>
                  <a:lnTo>
                    <a:pt x="55" y="250"/>
                  </a:lnTo>
                  <a:lnTo>
                    <a:pt x="67" y="257"/>
                  </a:lnTo>
                  <a:lnTo>
                    <a:pt x="72" y="259"/>
                  </a:lnTo>
                  <a:lnTo>
                    <a:pt x="79" y="264"/>
                  </a:lnTo>
                  <a:lnTo>
                    <a:pt x="83" y="266"/>
                  </a:lnTo>
                  <a:lnTo>
                    <a:pt x="86" y="269"/>
                  </a:lnTo>
                  <a:lnTo>
                    <a:pt x="88" y="264"/>
                  </a:lnTo>
                  <a:lnTo>
                    <a:pt x="100" y="257"/>
                  </a:lnTo>
                  <a:lnTo>
                    <a:pt x="105" y="250"/>
                  </a:lnTo>
                  <a:lnTo>
                    <a:pt x="114" y="245"/>
                  </a:lnTo>
                  <a:lnTo>
                    <a:pt x="124" y="235"/>
                  </a:lnTo>
                  <a:lnTo>
                    <a:pt x="133" y="228"/>
                  </a:lnTo>
                  <a:lnTo>
                    <a:pt x="143" y="219"/>
                  </a:lnTo>
                  <a:lnTo>
                    <a:pt x="152" y="212"/>
                  </a:lnTo>
                  <a:lnTo>
                    <a:pt x="164" y="204"/>
                  </a:lnTo>
                  <a:lnTo>
                    <a:pt x="178" y="195"/>
                  </a:lnTo>
                  <a:lnTo>
                    <a:pt x="188" y="188"/>
                  </a:lnTo>
                  <a:lnTo>
                    <a:pt x="200" y="178"/>
                  </a:lnTo>
                  <a:lnTo>
                    <a:pt x="212" y="171"/>
                  </a:lnTo>
                  <a:lnTo>
                    <a:pt x="223" y="166"/>
                  </a:lnTo>
                  <a:lnTo>
                    <a:pt x="233" y="159"/>
                  </a:lnTo>
                  <a:lnTo>
                    <a:pt x="242" y="155"/>
                  </a:lnTo>
                  <a:lnTo>
                    <a:pt x="252" y="150"/>
                  </a:lnTo>
                  <a:lnTo>
                    <a:pt x="261" y="147"/>
                  </a:lnTo>
                  <a:lnTo>
                    <a:pt x="271" y="143"/>
                  </a:lnTo>
                  <a:lnTo>
                    <a:pt x="278" y="143"/>
                  </a:lnTo>
                  <a:lnTo>
                    <a:pt x="288" y="143"/>
                  </a:lnTo>
                  <a:lnTo>
                    <a:pt x="297" y="143"/>
                  </a:lnTo>
                  <a:lnTo>
                    <a:pt x="306" y="140"/>
                  </a:lnTo>
                  <a:lnTo>
                    <a:pt x="316" y="140"/>
                  </a:lnTo>
                  <a:lnTo>
                    <a:pt x="323" y="143"/>
                  </a:lnTo>
                  <a:lnTo>
                    <a:pt x="333" y="145"/>
                  </a:lnTo>
                  <a:lnTo>
                    <a:pt x="342" y="145"/>
                  </a:lnTo>
                  <a:lnTo>
                    <a:pt x="354" y="150"/>
                  </a:lnTo>
                  <a:lnTo>
                    <a:pt x="363" y="152"/>
                  </a:lnTo>
                  <a:lnTo>
                    <a:pt x="375" y="157"/>
                  </a:lnTo>
                  <a:lnTo>
                    <a:pt x="387" y="159"/>
                  </a:lnTo>
                  <a:lnTo>
                    <a:pt x="399" y="162"/>
                  </a:lnTo>
                  <a:lnTo>
                    <a:pt x="411" y="164"/>
                  </a:lnTo>
                  <a:lnTo>
                    <a:pt x="423" y="169"/>
                  </a:lnTo>
                  <a:lnTo>
                    <a:pt x="435" y="174"/>
                  </a:lnTo>
                  <a:lnTo>
                    <a:pt x="449" y="178"/>
                  </a:lnTo>
                  <a:lnTo>
                    <a:pt x="458" y="181"/>
                  </a:lnTo>
                  <a:lnTo>
                    <a:pt x="473" y="185"/>
                  </a:lnTo>
                  <a:lnTo>
                    <a:pt x="482" y="188"/>
                  </a:lnTo>
                  <a:lnTo>
                    <a:pt x="492" y="193"/>
                  </a:lnTo>
                  <a:lnTo>
                    <a:pt x="499" y="195"/>
                  </a:lnTo>
                  <a:lnTo>
                    <a:pt x="508" y="200"/>
                  </a:lnTo>
                  <a:lnTo>
                    <a:pt x="513" y="200"/>
                  </a:lnTo>
                  <a:lnTo>
                    <a:pt x="518" y="202"/>
                  </a:lnTo>
                  <a:lnTo>
                    <a:pt x="520" y="204"/>
                  </a:lnTo>
                  <a:lnTo>
                    <a:pt x="522" y="204"/>
                  </a:lnTo>
                  <a:lnTo>
                    <a:pt x="503" y="162"/>
                  </a:lnTo>
                  <a:lnTo>
                    <a:pt x="503" y="162"/>
                  </a:lnTo>
                  <a:close/>
                </a:path>
              </a:pathLst>
            </a:custGeom>
            <a:solidFill>
              <a:srgbClr val="666666"/>
            </a:solidFill>
            <a:ln w="9525">
              <a:noFill/>
              <a:round/>
              <a:headEnd/>
              <a:tailEnd/>
            </a:ln>
          </p:spPr>
          <p:txBody>
            <a:bodyPr/>
            <a:lstStyle/>
            <a:p>
              <a:endParaRPr lang="en-AU"/>
            </a:p>
          </p:txBody>
        </p:sp>
        <p:sp>
          <p:nvSpPr>
            <p:cNvPr id="51508" name="Freeform 308"/>
            <p:cNvSpPr>
              <a:spLocks/>
            </p:cNvSpPr>
            <p:nvPr/>
          </p:nvSpPr>
          <p:spPr bwMode="auto">
            <a:xfrm>
              <a:off x="2185" y="292"/>
              <a:ext cx="264" cy="349"/>
            </a:xfrm>
            <a:custGeom>
              <a:avLst/>
              <a:gdLst/>
              <a:ahLst/>
              <a:cxnLst>
                <a:cxn ang="0">
                  <a:pos x="0" y="7"/>
                </a:cxn>
                <a:cxn ang="0">
                  <a:pos x="15" y="3"/>
                </a:cxn>
                <a:cxn ang="0">
                  <a:pos x="36" y="0"/>
                </a:cxn>
                <a:cxn ang="0">
                  <a:pos x="57" y="3"/>
                </a:cxn>
                <a:cxn ang="0">
                  <a:pos x="76" y="17"/>
                </a:cxn>
                <a:cxn ang="0">
                  <a:pos x="81" y="31"/>
                </a:cxn>
                <a:cxn ang="0">
                  <a:pos x="86" y="45"/>
                </a:cxn>
                <a:cxn ang="0">
                  <a:pos x="90" y="60"/>
                </a:cxn>
                <a:cxn ang="0">
                  <a:pos x="93" y="79"/>
                </a:cxn>
                <a:cxn ang="0">
                  <a:pos x="98" y="98"/>
                </a:cxn>
                <a:cxn ang="0">
                  <a:pos x="105" y="114"/>
                </a:cxn>
                <a:cxn ang="0">
                  <a:pos x="112" y="133"/>
                </a:cxn>
                <a:cxn ang="0">
                  <a:pos x="121" y="150"/>
                </a:cxn>
                <a:cxn ang="0">
                  <a:pos x="131" y="169"/>
                </a:cxn>
                <a:cxn ang="0">
                  <a:pos x="145" y="186"/>
                </a:cxn>
                <a:cxn ang="0">
                  <a:pos x="157" y="200"/>
                </a:cxn>
                <a:cxn ang="0">
                  <a:pos x="171" y="214"/>
                </a:cxn>
                <a:cxn ang="0">
                  <a:pos x="185" y="228"/>
                </a:cxn>
                <a:cxn ang="0">
                  <a:pos x="200" y="240"/>
                </a:cxn>
                <a:cxn ang="0">
                  <a:pos x="216" y="257"/>
                </a:cxn>
                <a:cxn ang="0">
                  <a:pos x="238" y="271"/>
                </a:cxn>
                <a:cxn ang="0">
                  <a:pos x="252" y="281"/>
                </a:cxn>
                <a:cxn ang="0">
                  <a:pos x="261" y="285"/>
                </a:cxn>
                <a:cxn ang="0">
                  <a:pos x="261" y="285"/>
                </a:cxn>
                <a:cxn ang="0">
                  <a:pos x="252" y="288"/>
                </a:cxn>
                <a:cxn ang="0">
                  <a:pos x="238" y="292"/>
                </a:cxn>
                <a:cxn ang="0">
                  <a:pos x="223" y="300"/>
                </a:cxn>
                <a:cxn ang="0">
                  <a:pos x="216" y="311"/>
                </a:cxn>
                <a:cxn ang="0">
                  <a:pos x="221" y="323"/>
                </a:cxn>
                <a:cxn ang="0">
                  <a:pos x="230" y="340"/>
                </a:cxn>
                <a:cxn ang="0">
                  <a:pos x="233" y="345"/>
                </a:cxn>
                <a:cxn ang="0">
                  <a:pos x="216" y="347"/>
                </a:cxn>
                <a:cxn ang="0">
                  <a:pos x="197" y="349"/>
                </a:cxn>
                <a:cxn ang="0">
                  <a:pos x="181" y="349"/>
                </a:cxn>
                <a:cxn ang="0">
                  <a:pos x="166" y="347"/>
                </a:cxn>
                <a:cxn ang="0">
                  <a:pos x="152" y="345"/>
                </a:cxn>
                <a:cxn ang="0">
                  <a:pos x="140" y="340"/>
                </a:cxn>
                <a:cxn ang="0">
                  <a:pos x="126" y="333"/>
                </a:cxn>
                <a:cxn ang="0">
                  <a:pos x="114" y="323"/>
                </a:cxn>
                <a:cxn ang="0">
                  <a:pos x="100" y="307"/>
                </a:cxn>
                <a:cxn ang="0">
                  <a:pos x="93" y="297"/>
                </a:cxn>
                <a:cxn ang="0">
                  <a:pos x="93" y="292"/>
                </a:cxn>
                <a:cxn ang="0">
                  <a:pos x="88" y="281"/>
                </a:cxn>
                <a:cxn ang="0">
                  <a:pos x="83" y="262"/>
                </a:cxn>
                <a:cxn ang="0">
                  <a:pos x="79" y="235"/>
                </a:cxn>
                <a:cxn ang="0">
                  <a:pos x="71" y="202"/>
                </a:cxn>
                <a:cxn ang="0">
                  <a:pos x="64" y="169"/>
                </a:cxn>
                <a:cxn ang="0">
                  <a:pos x="55" y="136"/>
                </a:cxn>
                <a:cxn ang="0">
                  <a:pos x="48" y="105"/>
                </a:cxn>
                <a:cxn ang="0">
                  <a:pos x="41" y="76"/>
                </a:cxn>
                <a:cxn ang="0">
                  <a:pos x="31" y="55"/>
                </a:cxn>
                <a:cxn ang="0">
                  <a:pos x="24" y="38"/>
                </a:cxn>
                <a:cxn ang="0">
                  <a:pos x="17" y="26"/>
                </a:cxn>
                <a:cxn ang="0">
                  <a:pos x="7" y="15"/>
                </a:cxn>
                <a:cxn ang="0">
                  <a:pos x="0" y="10"/>
                </a:cxn>
              </a:cxnLst>
              <a:rect l="0" t="0" r="r" b="b"/>
              <a:pathLst>
                <a:path w="264" h="349">
                  <a:moveTo>
                    <a:pt x="0" y="10"/>
                  </a:moveTo>
                  <a:lnTo>
                    <a:pt x="0" y="7"/>
                  </a:lnTo>
                  <a:lnTo>
                    <a:pt x="7" y="5"/>
                  </a:lnTo>
                  <a:lnTo>
                    <a:pt x="15" y="3"/>
                  </a:lnTo>
                  <a:lnTo>
                    <a:pt x="26" y="3"/>
                  </a:lnTo>
                  <a:lnTo>
                    <a:pt x="36" y="0"/>
                  </a:lnTo>
                  <a:lnTo>
                    <a:pt x="48" y="0"/>
                  </a:lnTo>
                  <a:lnTo>
                    <a:pt x="57" y="3"/>
                  </a:lnTo>
                  <a:lnTo>
                    <a:pt x="69" y="10"/>
                  </a:lnTo>
                  <a:lnTo>
                    <a:pt x="76" y="17"/>
                  </a:lnTo>
                  <a:lnTo>
                    <a:pt x="81" y="26"/>
                  </a:lnTo>
                  <a:lnTo>
                    <a:pt x="81" y="31"/>
                  </a:lnTo>
                  <a:lnTo>
                    <a:pt x="83" y="38"/>
                  </a:lnTo>
                  <a:lnTo>
                    <a:pt x="86" y="45"/>
                  </a:lnTo>
                  <a:lnTo>
                    <a:pt x="88" y="55"/>
                  </a:lnTo>
                  <a:lnTo>
                    <a:pt x="90" y="60"/>
                  </a:lnTo>
                  <a:lnTo>
                    <a:pt x="93" y="69"/>
                  </a:lnTo>
                  <a:lnTo>
                    <a:pt x="93" y="79"/>
                  </a:lnTo>
                  <a:lnTo>
                    <a:pt x="95" y="88"/>
                  </a:lnTo>
                  <a:lnTo>
                    <a:pt x="98" y="98"/>
                  </a:lnTo>
                  <a:lnTo>
                    <a:pt x="100" y="105"/>
                  </a:lnTo>
                  <a:lnTo>
                    <a:pt x="105" y="114"/>
                  </a:lnTo>
                  <a:lnTo>
                    <a:pt x="109" y="126"/>
                  </a:lnTo>
                  <a:lnTo>
                    <a:pt x="112" y="133"/>
                  </a:lnTo>
                  <a:lnTo>
                    <a:pt x="117" y="143"/>
                  </a:lnTo>
                  <a:lnTo>
                    <a:pt x="121" y="150"/>
                  </a:lnTo>
                  <a:lnTo>
                    <a:pt x="126" y="159"/>
                  </a:lnTo>
                  <a:lnTo>
                    <a:pt x="131" y="169"/>
                  </a:lnTo>
                  <a:lnTo>
                    <a:pt x="138" y="176"/>
                  </a:lnTo>
                  <a:lnTo>
                    <a:pt x="145" y="186"/>
                  </a:lnTo>
                  <a:lnTo>
                    <a:pt x="152" y="193"/>
                  </a:lnTo>
                  <a:lnTo>
                    <a:pt x="157" y="200"/>
                  </a:lnTo>
                  <a:lnTo>
                    <a:pt x="164" y="207"/>
                  </a:lnTo>
                  <a:lnTo>
                    <a:pt x="171" y="214"/>
                  </a:lnTo>
                  <a:lnTo>
                    <a:pt x="178" y="224"/>
                  </a:lnTo>
                  <a:lnTo>
                    <a:pt x="185" y="228"/>
                  </a:lnTo>
                  <a:lnTo>
                    <a:pt x="193" y="235"/>
                  </a:lnTo>
                  <a:lnTo>
                    <a:pt x="200" y="240"/>
                  </a:lnTo>
                  <a:lnTo>
                    <a:pt x="207" y="247"/>
                  </a:lnTo>
                  <a:lnTo>
                    <a:pt x="216" y="257"/>
                  </a:lnTo>
                  <a:lnTo>
                    <a:pt x="228" y="266"/>
                  </a:lnTo>
                  <a:lnTo>
                    <a:pt x="238" y="271"/>
                  </a:lnTo>
                  <a:lnTo>
                    <a:pt x="247" y="278"/>
                  </a:lnTo>
                  <a:lnTo>
                    <a:pt x="252" y="281"/>
                  </a:lnTo>
                  <a:lnTo>
                    <a:pt x="259" y="283"/>
                  </a:lnTo>
                  <a:lnTo>
                    <a:pt x="261" y="285"/>
                  </a:lnTo>
                  <a:lnTo>
                    <a:pt x="264" y="285"/>
                  </a:lnTo>
                  <a:lnTo>
                    <a:pt x="261" y="285"/>
                  </a:lnTo>
                  <a:lnTo>
                    <a:pt x="257" y="285"/>
                  </a:lnTo>
                  <a:lnTo>
                    <a:pt x="252" y="288"/>
                  </a:lnTo>
                  <a:lnTo>
                    <a:pt x="245" y="290"/>
                  </a:lnTo>
                  <a:lnTo>
                    <a:pt x="238" y="292"/>
                  </a:lnTo>
                  <a:lnTo>
                    <a:pt x="230" y="295"/>
                  </a:lnTo>
                  <a:lnTo>
                    <a:pt x="223" y="300"/>
                  </a:lnTo>
                  <a:lnTo>
                    <a:pt x="221" y="307"/>
                  </a:lnTo>
                  <a:lnTo>
                    <a:pt x="216" y="311"/>
                  </a:lnTo>
                  <a:lnTo>
                    <a:pt x="219" y="319"/>
                  </a:lnTo>
                  <a:lnTo>
                    <a:pt x="221" y="323"/>
                  </a:lnTo>
                  <a:lnTo>
                    <a:pt x="223" y="330"/>
                  </a:lnTo>
                  <a:lnTo>
                    <a:pt x="230" y="340"/>
                  </a:lnTo>
                  <a:lnTo>
                    <a:pt x="235" y="345"/>
                  </a:lnTo>
                  <a:lnTo>
                    <a:pt x="233" y="345"/>
                  </a:lnTo>
                  <a:lnTo>
                    <a:pt x="226" y="345"/>
                  </a:lnTo>
                  <a:lnTo>
                    <a:pt x="216" y="347"/>
                  </a:lnTo>
                  <a:lnTo>
                    <a:pt x="204" y="349"/>
                  </a:lnTo>
                  <a:lnTo>
                    <a:pt x="197" y="349"/>
                  </a:lnTo>
                  <a:lnTo>
                    <a:pt x="190" y="349"/>
                  </a:lnTo>
                  <a:lnTo>
                    <a:pt x="181" y="349"/>
                  </a:lnTo>
                  <a:lnTo>
                    <a:pt x="174" y="349"/>
                  </a:lnTo>
                  <a:lnTo>
                    <a:pt x="166" y="347"/>
                  </a:lnTo>
                  <a:lnTo>
                    <a:pt x="159" y="347"/>
                  </a:lnTo>
                  <a:lnTo>
                    <a:pt x="152" y="345"/>
                  </a:lnTo>
                  <a:lnTo>
                    <a:pt x="147" y="345"/>
                  </a:lnTo>
                  <a:lnTo>
                    <a:pt x="140" y="340"/>
                  </a:lnTo>
                  <a:lnTo>
                    <a:pt x="133" y="338"/>
                  </a:lnTo>
                  <a:lnTo>
                    <a:pt x="126" y="333"/>
                  </a:lnTo>
                  <a:lnTo>
                    <a:pt x="124" y="330"/>
                  </a:lnTo>
                  <a:lnTo>
                    <a:pt x="114" y="323"/>
                  </a:lnTo>
                  <a:lnTo>
                    <a:pt x="107" y="316"/>
                  </a:lnTo>
                  <a:lnTo>
                    <a:pt x="100" y="307"/>
                  </a:lnTo>
                  <a:lnTo>
                    <a:pt x="95" y="302"/>
                  </a:lnTo>
                  <a:lnTo>
                    <a:pt x="93" y="297"/>
                  </a:lnTo>
                  <a:lnTo>
                    <a:pt x="93" y="295"/>
                  </a:lnTo>
                  <a:lnTo>
                    <a:pt x="93" y="292"/>
                  </a:lnTo>
                  <a:lnTo>
                    <a:pt x="90" y="288"/>
                  </a:lnTo>
                  <a:lnTo>
                    <a:pt x="88" y="281"/>
                  </a:lnTo>
                  <a:lnTo>
                    <a:pt x="88" y="273"/>
                  </a:lnTo>
                  <a:lnTo>
                    <a:pt x="83" y="262"/>
                  </a:lnTo>
                  <a:lnTo>
                    <a:pt x="81" y="250"/>
                  </a:lnTo>
                  <a:lnTo>
                    <a:pt x="79" y="235"/>
                  </a:lnTo>
                  <a:lnTo>
                    <a:pt x="76" y="221"/>
                  </a:lnTo>
                  <a:lnTo>
                    <a:pt x="71" y="202"/>
                  </a:lnTo>
                  <a:lnTo>
                    <a:pt x="69" y="186"/>
                  </a:lnTo>
                  <a:lnTo>
                    <a:pt x="64" y="169"/>
                  </a:lnTo>
                  <a:lnTo>
                    <a:pt x="60" y="152"/>
                  </a:lnTo>
                  <a:lnTo>
                    <a:pt x="55" y="136"/>
                  </a:lnTo>
                  <a:lnTo>
                    <a:pt x="53" y="119"/>
                  </a:lnTo>
                  <a:lnTo>
                    <a:pt x="48" y="105"/>
                  </a:lnTo>
                  <a:lnTo>
                    <a:pt x="45" y="91"/>
                  </a:lnTo>
                  <a:lnTo>
                    <a:pt x="41" y="76"/>
                  </a:lnTo>
                  <a:lnTo>
                    <a:pt x="36" y="64"/>
                  </a:lnTo>
                  <a:lnTo>
                    <a:pt x="31" y="55"/>
                  </a:lnTo>
                  <a:lnTo>
                    <a:pt x="29" y="48"/>
                  </a:lnTo>
                  <a:lnTo>
                    <a:pt x="24" y="38"/>
                  </a:lnTo>
                  <a:lnTo>
                    <a:pt x="19" y="31"/>
                  </a:lnTo>
                  <a:lnTo>
                    <a:pt x="17" y="26"/>
                  </a:lnTo>
                  <a:lnTo>
                    <a:pt x="15" y="22"/>
                  </a:lnTo>
                  <a:lnTo>
                    <a:pt x="7" y="15"/>
                  </a:lnTo>
                  <a:lnTo>
                    <a:pt x="3" y="12"/>
                  </a:lnTo>
                  <a:lnTo>
                    <a:pt x="0" y="10"/>
                  </a:lnTo>
                  <a:lnTo>
                    <a:pt x="0" y="10"/>
                  </a:lnTo>
                  <a:close/>
                </a:path>
              </a:pathLst>
            </a:custGeom>
            <a:solidFill>
              <a:srgbClr val="666666"/>
            </a:solidFill>
            <a:ln w="9525">
              <a:noFill/>
              <a:round/>
              <a:headEnd/>
              <a:tailEnd/>
            </a:ln>
          </p:spPr>
          <p:txBody>
            <a:bodyPr/>
            <a:lstStyle/>
            <a:p>
              <a:endParaRPr lang="en-AU"/>
            </a:p>
          </p:txBody>
        </p:sp>
        <p:sp>
          <p:nvSpPr>
            <p:cNvPr id="51509" name="Freeform 309"/>
            <p:cNvSpPr>
              <a:spLocks/>
            </p:cNvSpPr>
            <p:nvPr/>
          </p:nvSpPr>
          <p:spPr bwMode="auto">
            <a:xfrm>
              <a:off x="1084" y="2556"/>
              <a:ext cx="337" cy="306"/>
            </a:xfrm>
            <a:custGeom>
              <a:avLst/>
              <a:gdLst/>
              <a:ahLst/>
              <a:cxnLst>
                <a:cxn ang="0">
                  <a:pos x="0" y="275"/>
                </a:cxn>
                <a:cxn ang="0">
                  <a:pos x="0" y="259"/>
                </a:cxn>
                <a:cxn ang="0">
                  <a:pos x="3" y="233"/>
                </a:cxn>
                <a:cxn ang="0">
                  <a:pos x="10" y="199"/>
                </a:cxn>
                <a:cxn ang="0">
                  <a:pos x="19" y="159"/>
                </a:cxn>
                <a:cxn ang="0">
                  <a:pos x="34" y="119"/>
                </a:cxn>
                <a:cxn ang="0">
                  <a:pos x="53" y="81"/>
                </a:cxn>
                <a:cxn ang="0">
                  <a:pos x="79" y="47"/>
                </a:cxn>
                <a:cxn ang="0">
                  <a:pos x="107" y="24"/>
                </a:cxn>
                <a:cxn ang="0">
                  <a:pos x="143" y="7"/>
                </a:cxn>
                <a:cxn ang="0">
                  <a:pos x="178" y="0"/>
                </a:cxn>
                <a:cxn ang="0">
                  <a:pos x="219" y="2"/>
                </a:cxn>
                <a:cxn ang="0">
                  <a:pos x="254" y="9"/>
                </a:cxn>
                <a:cxn ang="0">
                  <a:pos x="287" y="24"/>
                </a:cxn>
                <a:cxn ang="0">
                  <a:pos x="314" y="43"/>
                </a:cxn>
                <a:cxn ang="0">
                  <a:pos x="333" y="64"/>
                </a:cxn>
                <a:cxn ang="0">
                  <a:pos x="337" y="85"/>
                </a:cxn>
                <a:cxn ang="0">
                  <a:pos x="333" y="112"/>
                </a:cxn>
                <a:cxn ang="0">
                  <a:pos x="321" y="138"/>
                </a:cxn>
                <a:cxn ang="0">
                  <a:pos x="299" y="166"/>
                </a:cxn>
                <a:cxn ang="0">
                  <a:pos x="273" y="190"/>
                </a:cxn>
                <a:cxn ang="0">
                  <a:pos x="242" y="216"/>
                </a:cxn>
                <a:cxn ang="0">
                  <a:pos x="212" y="237"/>
                </a:cxn>
                <a:cxn ang="0">
                  <a:pos x="176" y="259"/>
                </a:cxn>
                <a:cxn ang="0">
                  <a:pos x="145" y="273"/>
                </a:cxn>
                <a:cxn ang="0">
                  <a:pos x="114" y="285"/>
                </a:cxn>
                <a:cxn ang="0">
                  <a:pos x="88" y="294"/>
                </a:cxn>
                <a:cxn ang="0">
                  <a:pos x="62" y="299"/>
                </a:cxn>
                <a:cxn ang="0">
                  <a:pos x="43" y="302"/>
                </a:cxn>
                <a:cxn ang="0">
                  <a:pos x="26" y="304"/>
                </a:cxn>
                <a:cxn ang="0">
                  <a:pos x="12" y="304"/>
                </a:cxn>
                <a:cxn ang="0">
                  <a:pos x="0" y="278"/>
                </a:cxn>
              </a:cxnLst>
              <a:rect l="0" t="0" r="r" b="b"/>
              <a:pathLst>
                <a:path w="337" h="306">
                  <a:moveTo>
                    <a:pt x="0" y="278"/>
                  </a:moveTo>
                  <a:lnTo>
                    <a:pt x="0" y="275"/>
                  </a:lnTo>
                  <a:lnTo>
                    <a:pt x="0" y="268"/>
                  </a:lnTo>
                  <a:lnTo>
                    <a:pt x="0" y="259"/>
                  </a:lnTo>
                  <a:lnTo>
                    <a:pt x="3" y="249"/>
                  </a:lnTo>
                  <a:lnTo>
                    <a:pt x="3" y="233"/>
                  </a:lnTo>
                  <a:lnTo>
                    <a:pt x="5" y="218"/>
                  </a:lnTo>
                  <a:lnTo>
                    <a:pt x="10" y="199"/>
                  </a:lnTo>
                  <a:lnTo>
                    <a:pt x="15" y="180"/>
                  </a:lnTo>
                  <a:lnTo>
                    <a:pt x="19" y="159"/>
                  </a:lnTo>
                  <a:lnTo>
                    <a:pt x="26" y="140"/>
                  </a:lnTo>
                  <a:lnTo>
                    <a:pt x="34" y="119"/>
                  </a:lnTo>
                  <a:lnTo>
                    <a:pt x="43" y="100"/>
                  </a:lnTo>
                  <a:lnTo>
                    <a:pt x="53" y="81"/>
                  </a:lnTo>
                  <a:lnTo>
                    <a:pt x="64" y="64"/>
                  </a:lnTo>
                  <a:lnTo>
                    <a:pt x="79" y="47"/>
                  </a:lnTo>
                  <a:lnTo>
                    <a:pt x="93" y="36"/>
                  </a:lnTo>
                  <a:lnTo>
                    <a:pt x="107" y="24"/>
                  </a:lnTo>
                  <a:lnTo>
                    <a:pt x="126" y="14"/>
                  </a:lnTo>
                  <a:lnTo>
                    <a:pt x="143" y="7"/>
                  </a:lnTo>
                  <a:lnTo>
                    <a:pt x="162" y="5"/>
                  </a:lnTo>
                  <a:lnTo>
                    <a:pt x="178" y="0"/>
                  </a:lnTo>
                  <a:lnTo>
                    <a:pt x="200" y="0"/>
                  </a:lnTo>
                  <a:lnTo>
                    <a:pt x="219" y="2"/>
                  </a:lnTo>
                  <a:lnTo>
                    <a:pt x="238" y="7"/>
                  </a:lnTo>
                  <a:lnTo>
                    <a:pt x="254" y="9"/>
                  </a:lnTo>
                  <a:lnTo>
                    <a:pt x="271" y="17"/>
                  </a:lnTo>
                  <a:lnTo>
                    <a:pt x="287" y="24"/>
                  </a:lnTo>
                  <a:lnTo>
                    <a:pt x="302" y="33"/>
                  </a:lnTo>
                  <a:lnTo>
                    <a:pt x="314" y="43"/>
                  </a:lnTo>
                  <a:lnTo>
                    <a:pt x="325" y="52"/>
                  </a:lnTo>
                  <a:lnTo>
                    <a:pt x="333" y="64"/>
                  </a:lnTo>
                  <a:lnTo>
                    <a:pt x="337" y="76"/>
                  </a:lnTo>
                  <a:lnTo>
                    <a:pt x="337" y="85"/>
                  </a:lnTo>
                  <a:lnTo>
                    <a:pt x="337" y="100"/>
                  </a:lnTo>
                  <a:lnTo>
                    <a:pt x="333" y="112"/>
                  </a:lnTo>
                  <a:lnTo>
                    <a:pt x="328" y="126"/>
                  </a:lnTo>
                  <a:lnTo>
                    <a:pt x="321" y="138"/>
                  </a:lnTo>
                  <a:lnTo>
                    <a:pt x="311" y="152"/>
                  </a:lnTo>
                  <a:lnTo>
                    <a:pt x="299" y="166"/>
                  </a:lnTo>
                  <a:lnTo>
                    <a:pt x="287" y="178"/>
                  </a:lnTo>
                  <a:lnTo>
                    <a:pt x="273" y="190"/>
                  </a:lnTo>
                  <a:lnTo>
                    <a:pt x="259" y="204"/>
                  </a:lnTo>
                  <a:lnTo>
                    <a:pt x="242" y="216"/>
                  </a:lnTo>
                  <a:lnTo>
                    <a:pt x="228" y="228"/>
                  </a:lnTo>
                  <a:lnTo>
                    <a:pt x="212" y="237"/>
                  </a:lnTo>
                  <a:lnTo>
                    <a:pt x="195" y="249"/>
                  </a:lnTo>
                  <a:lnTo>
                    <a:pt x="176" y="259"/>
                  </a:lnTo>
                  <a:lnTo>
                    <a:pt x="162" y="266"/>
                  </a:lnTo>
                  <a:lnTo>
                    <a:pt x="145" y="273"/>
                  </a:lnTo>
                  <a:lnTo>
                    <a:pt x="131" y="280"/>
                  </a:lnTo>
                  <a:lnTo>
                    <a:pt x="114" y="285"/>
                  </a:lnTo>
                  <a:lnTo>
                    <a:pt x="100" y="290"/>
                  </a:lnTo>
                  <a:lnTo>
                    <a:pt x="88" y="294"/>
                  </a:lnTo>
                  <a:lnTo>
                    <a:pt x="74" y="297"/>
                  </a:lnTo>
                  <a:lnTo>
                    <a:pt x="62" y="299"/>
                  </a:lnTo>
                  <a:lnTo>
                    <a:pt x="53" y="302"/>
                  </a:lnTo>
                  <a:lnTo>
                    <a:pt x="43" y="302"/>
                  </a:lnTo>
                  <a:lnTo>
                    <a:pt x="34" y="304"/>
                  </a:lnTo>
                  <a:lnTo>
                    <a:pt x="26" y="304"/>
                  </a:lnTo>
                  <a:lnTo>
                    <a:pt x="19" y="304"/>
                  </a:lnTo>
                  <a:lnTo>
                    <a:pt x="12" y="304"/>
                  </a:lnTo>
                  <a:lnTo>
                    <a:pt x="10" y="306"/>
                  </a:lnTo>
                  <a:lnTo>
                    <a:pt x="0" y="278"/>
                  </a:lnTo>
                  <a:lnTo>
                    <a:pt x="0" y="278"/>
                  </a:lnTo>
                  <a:close/>
                </a:path>
              </a:pathLst>
            </a:custGeom>
            <a:solidFill>
              <a:srgbClr val="999999"/>
            </a:solidFill>
            <a:ln w="9525">
              <a:noFill/>
              <a:round/>
              <a:headEnd/>
              <a:tailEnd/>
            </a:ln>
          </p:spPr>
          <p:txBody>
            <a:bodyPr/>
            <a:lstStyle/>
            <a:p>
              <a:endParaRPr lang="en-AU"/>
            </a:p>
          </p:txBody>
        </p:sp>
        <p:sp>
          <p:nvSpPr>
            <p:cNvPr id="51510" name="Freeform 310"/>
            <p:cNvSpPr>
              <a:spLocks/>
            </p:cNvSpPr>
            <p:nvPr/>
          </p:nvSpPr>
          <p:spPr bwMode="auto">
            <a:xfrm>
              <a:off x="762" y="2839"/>
              <a:ext cx="417" cy="304"/>
            </a:xfrm>
            <a:custGeom>
              <a:avLst/>
              <a:gdLst/>
              <a:ahLst/>
              <a:cxnLst>
                <a:cxn ang="0">
                  <a:pos x="149" y="14"/>
                </a:cxn>
                <a:cxn ang="0">
                  <a:pos x="135" y="19"/>
                </a:cxn>
                <a:cxn ang="0">
                  <a:pos x="114" y="30"/>
                </a:cxn>
                <a:cxn ang="0">
                  <a:pos x="87" y="49"/>
                </a:cxn>
                <a:cxn ang="0">
                  <a:pos x="59" y="71"/>
                </a:cxn>
                <a:cxn ang="0">
                  <a:pos x="31" y="95"/>
                </a:cxn>
                <a:cxn ang="0">
                  <a:pos x="9" y="123"/>
                </a:cxn>
                <a:cxn ang="0">
                  <a:pos x="0" y="152"/>
                </a:cxn>
                <a:cxn ang="0">
                  <a:pos x="2" y="180"/>
                </a:cxn>
                <a:cxn ang="0">
                  <a:pos x="16" y="206"/>
                </a:cxn>
                <a:cxn ang="0">
                  <a:pos x="42" y="232"/>
                </a:cxn>
                <a:cxn ang="0">
                  <a:pos x="78" y="256"/>
                </a:cxn>
                <a:cxn ang="0">
                  <a:pos x="121" y="277"/>
                </a:cxn>
                <a:cxn ang="0">
                  <a:pos x="166" y="292"/>
                </a:cxn>
                <a:cxn ang="0">
                  <a:pos x="211" y="301"/>
                </a:cxn>
                <a:cxn ang="0">
                  <a:pos x="256" y="304"/>
                </a:cxn>
                <a:cxn ang="0">
                  <a:pos x="296" y="296"/>
                </a:cxn>
                <a:cxn ang="0">
                  <a:pos x="329" y="282"/>
                </a:cxn>
                <a:cxn ang="0">
                  <a:pos x="360" y="261"/>
                </a:cxn>
                <a:cxn ang="0">
                  <a:pos x="382" y="235"/>
                </a:cxn>
                <a:cxn ang="0">
                  <a:pos x="401" y="204"/>
                </a:cxn>
                <a:cxn ang="0">
                  <a:pos x="410" y="175"/>
                </a:cxn>
                <a:cxn ang="0">
                  <a:pos x="417" y="144"/>
                </a:cxn>
                <a:cxn ang="0">
                  <a:pos x="417" y="116"/>
                </a:cxn>
                <a:cxn ang="0">
                  <a:pos x="410" y="87"/>
                </a:cxn>
                <a:cxn ang="0">
                  <a:pos x="398" y="66"/>
                </a:cxn>
                <a:cxn ang="0">
                  <a:pos x="382" y="45"/>
                </a:cxn>
                <a:cxn ang="0">
                  <a:pos x="363" y="28"/>
                </a:cxn>
                <a:cxn ang="0">
                  <a:pos x="339" y="16"/>
                </a:cxn>
                <a:cxn ang="0">
                  <a:pos x="313" y="9"/>
                </a:cxn>
                <a:cxn ang="0">
                  <a:pos x="289" y="2"/>
                </a:cxn>
                <a:cxn ang="0">
                  <a:pos x="263" y="0"/>
                </a:cxn>
                <a:cxn ang="0">
                  <a:pos x="242" y="0"/>
                </a:cxn>
                <a:cxn ang="0">
                  <a:pos x="220" y="0"/>
                </a:cxn>
                <a:cxn ang="0">
                  <a:pos x="199" y="0"/>
                </a:cxn>
                <a:cxn ang="0">
                  <a:pos x="185" y="2"/>
                </a:cxn>
                <a:cxn ang="0">
                  <a:pos x="173" y="4"/>
                </a:cxn>
                <a:cxn ang="0">
                  <a:pos x="161" y="7"/>
                </a:cxn>
                <a:cxn ang="0">
                  <a:pos x="154" y="11"/>
                </a:cxn>
                <a:cxn ang="0">
                  <a:pos x="152" y="14"/>
                </a:cxn>
              </a:cxnLst>
              <a:rect l="0" t="0" r="r" b="b"/>
              <a:pathLst>
                <a:path w="417" h="304">
                  <a:moveTo>
                    <a:pt x="152" y="14"/>
                  </a:moveTo>
                  <a:lnTo>
                    <a:pt x="149" y="14"/>
                  </a:lnTo>
                  <a:lnTo>
                    <a:pt x="144" y="16"/>
                  </a:lnTo>
                  <a:lnTo>
                    <a:pt x="135" y="19"/>
                  </a:lnTo>
                  <a:lnTo>
                    <a:pt x="125" y="26"/>
                  </a:lnTo>
                  <a:lnTo>
                    <a:pt x="114" y="30"/>
                  </a:lnTo>
                  <a:lnTo>
                    <a:pt x="102" y="40"/>
                  </a:lnTo>
                  <a:lnTo>
                    <a:pt x="87" y="49"/>
                  </a:lnTo>
                  <a:lnTo>
                    <a:pt x="73" y="61"/>
                  </a:lnTo>
                  <a:lnTo>
                    <a:pt x="59" y="71"/>
                  </a:lnTo>
                  <a:lnTo>
                    <a:pt x="45" y="83"/>
                  </a:lnTo>
                  <a:lnTo>
                    <a:pt x="31" y="95"/>
                  </a:lnTo>
                  <a:lnTo>
                    <a:pt x="21" y="109"/>
                  </a:lnTo>
                  <a:lnTo>
                    <a:pt x="9" y="123"/>
                  </a:lnTo>
                  <a:lnTo>
                    <a:pt x="4" y="137"/>
                  </a:lnTo>
                  <a:lnTo>
                    <a:pt x="0" y="152"/>
                  </a:lnTo>
                  <a:lnTo>
                    <a:pt x="0" y="166"/>
                  </a:lnTo>
                  <a:lnTo>
                    <a:pt x="2" y="180"/>
                  </a:lnTo>
                  <a:lnTo>
                    <a:pt x="7" y="194"/>
                  </a:lnTo>
                  <a:lnTo>
                    <a:pt x="16" y="206"/>
                  </a:lnTo>
                  <a:lnTo>
                    <a:pt x="31" y="220"/>
                  </a:lnTo>
                  <a:lnTo>
                    <a:pt x="42" y="232"/>
                  </a:lnTo>
                  <a:lnTo>
                    <a:pt x="61" y="244"/>
                  </a:lnTo>
                  <a:lnTo>
                    <a:pt x="78" y="256"/>
                  </a:lnTo>
                  <a:lnTo>
                    <a:pt x="99" y="268"/>
                  </a:lnTo>
                  <a:lnTo>
                    <a:pt x="121" y="277"/>
                  </a:lnTo>
                  <a:lnTo>
                    <a:pt x="142" y="287"/>
                  </a:lnTo>
                  <a:lnTo>
                    <a:pt x="166" y="292"/>
                  </a:lnTo>
                  <a:lnTo>
                    <a:pt x="189" y="299"/>
                  </a:lnTo>
                  <a:lnTo>
                    <a:pt x="211" y="301"/>
                  </a:lnTo>
                  <a:lnTo>
                    <a:pt x="235" y="304"/>
                  </a:lnTo>
                  <a:lnTo>
                    <a:pt x="256" y="304"/>
                  </a:lnTo>
                  <a:lnTo>
                    <a:pt x="280" y="301"/>
                  </a:lnTo>
                  <a:lnTo>
                    <a:pt x="296" y="296"/>
                  </a:lnTo>
                  <a:lnTo>
                    <a:pt x="315" y="292"/>
                  </a:lnTo>
                  <a:lnTo>
                    <a:pt x="329" y="282"/>
                  </a:lnTo>
                  <a:lnTo>
                    <a:pt x="346" y="273"/>
                  </a:lnTo>
                  <a:lnTo>
                    <a:pt x="360" y="261"/>
                  </a:lnTo>
                  <a:lnTo>
                    <a:pt x="372" y="247"/>
                  </a:lnTo>
                  <a:lnTo>
                    <a:pt x="382" y="235"/>
                  </a:lnTo>
                  <a:lnTo>
                    <a:pt x="394" y="220"/>
                  </a:lnTo>
                  <a:lnTo>
                    <a:pt x="401" y="204"/>
                  </a:lnTo>
                  <a:lnTo>
                    <a:pt x="408" y="190"/>
                  </a:lnTo>
                  <a:lnTo>
                    <a:pt x="410" y="175"/>
                  </a:lnTo>
                  <a:lnTo>
                    <a:pt x="415" y="159"/>
                  </a:lnTo>
                  <a:lnTo>
                    <a:pt x="417" y="144"/>
                  </a:lnTo>
                  <a:lnTo>
                    <a:pt x="417" y="128"/>
                  </a:lnTo>
                  <a:lnTo>
                    <a:pt x="417" y="116"/>
                  </a:lnTo>
                  <a:lnTo>
                    <a:pt x="415" y="102"/>
                  </a:lnTo>
                  <a:lnTo>
                    <a:pt x="410" y="87"/>
                  </a:lnTo>
                  <a:lnTo>
                    <a:pt x="405" y="76"/>
                  </a:lnTo>
                  <a:lnTo>
                    <a:pt x="398" y="66"/>
                  </a:lnTo>
                  <a:lnTo>
                    <a:pt x="391" y="57"/>
                  </a:lnTo>
                  <a:lnTo>
                    <a:pt x="382" y="45"/>
                  </a:lnTo>
                  <a:lnTo>
                    <a:pt x="372" y="38"/>
                  </a:lnTo>
                  <a:lnTo>
                    <a:pt x="363" y="28"/>
                  </a:lnTo>
                  <a:lnTo>
                    <a:pt x="351" y="23"/>
                  </a:lnTo>
                  <a:lnTo>
                    <a:pt x="339" y="16"/>
                  </a:lnTo>
                  <a:lnTo>
                    <a:pt x="327" y="11"/>
                  </a:lnTo>
                  <a:lnTo>
                    <a:pt x="313" y="9"/>
                  </a:lnTo>
                  <a:lnTo>
                    <a:pt x="301" y="4"/>
                  </a:lnTo>
                  <a:lnTo>
                    <a:pt x="289" y="2"/>
                  </a:lnTo>
                  <a:lnTo>
                    <a:pt x="277" y="0"/>
                  </a:lnTo>
                  <a:lnTo>
                    <a:pt x="263" y="0"/>
                  </a:lnTo>
                  <a:lnTo>
                    <a:pt x="254" y="0"/>
                  </a:lnTo>
                  <a:lnTo>
                    <a:pt x="242" y="0"/>
                  </a:lnTo>
                  <a:lnTo>
                    <a:pt x="230" y="0"/>
                  </a:lnTo>
                  <a:lnTo>
                    <a:pt x="220" y="0"/>
                  </a:lnTo>
                  <a:lnTo>
                    <a:pt x="211" y="0"/>
                  </a:lnTo>
                  <a:lnTo>
                    <a:pt x="199" y="0"/>
                  </a:lnTo>
                  <a:lnTo>
                    <a:pt x="194" y="2"/>
                  </a:lnTo>
                  <a:lnTo>
                    <a:pt x="185" y="2"/>
                  </a:lnTo>
                  <a:lnTo>
                    <a:pt x="180" y="4"/>
                  </a:lnTo>
                  <a:lnTo>
                    <a:pt x="173" y="4"/>
                  </a:lnTo>
                  <a:lnTo>
                    <a:pt x="166" y="7"/>
                  </a:lnTo>
                  <a:lnTo>
                    <a:pt x="161" y="7"/>
                  </a:lnTo>
                  <a:lnTo>
                    <a:pt x="159" y="9"/>
                  </a:lnTo>
                  <a:lnTo>
                    <a:pt x="154" y="11"/>
                  </a:lnTo>
                  <a:lnTo>
                    <a:pt x="152" y="14"/>
                  </a:lnTo>
                  <a:lnTo>
                    <a:pt x="152" y="14"/>
                  </a:lnTo>
                  <a:close/>
                </a:path>
              </a:pathLst>
            </a:custGeom>
            <a:solidFill>
              <a:srgbClr val="8A8AB8"/>
            </a:solidFill>
            <a:ln w="9525">
              <a:noFill/>
              <a:round/>
              <a:headEnd/>
              <a:tailEnd/>
            </a:ln>
          </p:spPr>
          <p:txBody>
            <a:bodyPr/>
            <a:lstStyle/>
            <a:p>
              <a:endParaRPr lang="en-AU"/>
            </a:p>
          </p:txBody>
        </p:sp>
        <p:sp>
          <p:nvSpPr>
            <p:cNvPr id="51511" name="Freeform 311"/>
            <p:cNvSpPr>
              <a:spLocks/>
            </p:cNvSpPr>
            <p:nvPr/>
          </p:nvSpPr>
          <p:spPr bwMode="auto">
            <a:xfrm>
              <a:off x="249" y="1748"/>
              <a:ext cx="949" cy="787"/>
            </a:xfrm>
            <a:custGeom>
              <a:avLst/>
              <a:gdLst/>
              <a:ahLst/>
              <a:cxnLst>
                <a:cxn ang="0">
                  <a:pos x="0" y="7"/>
                </a:cxn>
                <a:cxn ang="0">
                  <a:pos x="0" y="45"/>
                </a:cxn>
                <a:cxn ang="0">
                  <a:pos x="0" y="114"/>
                </a:cxn>
                <a:cxn ang="0">
                  <a:pos x="10" y="207"/>
                </a:cxn>
                <a:cxn ang="0">
                  <a:pos x="26" y="314"/>
                </a:cxn>
                <a:cxn ang="0">
                  <a:pos x="57" y="423"/>
                </a:cxn>
                <a:cxn ang="0">
                  <a:pos x="105" y="532"/>
                </a:cxn>
                <a:cxn ang="0">
                  <a:pos x="173" y="627"/>
                </a:cxn>
                <a:cxn ang="0">
                  <a:pos x="261" y="703"/>
                </a:cxn>
                <a:cxn ang="0">
                  <a:pos x="370" y="753"/>
                </a:cxn>
                <a:cxn ang="0">
                  <a:pos x="489" y="779"/>
                </a:cxn>
                <a:cxn ang="0">
                  <a:pos x="610" y="787"/>
                </a:cxn>
                <a:cxn ang="0">
                  <a:pos x="726" y="770"/>
                </a:cxn>
                <a:cxn ang="0">
                  <a:pos x="826" y="734"/>
                </a:cxn>
                <a:cxn ang="0">
                  <a:pos x="899" y="680"/>
                </a:cxn>
                <a:cxn ang="0">
                  <a:pos x="942" y="611"/>
                </a:cxn>
                <a:cxn ang="0">
                  <a:pos x="942" y="525"/>
                </a:cxn>
                <a:cxn ang="0">
                  <a:pos x="902" y="444"/>
                </a:cxn>
                <a:cxn ang="0">
                  <a:pos x="833" y="366"/>
                </a:cxn>
                <a:cxn ang="0">
                  <a:pos x="740" y="297"/>
                </a:cxn>
                <a:cxn ang="0">
                  <a:pos x="631" y="233"/>
                </a:cxn>
                <a:cxn ang="0">
                  <a:pos x="517" y="176"/>
                </a:cxn>
                <a:cxn ang="0">
                  <a:pos x="404" y="126"/>
                </a:cxn>
                <a:cxn ang="0">
                  <a:pos x="299" y="88"/>
                </a:cxn>
                <a:cxn ang="0">
                  <a:pos x="211" y="55"/>
                </a:cxn>
                <a:cxn ang="0">
                  <a:pos x="143" y="31"/>
                </a:cxn>
                <a:cxn ang="0">
                  <a:pos x="90" y="15"/>
                </a:cxn>
                <a:cxn ang="0">
                  <a:pos x="52" y="7"/>
                </a:cxn>
                <a:cxn ang="0">
                  <a:pos x="26" y="0"/>
                </a:cxn>
                <a:cxn ang="0">
                  <a:pos x="10" y="0"/>
                </a:cxn>
                <a:cxn ang="0">
                  <a:pos x="0" y="0"/>
                </a:cxn>
                <a:cxn ang="0">
                  <a:pos x="0" y="3"/>
                </a:cxn>
              </a:cxnLst>
              <a:rect l="0" t="0" r="r" b="b"/>
              <a:pathLst>
                <a:path w="949" h="787">
                  <a:moveTo>
                    <a:pt x="0" y="3"/>
                  </a:moveTo>
                  <a:lnTo>
                    <a:pt x="0" y="7"/>
                  </a:lnTo>
                  <a:lnTo>
                    <a:pt x="0" y="22"/>
                  </a:lnTo>
                  <a:lnTo>
                    <a:pt x="0" y="45"/>
                  </a:lnTo>
                  <a:lnTo>
                    <a:pt x="0" y="76"/>
                  </a:lnTo>
                  <a:lnTo>
                    <a:pt x="0" y="114"/>
                  </a:lnTo>
                  <a:lnTo>
                    <a:pt x="5" y="157"/>
                  </a:lnTo>
                  <a:lnTo>
                    <a:pt x="10" y="207"/>
                  </a:lnTo>
                  <a:lnTo>
                    <a:pt x="17" y="259"/>
                  </a:lnTo>
                  <a:lnTo>
                    <a:pt x="26" y="314"/>
                  </a:lnTo>
                  <a:lnTo>
                    <a:pt x="40" y="368"/>
                  </a:lnTo>
                  <a:lnTo>
                    <a:pt x="57" y="423"/>
                  </a:lnTo>
                  <a:lnTo>
                    <a:pt x="81" y="480"/>
                  </a:lnTo>
                  <a:lnTo>
                    <a:pt x="105" y="532"/>
                  </a:lnTo>
                  <a:lnTo>
                    <a:pt x="138" y="582"/>
                  </a:lnTo>
                  <a:lnTo>
                    <a:pt x="173" y="627"/>
                  </a:lnTo>
                  <a:lnTo>
                    <a:pt x="216" y="670"/>
                  </a:lnTo>
                  <a:lnTo>
                    <a:pt x="261" y="703"/>
                  </a:lnTo>
                  <a:lnTo>
                    <a:pt x="313" y="730"/>
                  </a:lnTo>
                  <a:lnTo>
                    <a:pt x="370" y="753"/>
                  </a:lnTo>
                  <a:lnTo>
                    <a:pt x="430" y="770"/>
                  </a:lnTo>
                  <a:lnTo>
                    <a:pt x="489" y="779"/>
                  </a:lnTo>
                  <a:lnTo>
                    <a:pt x="551" y="787"/>
                  </a:lnTo>
                  <a:lnTo>
                    <a:pt x="610" y="787"/>
                  </a:lnTo>
                  <a:lnTo>
                    <a:pt x="672" y="782"/>
                  </a:lnTo>
                  <a:lnTo>
                    <a:pt x="726" y="770"/>
                  </a:lnTo>
                  <a:lnTo>
                    <a:pt x="778" y="756"/>
                  </a:lnTo>
                  <a:lnTo>
                    <a:pt x="826" y="734"/>
                  </a:lnTo>
                  <a:lnTo>
                    <a:pt x="866" y="711"/>
                  </a:lnTo>
                  <a:lnTo>
                    <a:pt x="899" y="680"/>
                  </a:lnTo>
                  <a:lnTo>
                    <a:pt x="926" y="649"/>
                  </a:lnTo>
                  <a:lnTo>
                    <a:pt x="942" y="611"/>
                  </a:lnTo>
                  <a:lnTo>
                    <a:pt x="949" y="570"/>
                  </a:lnTo>
                  <a:lnTo>
                    <a:pt x="942" y="525"/>
                  </a:lnTo>
                  <a:lnTo>
                    <a:pt x="926" y="485"/>
                  </a:lnTo>
                  <a:lnTo>
                    <a:pt x="902" y="444"/>
                  </a:lnTo>
                  <a:lnTo>
                    <a:pt x="871" y="406"/>
                  </a:lnTo>
                  <a:lnTo>
                    <a:pt x="833" y="366"/>
                  </a:lnTo>
                  <a:lnTo>
                    <a:pt x="788" y="330"/>
                  </a:lnTo>
                  <a:lnTo>
                    <a:pt x="740" y="297"/>
                  </a:lnTo>
                  <a:lnTo>
                    <a:pt x="688" y="264"/>
                  </a:lnTo>
                  <a:lnTo>
                    <a:pt x="631" y="233"/>
                  </a:lnTo>
                  <a:lnTo>
                    <a:pt x="577" y="202"/>
                  </a:lnTo>
                  <a:lnTo>
                    <a:pt x="517" y="176"/>
                  </a:lnTo>
                  <a:lnTo>
                    <a:pt x="460" y="150"/>
                  </a:lnTo>
                  <a:lnTo>
                    <a:pt x="404" y="126"/>
                  </a:lnTo>
                  <a:lnTo>
                    <a:pt x="351" y="105"/>
                  </a:lnTo>
                  <a:lnTo>
                    <a:pt x="299" y="88"/>
                  </a:lnTo>
                  <a:lnTo>
                    <a:pt x="254" y="72"/>
                  </a:lnTo>
                  <a:lnTo>
                    <a:pt x="211" y="55"/>
                  </a:lnTo>
                  <a:lnTo>
                    <a:pt x="173" y="43"/>
                  </a:lnTo>
                  <a:lnTo>
                    <a:pt x="143" y="31"/>
                  </a:lnTo>
                  <a:lnTo>
                    <a:pt x="114" y="24"/>
                  </a:lnTo>
                  <a:lnTo>
                    <a:pt x="90" y="15"/>
                  </a:lnTo>
                  <a:lnTo>
                    <a:pt x="69" y="12"/>
                  </a:lnTo>
                  <a:lnTo>
                    <a:pt x="52" y="7"/>
                  </a:lnTo>
                  <a:lnTo>
                    <a:pt x="38" y="5"/>
                  </a:lnTo>
                  <a:lnTo>
                    <a:pt x="26" y="0"/>
                  </a:lnTo>
                  <a:lnTo>
                    <a:pt x="17" y="0"/>
                  </a:lnTo>
                  <a:lnTo>
                    <a:pt x="10" y="0"/>
                  </a:lnTo>
                  <a:lnTo>
                    <a:pt x="5" y="0"/>
                  </a:lnTo>
                  <a:lnTo>
                    <a:pt x="0" y="0"/>
                  </a:lnTo>
                  <a:lnTo>
                    <a:pt x="0" y="3"/>
                  </a:lnTo>
                  <a:lnTo>
                    <a:pt x="0" y="3"/>
                  </a:lnTo>
                  <a:close/>
                </a:path>
              </a:pathLst>
            </a:custGeom>
            <a:solidFill>
              <a:srgbClr val="8A8AB8"/>
            </a:solidFill>
            <a:ln w="9525">
              <a:noFill/>
              <a:round/>
              <a:headEnd/>
              <a:tailEnd/>
            </a:ln>
          </p:spPr>
          <p:txBody>
            <a:bodyPr/>
            <a:lstStyle/>
            <a:p>
              <a:endParaRPr lang="en-AU"/>
            </a:p>
          </p:txBody>
        </p:sp>
        <p:sp>
          <p:nvSpPr>
            <p:cNvPr id="51512" name="Freeform 312"/>
            <p:cNvSpPr>
              <a:spLocks/>
            </p:cNvSpPr>
            <p:nvPr/>
          </p:nvSpPr>
          <p:spPr bwMode="auto">
            <a:xfrm>
              <a:off x="356" y="2014"/>
              <a:ext cx="410" cy="345"/>
            </a:xfrm>
            <a:custGeom>
              <a:avLst/>
              <a:gdLst/>
              <a:ahLst/>
              <a:cxnLst>
                <a:cxn ang="0">
                  <a:pos x="9" y="0"/>
                </a:cxn>
                <a:cxn ang="0">
                  <a:pos x="410" y="31"/>
                </a:cxn>
                <a:cxn ang="0">
                  <a:pos x="410" y="314"/>
                </a:cxn>
                <a:cxn ang="0">
                  <a:pos x="0" y="345"/>
                </a:cxn>
                <a:cxn ang="0">
                  <a:pos x="9" y="0"/>
                </a:cxn>
                <a:cxn ang="0">
                  <a:pos x="9" y="0"/>
                </a:cxn>
              </a:cxnLst>
              <a:rect l="0" t="0" r="r" b="b"/>
              <a:pathLst>
                <a:path w="410" h="345">
                  <a:moveTo>
                    <a:pt x="9" y="0"/>
                  </a:moveTo>
                  <a:lnTo>
                    <a:pt x="410" y="31"/>
                  </a:lnTo>
                  <a:lnTo>
                    <a:pt x="410" y="314"/>
                  </a:lnTo>
                  <a:lnTo>
                    <a:pt x="0" y="345"/>
                  </a:lnTo>
                  <a:lnTo>
                    <a:pt x="9" y="0"/>
                  </a:lnTo>
                  <a:lnTo>
                    <a:pt x="9" y="0"/>
                  </a:lnTo>
                  <a:close/>
                </a:path>
              </a:pathLst>
            </a:custGeom>
            <a:solidFill>
              <a:srgbClr val="DEDEFF"/>
            </a:solidFill>
            <a:ln w="9525">
              <a:noFill/>
              <a:round/>
              <a:headEnd/>
              <a:tailEnd/>
            </a:ln>
          </p:spPr>
          <p:txBody>
            <a:bodyPr/>
            <a:lstStyle/>
            <a:p>
              <a:endParaRPr lang="en-AU"/>
            </a:p>
          </p:txBody>
        </p:sp>
        <p:sp>
          <p:nvSpPr>
            <p:cNvPr id="51513" name="Freeform 313"/>
            <p:cNvSpPr>
              <a:spLocks/>
            </p:cNvSpPr>
            <p:nvPr/>
          </p:nvSpPr>
          <p:spPr bwMode="auto">
            <a:xfrm>
              <a:off x="7" y="-109"/>
              <a:ext cx="809" cy="1684"/>
            </a:xfrm>
            <a:custGeom>
              <a:avLst/>
              <a:gdLst/>
              <a:ahLst/>
              <a:cxnLst>
                <a:cxn ang="0">
                  <a:pos x="237" y="1679"/>
                </a:cxn>
                <a:cxn ang="0">
                  <a:pos x="275" y="1648"/>
                </a:cxn>
                <a:cxn ang="0">
                  <a:pos x="347" y="1587"/>
                </a:cxn>
                <a:cxn ang="0">
                  <a:pos x="437" y="1501"/>
                </a:cxn>
                <a:cxn ang="0">
                  <a:pos x="534" y="1394"/>
                </a:cxn>
                <a:cxn ang="0">
                  <a:pos x="631" y="1268"/>
                </a:cxn>
                <a:cxn ang="0">
                  <a:pos x="717" y="1128"/>
                </a:cxn>
                <a:cxn ang="0">
                  <a:pos x="781" y="978"/>
                </a:cxn>
                <a:cxn ang="0">
                  <a:pos x="809" y="819"/>
                </a:cxn>
                <a:cxn ang="0">
                  <a:pos x="802" y="655"/>
                </a:cxn>
                <a:cxn ang="0">
                  <a:pos x="767" y="499"/>
                </a:cxn>
                <a:cxn ang="0">
                  <a:pos x="707" y="351"/>
                </a:cxn>
                <a:cxn ang="0">
                  <a:pos x="634" y="221"/>
                </a:cxn>
                <a:cxn ang="0">
                  <a:pos x="546" y="114"/>
                </a:cxn>
                <a:cxn ang="0">
                  <a:pos x="453" y="40"/>
                </a:cxn>
                <a:cxn ang="0">
                  <a:pos x="363" y="2"/>
                </a:cxn>
                <a:cxn ang="0">
                  <a:pos x="278" y="7"/>
                </a:cxn>
                <a:cxn ang="0">
                  <a:pos x="202" y="57"/>
                </a:cxn>
                <a:cxn ang="0">
                  <a:pos x="140" y="142"/>
                </a:cxn>
                <a:cxn ang="0">
                  <a:pos x="86" y="256"/>
                </a:cxn>
                <a:cxn ang="0">
                  <a:pos x="45" y="394"/>
                </a:cxn>
                <a:cxn ang="0">
                  <a:pos x="17" y="549"/>
                </a:cxn>
                <a:cxn ang="0">
                  <a:pos x="2" y="708"/>
                </a:cxn>
                <a:cxn ang="0">
                  <a:pos x="2" y="869"/>
                </a:cxn>
                <a:cxn ang="0">
                  <a:pos x="14" y="1024"/>
                </a:cxn>
                <a:cxn ang="0">
                  <a:pos x="38" y="1168"/>
                </a:cxn>
                <a:cxn ang="0">
                  <a:pos x="71" y="1301"/>
                </a:cxn>
                <a:cxn ang="0">
                  <a:pos x="112" y="1418"/>
                </a:cxn>
                <a:cxn ang="0">
                  <a:pos x="150" y="1515"/>
                </a:cxn>
                <a:cxn ang="0">
                  <a:pos x="185" y="1596"/>
                </a:cxn>
                <a:cxn ang="0">
                  <a:pos x="211" y="1651"/>
                </a:cxn>
                <a:cxn ang="0">
                  <a:pos x="228" y="1679"/>
                </a:cxn>
                <a:cxn ang="0">
                  <a:pos x="233" y="1684"/>
                </a:cxn>
              </a:cxnLst>
              <a:rect l="0" t="0" r="r" b="b"/>
              <a:pathLst>
                <a:path w="809" h="1684">
                  <a:moveTo>
                    <a:pt x="233" y="1684"/>
                  </a:moveTo>
                  <a:lnTo>
                    <a:pt x="237" y="1679"/>
                  </a:lnTo>
                  <a:lnTo>
                    <a:pt x="252" y="1667"/>
                  </a:lnTo>
                  <a:lnTo>
                    <a:pt x="275" y="1648"/>
                  </a:lnTo>
                  <a:lnTo>
                    <a:pt x="309" y="1620"/>
                  </a:lnTo>
                  <a:lnTo>
                    <a:pt x="347" y="1587"/>
                  </a:lnTo>
                  <a:lnTo>
                    <a:pt x="389" y="1546"/>
                  </a:lnTo>
                  <a:lnTo>
                    <a:pt x="437" y="1501"/>
                  </a:lnTo>
                  <a:lnTo>
                    <a:pt x="487" y="1451"/>
                  </a:lnTo>
                  <a:lnTo>
                    <a:pt x="534" y="1394"/>
                  </a:lnTo>
                  <a:lnTo>
                    <a:pt x="584" y="1335"/>
                  </a:lnTo>
                  <a:lnTo>
                    <a:pt x="631" y="1268"/>
                  </a:lnTo>
                  <a:lnTo>
                    <a:pt x="676" y="1202"/>
                  </a:lnTo>
                  <a:lnTo>
                    <a:pt x="717" y="1128"/>
                  </a:lnTo>
                  <a:lnTo>
                    <a:pt x="752" y="1054"/>
                  </a:lnTo>
                  <a:lnTo>
                    <a:pt x="781" y="978"/>
                  </a:lnTo>
                  <a:lnTo>
                    <a:pt x="800" y="900"/>
                  </a:lnTo>
                  <a:lnTo>
                    <a:pt x="809" y="819"/>
                  </a:lnTo>
                  <a:lnTo>
                    <a:pt x="809" y="739"/>
                  </a:lnTo>
                  <a:lnTo>
                    <a:pt x="802" y="655"/>
                  </a:lnTo>
                  <a:lnTo>
                    <a:pt x="788" y="577"/>
                  </a:lnTo>
                  <a:lnTo>
                    <a:pt x="767" y="499"/>
                  </a:lnTo>
                  <a:lnTo>
                    <a:pt x="740" y="423"/>
                  </a:lnTo>
                  <a:lnTo>
                    <a:pt x="707" y="351"/>
                  </a:lnTo>
                  <a:lnTo>
                    <a:pt x="674" y="285"/>
                  </a:lnTo>
                  <a:lnTo>
                    <a:pt x="634" y="221"/>
                  </a:lnTo>
                  <a:lnTo>
                    <a:pt x="591" y="166"/>
                  </a:lnTo>
                  <a:lnTo>
                    <a:pt x="546" y="114"/>
                  </a:lnTo>
                  <a:lnTo>
                    <a:pt x="501" y="73"/>
                  </a:lnTo>
                  <a:lnTo>
                    <a:pt x="453" y="40"/>
                  </a:lnTo>
                  <a:lnTo>
                    <a:pt x="408" y="16"/>
                  </a:lnTo>
                  <a:lnTo>
                    <a:pt x="363" y="2"/>
                  </a:lnTo>
                  <a:lnTo>
                    <a:pt x="320" y="0"/>
                  </a:lnTo>
                  <a:lnTo>
                    <a:pt x="278" y="7"/>
                  </a:lnTo>
                  <a:lnTo>
                    <a:pt x="240" y="26"/>
                  </a:lnTo>
                  <a:lnTo>
                    <a:pt x="202" y="57"/>
                  </a:lnTo>
                  <a:lnTo>
                    <a:pt x="171" y="97"/>
                  </a:lnTo>
                  <a:lnTo>
                    <a:pt x="140" y="142"/>
                  </a:lnTo>
                  <a:lnTo>
                    <a:pt x="112" y="197"/>
                  </a:lnTo>
                  <a:lnTo>
                    <a:pt x="86" y="256"/>
                  </a:lnTo>
                  <a:lnTo>
                    <a:pt x="67" y="325"/>
                  </a:lnTo>
                  <a:lnTo>
                    <a:pt x="45" y="394"/>
                  </a:lnTo>
                  <a:lnTo>
                    <a:pt x="31" y="470"/>
                  </a:lnTo>
                  <a:lnTo>
                    <a:pt x="17" y="549"/>
                  </a:lnTo>
                  <a:lnTo>
                    <a:pt x="10" y="629"/>
                  </a:lnTo>
                  <a:lnTo>
                    <a:pt x="2" y="708"/>
                  </a:lnTo>
                  <a:lnTo>
                    <a:pt x="0" y="791"/>
                  </a:lnTo>
                  <a:lnTo>
                    <a:pt x="2" y="869"/>
                  </a:lnTo>
                  <a:lnTo>
                    <a:pt x="7" y="950"/>
                  </a:lnTo>
                  <a:lnTo>
                    <a:pt x="14" y="1024"/>
                  </a:lnTo>
                  <a:lnTo>
                    <a:pt x="26" y="1097"/>
                  </a:lnTo>
                  <a:lnTo>
                    <a:pt x="38" y="1168"/>
                  </a:lnTo>
                  <a:lnTo>
                    <a:pt x="57" y="1237"/>
                  </a:lnTo>
                  <a:lnTo>
                    <a:pt x="71" y="1301"/>
                  </a:lnTo>
                  <a:lnTo>
                    <a:pt x="93" y="1361"/>
                  </a:lnTo>
                  <a:lnTo>
                    <a:pt x="112" y="1418"/>
                  </a:lnTo>
                  <a:lnTo>
                    <a:pt x="131" y="1470"/>
                  </a:lnTo>
                  <a:lnTo>
                    <a:pt x="150" y="1515"/>
                  </a:lnTo>
                  <a:lnTo>
                    <a:pt x="169" y="1558"/>
                  </a:lnTo>
                  <a:lnTo>
                    <a:pt x="185" y="1596"/>
                  </a:lnTo>
                  <a:lnTo>
                    <a:pt x="199" y="1627"/>
                  </a:lnTo>
                  <a:lnTo>
                    <a:pt x="211" y="1651"/>
                  </a:lnTo>
                  <a:lnTo>
                    <a:pt x="223" y="1670"/>
                  </a:lnTo>
                  <a:lnTo>
                    <a:pt x="228" y="1679"/>
                  </a:lnTo>
                  <a:lnTo>
                    <a:pt x="233" y="1684"/>
                  </a:lnTo>
                  <a:lnTo>
                    <a:pt x="233" y="1684"/>
                  </a:lnTo>
                  <a:close/>
                </a:path>
              </a:pathLst>
            </a:custGeom>
            <a:solidFill>
              <a:srgbClr val="8A8AB8"/>
            </a:solidFill>
            <a:ln w="9525">
              <a:noFill/>
              <a:round/>
              <a:headEnd/>
              <a:tailEnd/>
            </a:ln>
          </p:spPr>
          <p:txBody>
            <a:bodyPr/>
            <a:lstStyle/>
            <a:p>
              <a:endParaRPr lang="en-AU"/>
            </a:p>
          </p:txBody>
        </p:sp>
        <p:sp>
          <p:nvSpPr>
            <p:cNvPr id="51514" name="Freeform 314"/>
            <p:cNvSpPr>
              <a:spLocks/>
            </p:cNvSpPr>
            <p:nvPr/>
          </p:nvSpPr>
          <p:spPr bwMode="auto">
            <a:xfrm>
              <a:off x="202" y="67"/>
              <a:ext cx="555" cy="323"/>
            </a:xfrm>
            <a:custGeom>
              <a:avLst/>
              <a:gdLst/>
              <a:ahLst/>
              <a:cxnLst>
                <a:cxn ang="0">
                  <a:pos x="9" y="0"/>
                </a:cxn>
                <a:cxn ang="0">
                  <a:pos x="389" y="216"/>
                </a:cxn>
                <a:cxn ang="0">
                  <a:pos x="332" y="30"/>
                </a:cxn>
                <a:cxn ang="0">
                  <a:pos x="555" y="78"/>
                </a:cxn>
                <a:cxn ang="0">
                  <a:pos x="545" y="323"/>
                </a:cxn>
                <a:cxn ang="0">
                  <a:pos x="0" y="275"/>
                </a:cxn>
                <a:cxn ang="0">
                  <a:pos x="9" y="0"/>
                </a:cxn>
                <a:cxn ang="0">
                  <a:pos x="9" y="0"/>
                </a:cxn>
              </a:cxnLst>
              <a:rect l="0" t="0" r="r" b="b"/>
              <a:pathLst>
                <a:path w="555" h="323">
                  <a:moveTo>
                    <a:pt x="9" y="0"/>
                  </a:moveTo>
                  <a:lnTo>
                    <a:pt x="389" y="216"/>
                  </a:lnTo>
                  <a:lnTo>
                    <a:pt x="332" y="30"/>
                  </a:lnTo>
                  <a:lnTo>
                    <a:pt x="555" y="78"/>
                  </a:lnTo>
                  <a:lnTo>
                    <a:pt x="545" y="323"/>
                  </a:lnTo>
                  <a:lnTo>
                    <a:pt x="0" y="275"/>
                  </a:lnTo>
                  <a:lnTo>
                    <a:pt x="9" y="0"/>
                  </a:lnTo>
                  <a:lnTo>
                    <a:pt x="9" y="0"/>
                  </a:lnTo>
                  <a:close/>
                </a:path>
              </a:pathLst>
            </a:custGeom>
            <a:solidFill>
              <a:srgbClr val="444470"/>
            </a:solidFill>
            <a:ln w="9525">
              <a:noFill/>
              <a:round/>
              <a:headEnd/>
              <a:tailEnd/>
            </a:ln>
          </p:spPr>
          <p:txBody>
            <a:bodyPr/>
            <a:lstStyle/>
            <a:p>
              <a:endParaRPr lang="en-AU"/>
            </a:p>
          </p:txBody>
        </p:sp>
        <p:sp>
          <p:nvSpPr>
            <p:cNvPr id="51515" name="Freeform 315"/>
            <p:cNvSpPr>
              <a:spLocks/>
            </p:cNvSpPr>
            <p:nvPr/>
          </p:nvSpPr>
          <p:spPr bwMode="auto">
            <a:xfrm>
              <a:off x="171" y="468"/>
              <a:ext cx="576" cy="361"/>
            </a:xfrm>
            <a:custGeom>
              <a:avLst/>
              <a:gdLst/>
              <a:ahLst/>
              <a:cxnLst>
                <a:cxn ang="0">
                  <a:pos x="0" y="0"/>
                </a:cxn>
                <a:cxn ang="0">
                  <a:pos x="498" y="216"/>
                </a:cxn>
                <a:cxn ang="0">
                  <a:pos x="448" y="50"/>
                </a:cxn>
                <a:cxn ang="0">
                  <a:pos x="576" y="50"/>
                </a:cxn>
                <a:cxn ang="0">
                  <a:pos x="567" y="344"/>
                </a:cxn>
                <a:cxn ang="0">
                  <a:pos x="0" y="361"/>
                </a:cxn>
                <a:cxn ang="0">
                  <a:pos x="0" y="0"/>
                </a:cxn>
                <a:cxn ang="0">
                  <a:pos x="0" y="0"/>
                </a:cxn>
              </a:cxnLst>
              <a:rect l="0" t="0" r="r" b="b"/>
              <a:pathLst>
                <a:path w="576" h="361">
                  <a:moveTo>
                    <a:pt x="0" y="0"/>
                  </a:moveTo>
                  <a:lnTo>
                    <a:pt x="498" y="216"/>
                  </a:lnTo>
                  <a:lnTo>
                    <a:pt x="448" y="50"/>
                  </a:lnTo>
                  <a:lnTo>
                    <a:pt x="576" y="50"/>
                  </a:lnTo>
                  <a:lnTo>
                    <a:pt x="567" y="344"/>
                  </a:lnTo>
                  <a:lnTo>
                    <a:pt x="0" y="361"/>
                  </a:lnTo>
                  <a:lnTo>
                    <a:pt x="0" y="0"/>
                  </a:lnTo>
                  <a:lnTo>
                    <a:pt x="0" y="0"/>
                  </a:lnTo>
                  <a:close/>
                </a:path>
              </a:pathLst>
            </a:custGeom>
            <a:solidFill>
              <a:srgbClr val="444470"/>
            </a:solidFill>
            <a:ln w="9525">
              <a:noFill/>
              <a:round/>
              <a:headEnd/>
              <a:tailEnd/>
            </a:ln>
          </p:spPr>
          <p:txBody>
            <a:bodyPr/>
            <a:lstStyle/>
            <a:p>
              <a:endParaRPr lang="en-AU"/>
            </a:p>
          </p:txBody>
        </p:sp>
        <p:sp>
          <p:nvSpPr>
            <p:cNvPr id="51516" name="Freeform 316"/>
            <p:cNvSpPr>
              <a:spLocks/>
            </p:cNvSpPr>
            <p:nvPr/>
          </p:nvSpPr>
          <p:spPr bwMode="auto">
            <a:xfrm>
              <a:off x="152" y="1076"/>
              <a:ext cx="576" cy="330"/>
            </a:xfrm>
            <a:custGeom>
              <a:avLst/>
              <a:gdLst/>
              <a:ahLst/>
              <a:cxnLst>
                <a:cxn ang="0">
                  <a:pos x="9" y="29"/>
                </a:cxn>
                <a:cxn ang="0">
                  <a:pos x="420" y="145"/>
                </a:cxn>
                <a:cxn ang="0">
                  <a:pos x="498" y="0"/>
                </a:cxn>
                <a:cxn ang="0">
                  <a:pos x="576" y="0"/>
                </a:cxn>
                <a:cxn ang="0">
                  <a:pos x="576" y="254"/>
                </a:cxn>
                <a:cxn ang="0">
                  <a:pos x="0" y="330"/>
                </a:cxn>
                <a:cxn ang="0">
                  <a:pos x="9" y="29"/>
                </a:cxn>
                <a:cxn ang="0">
                  <a:pos x="9" y="29"/>
                </a:cxn>
              </a:cxnLst>
              <a:rect l="0" t="0" r="r" b="b"/>
              <a:pathLst>
                <a:path w="576" h="330">
                  <a:moveTo>
                    <a:pt x="9" y="29"/>
                  </a:moveTo>
                  <a:lnTo>
                    <a:pt x="420" y="145"/>
                  </a:lnTo>
                  <a:lnTo>
                    <a:pt x="498" y="0"/>
                  </a:lnTo>
                  <a:lnTo>
                    <a:pt x="576" y="0"/>
                  </a:lnTo>
                  <a:lnTo>
                    <a:pt x="576" y="254"/>
                  </a:lnTo>
                  <a:lnTo>
                    <a:pt x="0" y="330"/>
                  </a:lnTo>
                  <a:lnTo>
                    <a:pt x="9" y="29"/>
                  </a:lnTo>
                  <a:lnTo>
                    <a:pt x="9" y="29"/>
                  </a:lnTo>
                  <a:close/>
                </a:path>
              </a:pathLst>
            </a:custGeom>
            <a:solidFill>
              <a:srgbClr val="444470"/>
            </a:solidFill>
            <a:ln w="9525">
              <a:noFill/>
              <a:round/>
              <a:headEnd/>
              <a:tailEnd/>
            </a:ln>
          </p:spPr>
          <p:txBody>
            <a:bodyPr/>
            <a:lstStyle/>
            <a:p>
              <a:endParaRPr lang="en-AU"/>
            </a:p>
          </p:txBody>
        </p:sp>
        <p:sp>
          <p:nvSpPr>
            <p:cNvPr id="51517" name="Freeform 317"/>
            <p:cNvSpPr>
              <a:spLocks/>
            </p:cNvSpPr>
            <p:nvPr/>
          </p:nvSpPr>
          <p:spPr bwMode="auto">
            <a:xfrm>
              <a:off x="1352" y="2285"/>
              <a:ext cx="1813" cy="983"/>
            </a:xfrm>
            <a:custGeom>
              <a:avLst/>
              <a:gdLst/>
              <a:ahLst/>
              <a:cxnLst>
                <a:cxn ang="0">
                  <a:pos x="190" y="354"/>
                </a:cxn>
                <a:cxn ang="0">
                  <a:pos x="366" y="727"/>
                </a:cxn>
                <a:cxn ang="0">
                  <a:pos x="366" y="741"/>
                </a:cxn>
                <a:cxn ang="0">
                  <a:pos x="356" y="758"/>
                </a:cxn>
                <a:cxn ang="0">
                  <a:pos x="342" y="765"/>
                </a:cxn>
                <a:cxn ang="0">
                  <a:pos x="323" y="772"/>
                </a:cxn>
                <a:cxn ang="0">
                  <a:pos x="297" y="777"/>
                </a:cxn>
                <a:cxn ang="0">
                  <a:pos x="259" y="777"/>
                </a:cxn>
                <a:cxn ang="0">
                  <a:pos x="221" y="774"/>
                </a:cxn>
                <a:cxn ang="0">
                  <a:pos x="183" y="774"/>
                </a:cxn>
                <a:cxn ang="0">
                  <a:pos x="148" y="777"/>
                </a:cxn>
                <a:cxn ang="0">
                  <a:pos x="112" y="779"/>
                </a:cxn>
                <a:cxn ang="0">
                  <a:pos x="81" y="786"/>
                </a:cxn>
                <a:cxn ang="0">
                  <a:pos x="55" y="796"/>
                </a:cxn>
                <a:cxn ang="0">
                  <a:pos x="34" y="808"/>
                </a:cxn>
                <a:cxn ang="0">
                  <a:pos x="17" y="822"/>
                </a:cxn>
                <a:cxn ang="0">
                  <a:pos x="5" y="843"/>
                </a:cxn>
                <a:cxn ang="0">
                  <a:pos x="0" y="865"/>
                </a:cxn>
                <a:cxn ang="0">
                  <a:pos x="0" y="888"/>
                </a:cxn>
                <a:cxn ang="0">
                  <a:pos x="5" y="910"/>
                </a:cxn>
                <a:cxn ang="0">
                  <a:pos x="17" y="931"/>
                </a:cxn>
                <a:cxn ang="0">
                  <a:pos x="29" y="950"/>
                </a:cxn>
                <a:cxn ang="0">
                  <a:pos x="50" y="967"/>
                </a:cxn>
                <a:cxn ang="0">
                  <a:pos x="74" y="976"/>
                </a:cxn>
                <a:cxn ang="0">
                  <a:pos x="103" y="981"/>
                </a:cxn>
                <a:cxn ang="0">
                  <a:pos x="131" y="981"/>
                </a:cxn>
                <a:cxn ang="0">
                  <a:pos x="162" y="979"/>
                </a:cxn>
                <a:cxn ang="0">
                  <a:pos x="195" y="972"/>
                </a:cxn>
                <a:cxn ang="0">
                  <a:pos x="226" y="962"/>
                </a:cxn>
                <a:cxn ang="0">
                  <a:pos x="254" y="950"/>
                </a:cxn>
                <a:cxn ang="0">
                  <a:pos x="283" y="936"/>
                </a:cxn>
                <a:cxn ang="0">
                  <a:pos x="304" y="922"/>
                </a:cxn>
                <a:cxn ang="0">
                  <a:pos x="321" y="903"/>
                </a:cxn>
                <a:cxn ang="0">
                  <a:pos x="337" y="888"/>
                </a:cxn>
                <a:cxn ang="0">
                  <a:pos x="349" y="874"/>
                </a:cxn>
                <a:cxn ang="0">
                  <a:pos x="366" y="858"/>
                </a:cxn>
                <a:cxn ang="0">
                  <a:pos x="382" y="846"/>
                </a:cxn>
                <a:cxn ang="0">
                  <a:pos x="394" y="848"/>
                </a:cxn>
                <a:cxn ang="0">
                  <a:pos x="409" y="853"/>
                </a:cxn>
                <a:cxn ang="0">
                  <a:pos x="423" y="862"/>
                </a:cxn>
                <a:cxn ang="0">
                  <a:pos x="439" y="874"/>
                </a:cxn>
                <a:cxn ang="0">
                  <a:pos x="454" y="888"/>
                </a:cxn>
                <a:cxn ang="0">
                  <a:pos x="468" y="900"/>
                </a:cxn>
                <a:cxn ang="0">
                  <a:pos x="482" y="915"/>
                </a:cxn>
                <a:cxn ang="0">
                  <a:pos x="494" y="926"/>
                </a:cxn>
                <a:cxn ang="0">
                  <a:pos x="549" y="926"/>
                </a:cxn>
                <a:cxn ang="0">
                  <a:pos x="653" y="924"/>
                </a:cxn>
                <a:cxn ang="0">
                  <a:pos x="755" y="922"/>
                </a:cxn>
                <a:cxn ang="0">
                  <a:pos x="859" y="922"/>
                </a:cxn>
                <a:cxn ang="0">
                  <a:pos x="964" y="919"/>
                </a:cxn>
                <a:cxn ang="0">
                  <a:pos x="1068" y="915"/>
                </a:cxn>
                <a:cxn ang="0">
                  <a:pos x="1170" y="905"/>
                </a:cxn>
                <a:cxn ang="0">
                  <a:pos x="1272" y="893"/>
                </a:cxn>
                <a:cxn ang="0">
                  <a:pos x="1355" y="872"/>
                </a:cxn>
                <a:cxn ang="0">
                  <a:pos x="1422" y="846"/>
                </a:cxn>
                <a:cxn ang="0">
                  <a:pos x="1493" y="820"/>
                </a:cxn>
                <a:cxn ang="0">
                  <a:pos x="1567" y="791"/>
                </a:cxn>
                <a:cxn ang="0">
                  <a:pos x="1635" y="753"/>
                </a:cxn>
                <a:cxn ang="0">
                  <a:pos x="1699" y="706"/>
                </a:cxn>
                <a:cxn ang="0">
                  <a:pos x="1754" y="646"/>
                </a:cxn>
                <a:cxn ang="0">
                  <a:pos x="1797" y="575"/>
                </a:cxn>
                <a:cxn ang="0">
                  <a:pos x="1208" y="0"/>
                </a:cxn>
              </a:cxnLst>
              <a:rect l="0" t="0" r="r" b="b"/>
              <a:pathLst>
                <a:path w="1813" h="983">
                  <a:moveTo>
                    <a:pt x="1208" y="0"/>
                  </a:moveTo>
                  <a:lnTo>
                    <a:pt x="190" y="354"/>
                  </a:lnTo>
                  <a:lnTo>
                    <a:pt x="366" y="725"/>
                  </a:lnTo>
                  <a:lnTo>
                    <a:pt x="366" y="727"/>
                  </a:lnTo>
                  <a:lnTo>
                    <a:pt x="366" y="732"/>
                  </a:lnTo>
                  <a:lnTo>
                    <a:pt x="366" y="741"/>
                  </a:lnTo>
                  <a:lnTo>
                    <a:pt x="361" y="753"/>
                  </a:lnTo>
                  <a:lnTo>
                    <a:pt x="356" y="758"/>
                  </a:lnTo>
                  <a:lnTo>
                    <a:pt x="349" y="760"/>
                  </a:lnTo>
                  <a:lnTo>
                    <a:pt x="342" y="765"/>
                  </a:lnTo>
                  <a:lnTo>
                    <a:pt x="335" y="770"/>
                  </a:lnTo>
                  <a:lnTo>
                    <a:pt x="323" y="772"/>
                  </a:lnTo>
                  <a:lnTo>
                    <a:pt x="311" y="774"/>
                  </a:lnTo>
                  <a:lnTo>
                    <a:pt x="297" y="777"/>
                  </a:lnTo>
                  <a:lnTo>
                    <a:pt x="280" y="777"/>
                  </a:lnTo>
                  <a:lnTo>
                    <a:pt x="259" y="777"/>
                  </a:lnTo>
                  <a:lnTo>
                    <a:pt x="240" y="774"/>
                  </a:lnTo>
                  <a:lnTo>
                    <a:pt x="221" y="774"/>
                  </a:lnTo>
                  <a:lnTo>
                    <a:pt x="202" y="774"/>
                  </a:lnTo>
                  <a:lnTo>
                    <a:pt x="183" y="774"/>
                  </a:lnTo>
                  <a:lnTo>
                    <a:pt x="164" y="774"/>
                  </a:lnTo>
                  <a:lnTo>
                    <a:pt x="148" y="777"/>
                  </a:lnTo>
                  <a:lnTo>
                    <a:pt x="131" y="779"/>
                  </a:lnTo>
                  <a:lnTo>
                    <a:pt x="112" y="779"/>
                  </a:lnTo>
                  <a:lnTo>
                    <a:pt x="98" y="784"/>
                  </a:lnTo>
                  <a:lnTo>
                    <a:pt x="81" y="786"/>
                  </a:lnTo>
                  <a:lnTo>
                    <a:pt x="69" y="791"/>
                  </a:lnTo>
                  <a:lnTo>
                    <a:pt x="55" y="796"/>
                  </a:lnTo>
                  <a:lnTo>
                    <a:pt x="43" y="801"/>
                  </a:lnTo>
                  <a:lnTo>
                    <a:pt x="34" y="808"/>
                  </a:lnTo>
                  <a:lnTo>
                    <a:pt x="27" y="815"/>
                  </a:lnTo>
                  <a:lnTo>
                    <a:pt x="17" y="822"/>
                  </a:lnTo>
                  <a:lnTo>
                    <a:pt x="10" y="834"/>
                  </a:lnTo>
                  <a:lnTo>
                    <a:pt x="5" y="843"/>
                  </a:lnTo>
                  <a:lnTo>
                    <a:pt x="3" y="853"/>
                  </a:lnTo>
                  <a:lnTo>
                    <a:pt x="0" y="865"/>
                  </a:lnTo>
                  <a:lnTo>
                    <a:pt x="0" y="877"/>
                  </a:lnTo>
                  <a:lnTo>
                    <a:pt x="0" y="888"/>
                  </a:lnTo>
                  <a:lnTo>
                    <a:pt x="3" y="900"/>
                  </a:lnTo>
                  <a:lnTo>
                    <a:pt x="5" y="910"/>
                  </a:lnTo>
                  <a:lnTo>
                    <a:pt x="10" y="922"/>
                  </a:lnTo>
                  <a:lnTo>
                    <a:pt x="17" y="931"/>
                  </a:lnTo>
                  <a:lnTo>
                    <a:pt x="24" y="941"/>
                  </a:lnTo>
                  <a:lnTo>
                    <a:pt x="29" y="950"/>
                  </a:lnTo>
                  <a:lnTo>
                    <a:pt x="41" y="960"/>
                  </a:lnTo>
                  <a:lnTo>
                    <a:pt x="50" y="967"/>
                  </a:lnTo>
                  <a:lnTo>
                    <a:pt x="65" y="972"/>
                  </a:lnTo>
                  <a:lnTo>
                    <a:pt x="74" y="976"/>
                  </a:lnTo>
                  <a:lnTo>
                    <a:pt x="88" y="979"/>
                  </a:lnTo>
                  <a:lnTo>
                    <a:pt x="103" y="981"/>
                  </a:lnTo>
                  <a:lnTo>
                    <a:pt x="117" y="983"/>
                  </a:lnTo>
                  <a:lnTo>
                    <a:pt x="131" y="981"/>
                  </a:lnTo>
                  <a:lnTo>
                    <a:pt x="148" y="981"/>
                  </a:lnTo>
                  <a:lnTo>
                    <a:pt x="162" y="979"/>
                  </a:lnTo>
                  <a:lnTo>
                    <a:pt x="181" y="976"/>
                  </a:lnTo>
                  <a:lnTo>
                    <a:pt x="195" y="972"/>
                  </a:lnTo>
                  <a:lnTo>
                    <a:pt x="209" y="969"/>
                  </a:lnTo>
                  <a:lnTo>
                    <a:pt x="226" y="962"/>
                  </a:lnTo>
                  <a:lnTo>
                    <a:pt x="240" y="957"/>
                  </a:lnTo>
                  <a:lnTo>
                    <a:pt x="254" y="950"/>
                  </a:lnTo>
                  <a:lnTo>
                    <a:pt x="269" y="943"/>
                  </a:lnTo>
                  <a:lnTo>
                    <a:pt x="283" y="936"/>
                  </a:lnTo>
                  <a:lnTo>
                    <a:pt x="295" y="929"/>
                  </a:lnTo>
                  <a:lnTo>
                    <a:pt x="304" y="922"/>
                  </a:lnTo>
                  <a:lnTo>
                    <a:pt x="314" y="912"/>
                  </a:lnTo>
                  <a:lnTo>
                    <a:pt x="321" y="903"/>
                  </a:lnTo>
                  <a:lnTo>
                    <a:pt x="330" y="896"/>
                  </a:lnTo>
                  <a:lnTo>
                    <a:pt x="337" y="888"/>
                  </a:lnTo>
                  <a:lnTo>
                    <a:pt x="345" y="881"/>
                  </a:lnTo>
                  <a:lnTo>
                    <a:pt x="349" y="874"/>
                  </a:lnTo>
                  <a:lnTo>
                    <a:pt x="356" y="869"/>
                  </a:lnTo>
                  <a:lnTo>
                    <a:pt x="366" y="858"/>
                  </a:lnTo>
                  <a:lnTo>
                    <a:pt x="378" y="850"/>
                  </a:lnTo>
                  <a:lnTo>
                    <a:pt x="382" y="846"/>
                  </a:lnTo>
                  <a:lnTo>
                    <a:pt x="387" y="846"/>
                  </a:lnTo>
                  <a:lnTo>
                    <a:pt x="394" y="848"/>
                  </a:lnTo>
                  <a:lnTo>
                    <a:pt x="401" y="850"/>
                  </a:lnTo>
                  <a:lnTo>
                    <a:pt x="409" y="853"/>
                  </a:lnTo>
                  <a:lnTo>
                    <a:pt x="413" y="858"/>
                  </a:lnTo>
                  <a:lnTo>
                    <a:pt x="423" y="862"/>
                  </a:lnTo>
                  <a:lnTo>
                    <a:pt x="430" y="869"/>
                  </a:lnTo>
                  <a:lnTo>
                    <a:pt x="439" y="874"/>
                  </a:lnTo>
                  <a:lnTo>
                    <a:pt x="447" y="881"/>
                  </a:lnTo>
                  <a:lnTo>
                    <a:pt x="454" y="888"/>
                  </a:lnTo>
                  <a:lnTo>
                    <a:pt x="463" y="896"/>
                  </a:lnTo>
                  <a:lnTo>
                    <a:pt x="468" y="900"/>
                  </a:lnTo>
                  <a:lnTo>
                    <a:pt x="475" y="907"/>
                  </a:lnTo>
                  <a:lnTo>
                    <a:pt x="482" y="915"/>
                  </a:lnTo>
                  <a:lnTo>
                    <a:pt x="487" y="919"/>
                  </a:lnTo>
                  <a:lnTo>
                    <a:pt x="494" y="926"/>
                  </a:lnTo>
                  <a:lnTo>
                    <a:pt x="496" y="929"/>
                  </a:lnTo>
                  <a:lnTo>
                    <a:pt x="549" y="926"/>
                  </a:lnTo>
                  <a:lnTo>
                    <a:pt x="601" y="926"/>
                  </a:lnTo>
                  <a:lnTo>
                    <a:pt x="653" y="924"/>
                  </a:lnTo>
                  <a:lnTo>
                    <a:pt x="703" y="924"/>
                  </a:lnTo>
                  <a:lnTo>
                    <a:pt x="755" y="922"/>
                  </a:lnTo>
                  <a:lnTo>
                    <a:pt x="807" y="922"/>
                  </a:lnTo>
                  <a:lnTo>
                    <a:pt x="859" y="922"/>
                  </a:lnTo>
                  <a:lnTo>
                    <a:pt x="914" y="922"/>
                  </a:lnTo>
                  <a:lnTo>
                    <a:pt x="964" y="919"/>
                  </a:lnTo>
                  <a:lnTo>
                    <a:pt x="1016" y="917"/>
                  </a:lnTo>
                  <a:lnTo>
                    <a:pt x="1068" y="915"/>
                  </a:lnTo>
                  <a:lnTo>
                    <a:pt x="1120" y="912"/>
                  </a:lnTo>
                  <a:lnTo>
                    <a:pt x="1170" y="905"/>
                  </a:lnTo>
                  <a:lnTo>
                    <a:pt x="1222" y="900"/>
                  </a:lnTo>
                  <a:lnTo>
                    <a:pt x="1272" y="893"/>
                  </a:lnTo>
                  <a:lnTo>
                    <a:pt x="1324" y="884"/>
                  </a:lnTo>
                  <a:lnTo>
                    <a:pt x="1355" y="872"/>
                  </a:lnTo>
                  <a:lnTo>
                    <a:pt x="1389" y="860"/>
                  </a:lnTo>
                  <a:lnTo>
                    <a:pt x="1422" y="846"/>
                  </a:lnTo>
                  <a:lnTo>
                    <a:pt x="1460" y="836"/>
                  </a:lnTo>
                  <a:lnTo>
                    <a:pt x="1493" y="820"/>
                  </a:lnTo>
                  <a:lnTo>
                    <a:pt x="1531" y="805"/>
                  </a:lnTo>
                  <a:lnTo>
                    <a:pt x="1567" y="791"/>
                  </a:lnTo>
                  <a:lnTo>
                    <a:pt x="1602" y="772"/>
                  </a:lnTo>
                  <a:lnTo>
                    <a:pt x="1635" y="753"/>
                  </a:lnTo>
                  <a:lnTo>
                    <a:pt x="1671" y="729"/>
                  </a:lnTo>
                  <a:lnTo>
                    <a:pt x="1699" y="706"/>
                  </a:lnTo>
                  <a:lnTo>
                    <a:pt x="1730" y="677"/>
                  </a:lnTo>
                  <a:lnTo>
                    <a:pt x="1754" y="646"/>
                  </a:lnTo>
                  <a:lnTo>
                    <a:pt x="1778" y="613"/>
                  </a:lnTo>
                  <a:lnTo>
                    <a:pt x="1797" y="575"/>
                  </a:lnTo>
                  <a:lnTo>
                    <a:pt x="1813" y="532"/>
                  </a:lnTo>
                  <a:lnTo>
                    <a:pt x="1208" y="0"/>
                  </a:lnTo>
                  <a:lnTo>
                    <a:pt x="1208" y="0"/>
                  </a:lnTo>
                  <a:close/>
                </a:path>
              </a:pathLst>
            </a:custGeom>
            <a:solidFill>
              <a:srgbClr val="FFF2CC"/>
            </a:solidFill>
            <a:ln w="9525">
              <a:noFill/>
              <a:round/>
              <a:headEnd/>
              <a:tailEnd/>
            </a:ln>
          </p:spPr>
          <p:txBody>
            <a:bodyPr/>
            <a:lstStyle/>
            <a:p>
              <a:endParaRPr lang="en-AU"/>
            </a:p>
          </p:txBody>
        </p:sp>
        <p:sp>
          <p:nvSpPr>
            <p:cNvPr id="51518" name="Freeform 318"/>
            <p:cNvSpPr>
              <a:spLocks/>
            </p:cNvSpPr>
            <p:nvPr/>
          </p:nvSpPr>
          <p:spPr bwMode="auto">
            <a:xfrm>
              <a:off x="2102" y="2254"/>
              <a:ext cx="555" cy="378"/>
            </a:xfrm>
            <a:custGeom>
              <a:avLst/>
              <a:gdLst/>
              <a:ahLst/>
              <a:cxnLst>
                <a:cxn ang="0">
                  <a:pos x="555" y="302"/>
                </a:cxn>
                <a:cxn ang="0">
                  <a:pos x="124" y="0"/>
                </a:cxn>
                <a:cxn ang="0">
                  <a:pos x="0" y="53"/>
                </a:cxn>
                <a:cxn ang="0">
                  <a:pos x="404" y="378"/>
                </a:cxn>
                <a:cxn ang="0">
                  <a:pos x="555" y="302"/>
                </a:cxn>
                <a:cxn ang="0">
                  <a:pos x="555" y="302"/>
                </a:cxn>
              </a:cxnLst>
              <a:rect l="0" t="0" r="r" b="b"/>
              <a:pathLst>
                <a:path w="555" h="378">
                  <a:moveTo>
                    <a:pt x="555" y="302"/>
                  </a:moveTo>
                  <a:lnTo>
                    <a:pt x="124" y="0"/>
                  </a:lnTo>
                  <a:lnTo>
                    <a:pt x="0" y="53"/>
                  </a:lnTo>
                  <a:lnTo>
                    <a:pt x="404" y="378"/>
                  </a:lnTo>
                  <a:lnTo>
                    <a:pt x="555" y="302"/>
                  </a:lnTo>
                  <a:lnTo>
                    <a:pt x="555" y="302"/>
                  </a:lnTo>
                  <a:close/>
                </a:path>
              </a:pathLst>
            </a:custGeom>
            <a:solidFill>
              <a:srgbClr val="B38759"/>
            </a:solidFill>
            <a:ln w="9525">
              <a:noFill/>
              <a:round/>
              <a:headEnd/>
              <a:tailEnd/>
            </a:ln>
          </p:spPr>
          <p:txBody>
            <a:bodyPr/>
            <a:lstStyle/>
            <a:p>
              <a:endParaRPr lang="en-AU"/>
            </a:p>
          </p:txBody>
        </p:sp>
        <p:sp>
          <p:nvSpPr>
            <p:cNvPr id="51519" name="Freeform 319"/>
            <p:cNvSpPr>
              <a:spLocks/>
            </p:cNvSpPr>
            <p:nvPr/>
          </p:nvSpPr>
          <p:spPr bwMode="auto">
            <a:xfrm>
              <a:off x="2340" y="2646"/>
              <a:ext cx="702" cy="489"/>
            </a:xfrm>
            <a:custGeom>
              <a:avLst/>
              <a:gdLst/>
              <a:ahLst/>
              <a:cxnLst>
                <a:cxn ang="0">
                  <a:pos x="64" y="19"/>
                </a:cxn>
                <a:cxn ang="0">
                  <a:pos x="80" y="14"/>
                </a:cxn>
                <a:cxn ang="0">
                  <a:pos x="106" y="12"/>
                </a:cxn>
                <a:cxn ang="0">
                  <a:pos x="144" y="7"/>
                </a:cxn>
                <a:cxn ang="0">
                  <a:pos x="189" y="3"/>
                </a:cxn>
                <a:cxn ang="0">
                  <a:pos x="242" y="0"/>
                </a:cxn>
                <a:cxn ang="0">
                  <a:pos x="296" y="3"/>
                </a:cxn>
                <a:cxn ang="0">
                  <a:pos x="351" y="10"/>
                </a:cxn>
                <a:cxn ang="0">
                  <a:pos x="405" y="24"/>
                </a:cxn>
                <a:cxn ang="0">
                  <a:pos x="457" y="41"/>
                </a:cxn>
                <a:cxn ang="0">
                  <a:pos x="503" y="62"/>
                </a:cxn>
                <a:cxn ang="0">
                  <a:pos x="543" y="88"/>
                </a:cxn>
                <a:cxn ang="0">
                  <a:pos x="576" y="114"/>
                </a:cxn>
                <a:cxn ang="0">
                  <a:pos x="602" y="140"/>
                </a:cxn>
                <a:cxn ang="0">
                  <a:pos x="621" y="166"/>
                </a:cxn>
                <a:cxn ang="0">
                  <a:pos x="628" y="190"/>
                </a:cxn>
                <a:cxn ang="0">
                  <a:pos x="626" y="209"/>
                </a:cxn>
                <a:cxn ang="0">
                  <a:pos x="612" y="221"/>
                </a:cxn>
                <a:cxn ang="0">
                  <a:pos x="593" y="233"/>
                </a:cxn>
                <a:cxn ang="0">
                  <a:pos x="569" y="242"/>
                </a:cxn>
                <a:cxn ang="0">
                  <a:pos x="545" y="247"/>
                </a:cxn>
                <a:cxn ang="0">
                  <a:pos x="524" y="252"/>
                </a:cxn>
                <a:cxn ang="0">
                  <a:pos x="512" y="257"/>
                </a:cxn>
                <a:cxn ang="0">
                  <a:pos x="507" y="259"/>
                </a:cxn>
                <a:cxn ang="0">
                  <a:pos x="514" y="266"/>
                </a:cxn>
                <a:cxn ang="0">
                  <a:pos x="533" y="273"/>
                </a:cxn>
                <a:cxn ang="0">
                  <a:pos x="560" y="280"/>
                </a:cxn>
                <a:cxn ang="0">
                  <a:pos x="595" y="288"/>
                </a:cxn>
                <a:cxn ang="0">
                  <a:pos x="628" y="295"/>
                </a:cxn>
                <a:cxn ang="0">
                  <a:pos x="659" y="302"/>
                </a:cxn>
                <a:cxn ang="0">
                  <a:pos x="685" y="304"/>
                </a:cxn>
                <a:cxn ang="0">
                  <a:pos x="700" y="309"/>
                </a:cxn>
                <a:cxn ang="0">
                  <a:pos x="555" y="489"/>
                </a:cxn>
                <a:cxn ang="0">
                  <a:pos x="64" y="19"/>
                </a:cxn>
              </a:cxnLst>
              <a:rect l="0" t="0" r="r" b="b"/>
              <a:pathLst>
                <a:path w="702" h="489">
                  <a:moveTo>
                    <a:pt x="64" y="19"/>
                  </a:moveTo>
                  <a:lnTo>
                    <a:pt x="64" y="19"/>
                  </a:lnTo>
                  <a:lnTo>
                    <a:pt x="71" y="17"/>
                  </a:lnTo>
                  <a:lnTo>
                    <a:pt x="80" y="14"/>
                  </a:lnTo>
                  <a:lnTo>
                    <a:pt x="92" y="14"/>
                  </a:lnTo>
                  <a:lnTo>
                    <a:pt x="106" y="12"/>
                  </a:lnTo>
                  <a:lnTo>
                    <a:pt x="125" y="10"/>
                  </a:lnTo>
                  <a:lnTo>
                    <a:pt x="144" y="7"/>
                  </a:lnTo>
                  <a:lnTo>
                    <a:pt x="168" y="5"/>
                  </a:lnTo>
                  <a:lnTo>
                    <a:pt x="189" y="3"/>
                  </a:lnTo>
                  <a:lnTo>
                    <a:pt x="215" y="3"/>
                  </a:lnTo>
                  <a:lnTo>
                    <a:pt x="242" y="0"/>
                  </a:lnTo>
                  <a:lnTo>
                    <a:pt x="268" y="3"/>
                  </a:lnTo>
                  <a:lnTo>
                    <a:pt x="296" y="3"/>
                  </a:lnTo>
                  <a:lnTo>
                    <a:pt x="325" y="7"/>
                  </a:lnTo>
                  <a:lnTo>
                    <a:pt x="351" y="10"/>
                  </a:lnTo>
                  <a:lnTo>
                    <a:pt x="382" y="17"/>
                  </a:lnTo>
                  <a:lnTo>
                    <a:pt x="405" y="24"/>
                  </a:lnTo>
                  <a:lnTo>
                    <a:pt x="434" y="31"/>
                  </a:lnTo>
                  <a:lnTo>
                    <a:pt x="457" y="41"/>
                  </a:lnTo>
                  <a:lnTo>
                    <a:pt x="481" y="52"/>
                  </a:lnTo>
                  <a:lnTo>
                    <a:pt x="503" y="62"/>
                  </a:lnTo>
                  <a:lnTo>
                    <a:pt x="524" y="76"/>
                  </a:lnTo>
                  <a:lnTo>
                    <a:pt x="543" y="88"/>
                  </a:lnTo>
                  <a:lnTo>
                    <a:pt x="562" y="102"/>
                  </a:lnTo>
                  <a:lnTo>
                    <a:pt x="576" y="114"/>
                  </a:lnTo>
                  <a:lnTo>
                    <a:pt x="593" y="128"/>
                  </a:lnTo>
                  <a:lnTo>
                    <a:pt x="602" y="140"/>
                  </a:lnTo>
                  <a:lnTo>
                    <a:pt x="614" y="155"/>
                  </a:lnTo>
                  <a:lnTo>
                    <a:pt x="621" y="166"/>
                  </a:lnTo>
                  <a:lnTo>
                    <a:pt x="626" y="178"/>
                  </a:lnTo>
                  <a:lnTo>
                    <a:pt x="628" y="190"/>
                  </a:lnTo>
                  <a:lnTo>
                    <a:pt x="628" y="200"/>
                  </a:lnTo>
                  <a:lnTo>
                    <a:pt x="626" y="209"/>
                  </a:lnTo>
                  <a:lnTo>
                    <a:pt x="619" y="216"/>
                  </a:lnTo>
                  <a:lnTo>
                    <a:pt x="612" y="221"/>
                  </a:lnTo>
                  <a:lnTo>
                    <a:pt x="602" y="228"/>
                  </a:lnTo>
                  <a:lnTo>
                    <a:pt x="593" y="233"/>
                  </a:lnTo>
                  <a:lnTo>
                    <a:pt x="581" y="238"/>
                  </a:lnTo>
                  <a:lnTo>
                    <a:pt x="569" y="242"/>
                  </a:lnTo>
                  <a:lnTo>
                    <a:pt x="557" y="245"/>
                  </a:lnTo>
                  <a:lnTo>
                    <a:pt x="545" y="247"/>
                  </a:lnTo>
                  <a:lnTo>
                    <a:pt x="536" y="250"/>
                  </a:lnTo>
                  <a:lnTo>
                    <a:pt x="524" y="252"/>
                  </a:lnTo>
                  <a:lnTo>
                    <a:pt x="517" y="254"/>
                  </a:lnTo>
                  <a:lnTo>
                    <a:pt x="512" y="257"/>
                  </a:lnTo>
                  <a:lnTo>
                    <a:pt x="507" y="259"/>
                  </a:lnTo>
                  <a:lnTo>
                    <a:pt x="507" y="259"/>
                  </a:lnTo>
                  <a:lnTo>
                    <a:pt x="510" y="264"/>
                  </a:lnTo>
                  <a:lnTo>
                    <a:pt x="514" y="266"/>
                  </a:lnTo>
                  <a:lnTo>
                    <a:pt x="522" y="269"/>
                  </a:lnTo>
                  <a:lnTo>
                    <a:pt x="533" y="273"/>
                  </a:lnTo>
                  <a:lnTo>
                    <a:pt x="548" y="276"/>
                  </a:lnTo>
                  <a:lnTo>
                    <a:pt x="560" y="280"/>
                  </a:lnTo>
                  <a:lnTo>
                    <a:pt x="579" y="283"/>
                  </a:lnTo>
                  <a:lnTo>
                    <a:pt x="595" y="288"/>
                  </a:lnTo>
                  <a:lnTo>
                    <a:pt x="612" y="292"/>
                  </a:lnTo>
                  <a:lnTo>
                    <a:pt x="628" y="295"/>
                  </a:lnTo>
                  <a:lnTo>
                    <a:pt x="645" y="297"/>
                  </a:lnTo>
                  <a:lnTo>
                    <a:pt x="659" y="302"/>
                  </a:lnTo>
                  <a:lnTo>
                    <a:pt x="676" y="304"/>
                  </a:lnTo>
                  <a:lnTo>
                    <a:pt x="685" y="304"/>
                  </a:lnTo>
                  <a:lnTo>
                    <a:pt x="695" y="309"/>
                  </a:lnTo>
                  <a:lnTo>
                    <a:pt x="700" y="309"/>
                  </a:lnTo>
                  <a:lnTo>
                    <a:pt x="702" y="309"/>
                  </a:lnTo>
                  <a:lnTo>
                    <a:pt x="555" y="489"/>
                  </a:lnTo>
                  <a:lnTo>
                    <a:pt x="0" y="41"/>
                  </a:lnTo>
                  <a:lnTo>
                    <a:pt x="64" y="19"/>
                  </a:lnTo>
                  <a:lnTo>
                    <a:pt x="64" y="19"/>
                  </a:lnTo>
                  <a:close/>
                </a:path>
              </a:pathLst>
            </a:custGeom>
            <a:solidFill>
              <a:srgbClr val="DEDEFF"/>
            </a:solidFill>
            <a:ln w="9525">
              <a:noFill/>
              <a:round/>
              <a:headEnd/>
              <a:tailEnd/>
            </a:ln>
          </p:spPr>
          <p:txBody>
            <a:bodyPr/>
            <a:lstStyle/>
            <a:p>
              <a:endParaRPr lang="en-AU"/>
            </a:p>
          </p:txBody>
        </p:sp>
        <p:sp>
          <p:nvSpPr>
            <p:cNvPr id="51520" name="Freeform 320"/>
            <p:cNvSpPr>
              <a:spLocks/>
            </p:cNvSpPr>
            <p:nvPr/>
          </p:nvSpPr>
          <p:spPr bwMode="auto">
            <a:xfrm>
              <a:off x="1708" y="2606"/>
              <a:ext cx="337" cy="166"/>
            </a:xfrm>
            <a:custGeom>
              <a:avLst/>
              <a:gdLst/>
              <a:ahLst/>
              <a:cxnLst>
                <a:cxn ang="0">
                  <a:pos x="24" y="19"/>
                </a:cxn>
                <a:cxn ang="0">
                  <a:pos x="34" y="19"/>
                </a:cxn>
                <a:cxn ang="0">
                  <a:pos x="50" y="19"/>
                </a:cxn>
                <a:cxn ang="0">
                  <a:pos x="69" y="19"/>
                </a:cxn>
                <a:cxn ang="0">
                  <a:pos x="88" y="19"/>
                </a:cxn>
                <a:cxn ang="0">
                  <a:pos x="110" y="19"/>
                </a:cxn>
                <a:cxn ang="0">
                  <a:pos x="131" y="16"/>
                </a:cxn>
                <a:cxn ang="0">
                  <a:pos x="150" y="16"/>
                </a:cxn>
                <a:cxn ang="0">
                  <a:pos x="162" y="14"/>
                </a:cxn>
                <a:cxn ang="0">
                  <a:pos x="174" y="12"/>
                </a:cxn>
                <a:cxn ang="0">
                  <a:pos x="190" y="5"/>
                </a:cxn>
                <a:cxn ang="0">
                  <a:pos x="207" y="0"/>
                </a:cxn>
                <a:cxn ang="0">
                  <a:pos x="216" y="0"/>
                </a:cxn>
                <a:cxn ang="0">
                  <a:pos x="228" y="5"/>
                </a:cxn>
                <a:cxn ang="0">
                  <a:pos x="242" y="7"/>
                </a:cxn>
                <a:cxn ang="0">
                  <a:pos x="259" y="12"/>
                </a:cxn>
                <a:cxn ang="0">
                  <a:pos x="278" y="19"/>
                </a:cxn>
                <a:cxn ang="0">
                  <a:pos x="297" y="28"/>
                </a:cxn>
                <a:cxn ang="0">
                  <a:pos x="311" y="35"/>
                </a:cxn>
                <a:cxn ang="0">
                  <a:pos x="325" y="45"/>
                </a:cxn>
                <a:cxn ang="0">
                  <a:pos x="337" y="69"/>
                </a:cxn>
                <a:cxn ang="0">
                  <a:pos x="328" y="88"/>
                </a:cxn>
                <a:cxn ang="0">
                  <a:pos x="314" y="95"/>
                </a:cxn>
                <a:cxn ang="0">
                  <a:pos x="299" y="104"/>
                </a:cxn>
                <a:cxn ang="0">
                  <a:pos x="283" y="111"/>
                </a:cxn>
                <a:cxn ang="0">
                  <a:pos x="264" y="119"/>
                </a:cxn>
                <a:cxn ang="0">
                  <a:pos x="250" y="123"/>
                </a:cxn>
                <a:cxn ang="0">
                  <a:pos x="235" y="126"/>
                </a:cxn>
                <a:cxn ang="0">
                  <a:pos x="223" y="126"/>
                </a:cxn>
                <a:cxn ang="0">
                  <a:pos x="216" y="126"/>
                </a:cxn>
                <a:cxn ang="0">
                  <a:pos x="207" y="123"/>
                </a:cxn>
                <a:cxn ang="0">
                  <a:pos x="190" y="111"/>
                </a:cxn>
                <a:cxn ang="0">
                  <a:pos x="174" y="109"/>
                </a:cxn>
                <a:cxn ang="0">
                  <a:pos x="155" y="109"/>
                </a:cxn>
                <a:cxn ang="0">
                  <a:pos x="133" y="114"/>
                </a:cxn>
                <a:cxn ang="0">
                  <a:pos x="117" y="123"/>
                </a:cxn>
                <a:cxn ang="0">
                  <a:pos x="100" y="135"/>
                </a:cxn>
                <a:cxn ang="0">
                  <a:pos x="93" y="149"/>
                </a:cxn>
                <a:cxn ang="0">
                  <a:pos x="88" y="161"/>
                </a:cxn>
                <a:cxn ang="0">
                  <a:pos x="86" y="166"/>
                </a:cxn>
                <a:cxn ang="0">
                  <a:pos x="76" y="159"/>
                </a:cxn>
                <a:cxn ang="0">
                  <a:pos x="64" y="149"/>
                </a:cxn>
                <a:cxn ang="0">
                  <a:pos x="53" y="140"/>
                </a:cxn>
                <a:cxn ang="0">
                  <a:pos x="38" y="128"/>
                </a:cxn>
                <a:cxn ang="0">
                  <a:pos x="24" y="116"/>
                </a:cxn>
                <a:cxn ang="0">
                  <a:pos x="15" y="102"/>
                </a:cxn>
                <a:cxn ang="0">
                  <a:pos x="8" y="90"/>
                </a:cxn>
                <a:cxn ang="0">
                  <a:pos x="3" y="76"/>
                </a:cxn>
                <a:cxn ang="0">
                  <a:pos x="0" y="62"/>
                </a:cxn>
                <a:cxn ang="0">
                  <a:pos x="8" y="40"/>
                </a:cxn>
                <a:cxn ang="0">
                  <a:pos x="15" y="24"/>
                </a:cxn>
                <a:cxn ang="0">
                  <a:pos x="19" y="19"/>
                </a:cxn>
              </a:cxnLst>
              <a:rect l="0" t="0" r="r" b="b"/>
              <a:pathLst>
                <a:path w="337" h="166">
                  <a:moveTo>
                    <a:pt x="19" y="19"/>
                  </a:moveTo>
                  <a:lnTo>
                    <a:pt x="24" y="19"/>
                  </a:lnTo>
                  <a:lnTo>
                    <a:pt x="26" y="19"/>
                  </a:lnTo>
                  <a:lnTo>
                    <a:pt x="34" y="19"/>
                  </a:lnTo>
                  <a:lnTo>
                    <a:pt x="41" y="19"/>
                  </a:lnTo>
                  <a:lnTo>
                    <a:pt x="50" y="19"/>
                  </a:lnTo>
                  <a:lnTo>
                    <a:pt x="57" y="19"/>
                  </a:lnTo>
                  <a:lnTo>
                    <a:pt x="69" y="19"/>
                  </a:lnTo>
                  <a:lnTo>
                    <a:pt x="79" y="19"/>
                  </a:lnTo>
                  <a:lnTo>
                    <a:pt x="88" y="19"/>
                  </a:lnTo>
                  <a:lnTo>
                    <a:pt x="98" y="19"/>
                  </a:lnTo>
                  <a:lnTo>
                    <a:pt x="110" y="19"/>
                  </a:lnTo>
                  <a:lnTo>
                    <a:pt x="119" y="16"/>
                  </a:lnTo>
                  <a:lnTo>
                    <a:pt x="131" y="16"/>
                  </a:lnTo>
                  <a:lnTo>
                    <a:pt x="138" y="16"/>
                  </a:lnTo>
                  <a:lnTo>
                    <a:pt x="150" y="16"/>
                  </a:lnTo>
                  <a:lnTo>
                    <a:pt x="155" y="14"/>
                  </a:lnTo>
                  <a:lnTo>
                    <a:pt x="162" y="14"/>
                  </a:lnTo>
                  <a:lnTo>
                    <a:pt x="169" y="12"/>
                  </a:lnTo>
                  <a:lnTo>
                    <a:pt x="174" y="12"/>
                  </a:lnTo>
                  <a:lnTo>
                    <a:pt x="181" y="7"/>
                  </a:lnTo>
                  <a:lnTo>
                    <a:pt x="190" y="5"/>
                  </a:lnTo>
                  <a:lnTo>
                    <a:pt x="197" y="2"/>
                  </a:lnTo>
                  <a:lnTo>
                    <a:pt x="207" y="0"/>
                  </a:lnTo>
                  <a:lnTo>
                    <a:pt x="209" y="0"/>
                  </a:lnTo>
                  <a:lnTo>
                    <a:pt x="216" y="0"/>
                  </a:lnTo>
                  <a:lnTo>
                    <a:pt x="221" y="2"/>
                  </a:lnTo>
                  <a:lnTo>
                    <a:pt x="228" y="5"/>
                  </a:lnTo>
                  <a:lnTo>
                    <a:pt x="233" y="5"/>
                  </a:lnTo>
                  <a:lnTo>
                    <a:pt x="242" y="7"/>
                  </a:lnTo>
                  <a:lnTo>
                    <a:pt x="250" y="9"/>
                  </a:lnTo>
                  <a:lnTo>
                    <a:pt x="259" y="12"/>
                  </a:lnTo>
                  <a:lnTo>
                    <a:pt x="269" y="14"/>
                  </a:lnTo>
                  <a:lnTo>
                    <a:pt x="278" y="19"/>
                  </a:lnTo>
                  <a:lnTo>
                    <a:pt x="287" y="24"/>
                  </a:lnTo>
                  <a:lnTo>
                    <a:pt x="297" y="28"/>
                  </a:lnTo>
                  <a:lnTo>
                    <a:pt x="304" y="31"/>
                  </a:lnTo>
                  <a:lnTo>
                    <a:pt x="311" y="35"/>
                  </a:lnTo>
                  <a:lnTo>
                    <a:pt x="318" y="40"/>
                  </a:lnTo>
                  <a:lnTo>
                    <a:pt x="325" y="45"/>
                  </a:lnTo>
                  <a:lnTo>
                    <a:pt x="335" y="57"/>
                  </a:lnTo>
                  <a:lnTo>
                    <a:pt x="337" y="69"/>
                  </a:lnTo>
                  <a:lnTo>
                    <a:pt x="335" y="78"/>
                  </a:lnTo>
                  <a:lnTo>
                    <a:pt x="328" y="88"/>
                  </a:lnTo>
                  <a:lnTo>
                    <a:pt x="321" y="90"/>
                  </a:lnTo>
                  <a:lnTo>
                    <a:pt x="314" y="95"/>
                  </a:lnTo>
                  <a:lnTo>
                    <a:pt x="306" y="100"/>
                  </a:lnTo>
                  <a:lnTo>
                    <a:pt x="299" y="104"/>
                  </a:lnTo>
                  <a:lnTo>
                    <a:pt x="290" y="107"/>
                  </a:lnTo>
                  <a:lnTo>
                    <a:pt x="283" y="111"/>
                  </a:lnTo>
                  <a:lnTo>
                    <a:pt x="273" y="114"/>
                  </a:lnTo>
                  <a:lnTo>
                    <a:pt x="264" y="119"/>
                  </a:lnTo>
                  <a:lnTo>
                    <a:pt x="257" y="121"/>
                  </a:lnTo>
                  <a:lnTo>
                    <a:pt x="250" y="123"/>
                  </a:lnTo>
                  <a:lnTo>
                    <a:pt x="242" y="123"/>
                  </a:lnTo>
                  <a:lnTo>
                    <a:pt x="235" y="126"/>
                  </a:lnTo>
                  <a:lnTo>
                    <a:pt x="228" y="126"/>
                  </a:lnTo>
                  <a:lnTo>
                    <a:pt x="223" y="126"/>
                  </a:lnTo>
                  <a:lnTo>
                    <a:pt x="219" y="126"/>
                  </a:lnTo>
                  <a:lnTo>
                    <a:pt x="216" y="126"/>
                  </a:lnTo>
                  <a:lnTo>
                    <a:pt x="209" y="123"/>
                  </a:lnTo>
                  <a:lnTo>
                    <a:pt x="207" y="123"/>
                  </a:lnTo>
                  <a:lnTo>
                    <a:pt x="197" y="116"/>
                  </a:lnTo>
                  <a:lnTo>
                    <a:pt x="190" y="111"/>
                  </a:lnTo>
                  <a:lnTo>
                    <a:pt x="181" y="109"/>
                  </a:lnTo>
                  <a:lnTo>
                    <a:pt x="174" y="109"/>
                  </a:lnTo>
                  <a:lnTo>
                    <a:pt x="164" y="107"/>
                  </a:lnTo>
                  <a:lnTo>
                    <a:pt x="155" y="109"/>
                  </a:lnTo>
                  <a:lnTo>
                    <a:pt x="143" y="109"/>
                  </a:lnTo>
                  <a:lnTo>
                    <a:pt x="133" y="114"/>
                  </a:lnTo>
                  <a:lnTo>
                    <a:pt x="124" y="116"/>
                  </a:lnTo>
                  <a:lnTo>
                    <a:pt x="117" y="123"/>
                  </a:lnTo>
                  <a:lnTo>
                    <a:pt x="107" y="128"/>
                  </a:lnTo>
                  <a:lnTo>
                    <a:pt x="100" y="135"/>
                  </a:lnTo>
                  <a:lnTo>
                    <a:pt x="95" y="142"/>
                  </a:lnTo>
                  <a:lnTo>
                    <a:pt x="93" y="149"/>
                  </a:lnTo>
                  <a:lnTo>
                    <a:pt x="88" y="157"/>
                  </a:lnTo>
                  <a:lnTo>
                    <a:pt x="88" y="161"/>
                  </a:lnTo>
                  <a:lnTo>
                    <a:pt x="86" y="164"/>
                  </a:lnTo>
                  <a:lnTo>
                    <a:pt x="86" y="166"/>
                  </a:lnTo>
                  <a:lnTo>
                    <a:pt x="83" y="164"/>
                  </a:lnTo>
                  <a:lnTo>
                    <a:pt x="76" y="159"/>
                  </a:lnTo>
                  <a:lnTo>
                    <a:pt x="69" y="154"/>
                  </a:lnTo>
                  <a:lnTo>
                    <a:pt x="64" y="149"/>
                  </a:lnTo>
                  <a:lnTo>
                    <a:pt x="57" y="145"/>
                  </a:lnTo>
                  <a:lnTo>
                    <a:pt x="53" y="140"/>
                  </a:lnTo>
                  <a:lnTo>
                    <a:pt x="45" y="133"/>
                  </a:lnTo>
                  <a:lnTo>
                    <a:pt x="38" y="128"/>
                  </a:lnTo>
                  <a:lnTo>
                    <a:pt x="31" y="123"/>
                  </a:lnTo>
                  <a:lnTo>
                    <a:pt x="24" y="116"/>
                  </a:lnTo>
                  <a:lnTo>
                    <a:pt x="17" y="109"/>
                  </a:lnTo>
                  <a:lnTo>
                    <a:pt x="15" y="102"/>
                  </a:lnTo>
                  <a:lnTo>
                    <a:pt x="10" y="95"/>
                  </a:lnTo>
                  <a:lnTo>
                    <a:pt x="8" y="90"/>
                  </a:lnTo>
                  <a:lnTo>
                    <a:pt x="5" y="81"/>
                  </a:lnTo>
                  <a:lnTo>
                    <a:pt x="3" y="76"/>
                  </a:lnTo>
                  <a:lnTo>
                    <a:pt x="0" y="69"/>
                  </a:lnTo>
                  <a:lnTo>
                    <a:pt x="0" y="62"/>
                  </a:lnTo>
                  <a:lnTo>
                    <a:pt x="3" y="50"/>
                  </a:lnTo>
                  <a:lnTo>
                    <a:pt x="8" y="40"/>
                  </a:lnTo>
                  <a:lnTo>
                    <a:pt x="10" y="31"/>
                  </a:lnTo>
                  <a:lnTo>
                    <a:pt x="15" y="24"/>
                  </a:lnTo>
                  <a:lnTo>
                    <a:pt x="17" y="19"/>
                  </a:lnTo>
                  <a:lnTo>
                    <a:pt x="19" y="19"/>
                  </a:lnTo>
                  <a:lnTo>
                    <a:pt x="19" y="19"/>
                  </a:lnTo>
                  <a:close/>
                </a:path>
              </a:pathLst>
            </a:custGeom>
            <a:solidFill>
              <a:srgbClr val="CCB8B8"/>
            </a:solidFill>
            <a:ln w="9525">
              <a:noFill/>
              <a:round/>
              <a:headEnd/>
              <a:tailEnd/>
            </a:ln>
          </p:spPr>
          <p:txBody>
            <a:bodyPr/>
            <a:lstStyle/>
            <a:p>
              <a:endParaRPr lang="en-AU"/>
            </a:p>
          </p:txBody>
        </p:sp>
        <p:sp>
          <p:nvSpPr>
            <p:cNvPr id="51521" name="Freeform 321"/>
            <p:cNvSpPr>
              <a:spLocks/>
            </p:cNvSpPr>
            <p:nvPr/>
          </p:nvSpPr>
          <p:spPr bwMode="auto">
            <a:xfrm>
              <a:off x="1920" y="2786"/>
              <a:ext cx="809" cy="468"/>
            </a:xfrm>
            <a:custGeom>
              <a:avLst/>
              <a:gdLst/>
              <a:ahLst/>
              <a:cxnLst>
                <a:cxn ang="0">
                  <a:pos x="802" y="368"/>
                </a:cxn>
                <a:cxn ang="0">
                  <a:pos x="768" y="345"/>
                </a:cxn>
                <a:cxn ang="0">
                  <a:pos x="711" y="302"/>
                </a:cxn>
                <a:cxn ang="0">
                  <a:pos x="635" y="250"/>
                </a:cxn>
                <a:cxn ang="0">
                  <a:pos x="543" y="190"/>
                </a:cxn>
                <a:cxn ang="0">
                  <a:pos x="446" y="129"/>
                </a:cxn>
                <a:cxn ang="0">
                  <a:pos x="348" y="76"/>
                </a:cxn>
                <a:cxn ang="0">
                  <a:pos x="258" y="34"/>
                </a:cxn>
                <a:cxn ang="0">
                  <a:pos x="178" y="7"/>
                </a:cxn>
                <a:cxn ang="0">
                  <a:pos x="113" y="0"/>
                </a:cxn>
                <a:cxn ang="0">
                  <a:pos x="61" y="7"/>
                </a:cxn>
                <a:cxn ang="0">
                  <a:pos x="28" y="26"/>
                </a:cxn>
                <a:cxn ang="0">
                  <a:pos x="7" y="55"/>
                </a:cxn>
                <a:cxn ang="0">
                  <a:pos x="0" y="91"/>
                </a:cxn>
                <a:cxn ang="0">
                  <a:pos x="7" y="126"/>
                </a:cxn>
                <a:cxn ang="0">
                  <a:pos x="26" y="164"/>
                </a:cxn>
                <a:cxn ang="0">
                  <a:pos x="57" y="197"/>
                </a:cxn>
                <a:cxn ang="0">
                  <a:pos x="99" y="224"/>
                </a:cxn>
                <a:cxn ang="0">
                  <a:pos x="151" y="250"/>
                </a:cxn>
                <a:cxn ang="0">
                  <a:pos x="211" y="271"/>
                </a:cxn>
                <a:cxn ang="0">
                  <a:pos x="272" y="292"/>
                </a:cxn>
                <a:cxn ang="0">
                  <a:pos x="336" y="309"/>
                </a:cxn>
                <a:cxn ang="0">
                  <a:pos x="398" y="328"/>
                </a:cxn>
                <a:cxn ang="0">
                  <a:pos x="458" y="347"/>
                </a:cxn>
                <a:cxn ang="0">
                  <a:pos x="510" y="368"/>
                </a:cxn>
                <a:cxn ang="0">
                  <a:pos x="555" y="387"/>
                </a:cxn>
                <a:cxn ang="0">
                  <a:pos x="595" y="406"/>
                </a:cxn>
                <a:cxn ang="0">
                  <a:pos x="628" y="425"/>
                </a:cxn>
                <a:cxn ang="0">
                  <a:pos x="657" y="442"/>
                </a:cxn>
                <a:cxn ang="0">
                  <a:pos x="681" y="456"/>
                </a:cxn>
                <a:cxn ang="0">
                  <a:pos x="702" y="463"/>
                </a:cxn>
                <a:cxn ang="0">
                  <a:pos x="721" y="468"/>
                </a:cxn>
                <a:cxn ang="0">
                  <a:pos x="740" y="463"/>
                </a:cxn>
                <a:cxn ang="0">
                  <a:pos x="754" y="452"/>
                </a:cxn>
                <a:cxn ang="0">
                  <a:pos x="768" y="437"/>
                </a:cxn>
                <a:cxn ang="0">
                  <a:pos x="780" y="423"/>
                </a:cxn>
                <a:cxn ang="0">
                  <a:pos x="790" y="406"/>
                </a:cxn>
                <a:cxn ang="0">
                  <a:pos x="799" y="390"/>
                </a:cxn>
                <a:cxn ang="0">
                  <a:pos x="804" y="373"/>
                </a:cxn>
                <a:cxn ang="0">
                  <a:pos x="809" y="371"/>
                </a:cxn>
              </a:cxnLst>
              <a:rect l="0" t="0" r="r" b="b"/>
              <a:pathLst>
                <a:path w="809" h="468">
                  <a:moveTo>
                    <a:pt x="809" y="371"/>
                  </a:moveTo>
                  <a:lnTo>
                    <a:pt x="802" y="368"/>
                  </a:lnTo>
                  <a:lnTo>
                    <a:pt x="790" y="359"/>
                  </a:lnTo>
                  <a:lnTo>
                    <a:pt x="768" y="345"/>
                  </a:lnTo>
                  <a:lnTo>
                    <a:pt x="745" y="326"/>
                  </a:lnTo>
                  <a:lnTo>
                    <a:pt x="711" y="302"/>
                  </a:lnTo>
                  <a:lnTo>
                    <a:pt x="676" y="276"/>
                  </a:lnTo>
                  <a:lnTo>
                    <a:pt x="635" y="250"/>
                  </a:lnTo>
                  <a:lnTo>
                    <a:pt x="593" y="221"/>
                  </a:lnTo>
                  <a:lnTo>
                    <a:pt x="543" y="190"/>
                  </a:lnTo>
                  <a:lnTo>
                    <a:pt x="495" y="159"/>
                  </a:lnTo>
                  <a:lnTo>
                    <a:pt x="446" y="129"/>
                  </a:lnTo>
                  <a:lnTo>
                    <a:pt x="398" y="102"/>
                  </a:lnTo>
                  <a:lnTo>
                    <a:pt x="348" y="76"/>
                  </a:lnTo>
                  <a:lnTo>
                    <a:pt x="301" y="53"/>
                  </a:lnTo>
                  <a:lnTo>
                    <a:pt x="258" y="34"/>
                  </a:lnTo>
                  <a:lnTo>
                    <a:pt x="218" y="19"/>
                  </a:lnTo>
                  <a:lnTo>
                    <a:pt x="178" y="7"/>
                  </a:lnTo>
                  <a:lnTo>
                    <a:pt x="142" y="3"/>
                  </a:lnTo>
                  <a:lnTo>
                    <a:pt x="113" y="0"/>
                  </a:lnTo>
                  <a:lnTo>
                    <a:pt x="87" y="3"/>
                  </a:lnTo>
                  <a:lnTo>
                    <a:pt x="61" y="7"/>
                  </a:lnTo>
                  <a:lnTo>
                    <a:pt x="45" y="17"/>
                  </a:lnTo>
                  <a:lnTo>
                    <a:pt x="28" y="26"/>
                  </a:lnTo>
                  <a:lnTo>
                    <a:pt x="16" y="41"/>
                  </a:lnTo>
                  <a:lnTo>
                    <a:pt x="7" y="55"/>
                  </a:lnTo>
                  <a:lnTo>
                    <a:pt x="2" y="74"/>
                  </a:lnTo>
                  <a:lnTo>
                    <a:pt x="0" y="91"/>
                  </a:lnTo>
                  <a:lnTo>
                    <a:pt x="2" y="110"/>
                  </a:lnTo>
                  <a:lnTo>
                    <a:pt x="7" y="126"/>
                  </a:lnTo>
                  <a:lnTo>
                    <a:pt x="14" y="145"/>
                  </a:lnTo>
                  <a:lnTo>
                    <a:pt x="26" y="164"/>
                  </a:lnTo>
                  <a:lnTo>
                    <a:pt x="42" y="183"/>
                  </a:lnTo>
                  <a:lnTo>
                    <a:pt x="57" y="197"/>
                  </a:lnTo>
                  <a:lnTo>
                    <a:pt x="78" y="212"/>
                  </a:lnTo>
                  <a:lnTo>
                    <a:pt x="99" y="224"/>
                  </a:lnTo>
                  <a:lnTo>
                    <a:pt x="125" y="238"/>
                  </a:lnTo>
                  <a:lnTo>
                    <a:pt x="151" y="250"/>
                  </a:lnTo>
                  <a:lnTo>
                    <a:pt x="180" y="259"/>
                  </a:lnTo>
                  <a:lnTo>
                    <a:pt x="211" y="271"/>
                  </a:lnTo>
                  <a:lnTo>
                    <a:pt x="242" y="283"/>
                  </a:lnTo>
                  <a:lnTo>
                    <a:pt x="272" y="292"/>
                  </a:lnTo>
                  <a:lnTo>
                    <a:pt x="303" y="300"/>
                  </a:lnTo>
                  <a:lnTo>
                    <a:pt x="336" y="309"/>
                  </a:lnTo>
                  <a:lnTo>
                    <a:pt x="367" y="319"/>
                  </a:lnTo>
                  <a:lnTo>
                    <a:pt x="398" y="328"/>
                  </a:lnTo>
                  <a:lnTo>
                    <a:pt x="429" y="338"/>
                  </a:lnTo>
                  <a:lnTo>
                    <a:pt x="458" y="347"/>
                  </a:lnTo>
                  <a:lnTo>
                    <a:pt x="486" y="359"/>
                  </a:lnTo>
                  <a:lnTo>
                    <a:pt x="510" y="368"/>
                  </a:lnTo>
                  <a:lnTo>
                    <a:pt x="533" y="378"/>
                  </a:lnTo>
                  <a:lnTo>
                    <a:pt x="555" y="387"/>
                  </a:lnTo>
                  <a:lnTo>
                    <a:pt x="576" y="397"/>
                  </a:lnTo>
                  <a:lnTo>
                    <a:pt x="595" y="406"/>
                  </a:lnTo>
                  <a:lnTo>
                    <a:pt x="612" y="416"/>
                  </a:lnTo>
                  <a:lnTo>
                    <a:pt x="628" y="425"/>
                  </a:lnTo>
                  <a:lnTo>
                    <a:pt x="643" y="435"/>
                  </a:lnTo>
                  <a:lnTo>
                    <a:pt x="657" y="442"/>
                  </a:lnTo>
                  <a:lnTo>
                    <a:pt x="669" y="449"/>
                  </a:lnTo>
                  <a:lnTo>
                    <a:pt x="681" y="456"/>
                  </a:lnTo>
                  <a:lnTo>
                    <a:pt x="692" y="461"/>
                  </a:lnTo>
                  <a:lnTo>
                    <a:pt x="702" y="463"/>
                  </a:lnTo>
                  <a:lnTo>
                    <a:pt x="714" y="468"/>
                  </a:lnTo>
                  <a:lnTo>
                    <a:pt x="721" y="468"/>
                  </a:lnTo>
                  <a:lnTo>
                    <a:pt x="730" y="468"/>
                  </a:lnTo>
                  <a:lnTo>
                    <a:pt x="740" y="463"/>
                  </a:lnTo>
                  <a:lnTo>
                    <a:pt x="747" y="459"/>
                  </a:lnTo>
                  <a:lnTo>
                    <a:pt x="754" y="452"/>
                  </a:lnTo>
                  <a:lnTo>
                    <a:pt x="764" y="447"/>
                  </a:lnTo>
                  <a:lnTo>
                    <a:pt x="768" y="437"/>
                  </a:lnTo>
                  <a:lnTo>
                    <a:pt x="775" y="430"/>
                  </a:lnTo>
                  <a:lnTo>
                    <a:pt x="780" y="423"/>
                  </a:lnTo>
                  <a:lnTo>
                    <a:pt x="787" y="416"/>
                  </a:lnTo>
                  <a:lnTo>
                    <a:pt x="790" y="406"/>
                  </a:lnTo>
                  <a:lnTo>
                    <a:pt x="794" y="397"/>
                  </a:lnTo>
                  <a:lnTo>
                    <a:pt x="799" y="390"/>
                  </a:lnTo>
                  <a:lnTo>
                    <a:pt x="802" y="383"/>
                  </a:lnTo>
                  <a:lnTo>
                    <a:pt x="804" y="373"/>
                  </a:lnTo>
                  <a:lnTo>
                    <a:pt x="809" y="371"/>
                  </a:lnTo>
                  <a:lnTo>
                    <a:pt x="809" y="371"/>
                  </a:lnTo>
                  <a:close/>
                </a:path>
              </a:pathLst>
            </a:custGeom>
            <a:solidFill>
              <a:srgbClr val="987070"/>
            </a:solidFill>
            <a:ln w="9525">
              <a:noFill/>
              <a:round/>
              <a:headEnd/>
              <a:tailEnd/>
            </a:ln>
          </p:spPr>
          <p:txBody>
            <a:bodyPr/>
            <a:lstStyle/>
            <a:p>
              <a:endParaRPr lang="en-AU"/>
            </a:p>
          </p:txBody>
        </p:sp>
        <p:sp>
          <p:nvSpPr>
            <p:cNvPr id="51522" name="Freeform 322"/>
            <p:cNvSpPr>
              <a:spLocks/>
            </p:cNvSpPr>
            <p:nvPr/>
          </p:nvSpPr>
          <p:spPr bwMode="auto">
            <a:xfrm>
              <a:off x="2883" y="2354"/>
              <a:ext cx="325" cy="192"/>
            </a:xfrm>
            <a:custGeom>
              <a:avLst/>
              <a:gdLst/>
              <a:ahLst/>
              <a:cxnLst>
                <a:cxn ang="0">
                  <a:pos x="2" y="157"/>
                </a:cxn>
                <a:cxn ang="0">
                  <a:pos x="17" y="157"/>
                </a:cxn>
                <a:cxn ang="0">
                  <a:pos x="33" y="154"/>
                </a:cxn>
                <a:cxn ang="0">
                  <a:pos x="54" y="150"/>
                </a:cxn>
                <a:cxn ang="0">
                  <a:pos x="78" y="143"/>
                </a:cxn>
                <a:cxn ang="0">
                  <a:pos x="104" y="133"/>
                </a:cxn>
                <a:cxn ang="0">
                  <a:pos x="135" y="121"/>
                </a:cxn>
                <a:cxn ang="0">
                  <a:pos x="164" y="107"/>
                </a:cxn>
                <a:cxn ang="0">
                  <a:pos x="192" y="90"/>
                </a:cxn>
                <a:cxn ang="0">
                  <a:pos x="223" y="69"/>
                </a:cxn>
                <a:cxn ang="0">
                  <a:pos x="249" y="50"/>
                </a:cxn>
                <a:cxn ang="0">
                  <a:pos x="273" y="31"/>
                </a:cxn>
                <a:cxn ang="0">
                  <a:pos x="292" y="17"/>
                </a:cxn>
                <a:cxn ang="0">
                  <a:pos x="306" y="5"/>
                </a:cxn>
                <a:cxn ang="0">
                  <a:pos x="313" y="0"/>
                </a:cxn>
                <a:cxn ang="0">
                  <a:pos x="325" y="48"/>
                </a:cxn>
                <a:cxn ang="0">
                  <a:pos x="320" y="50"/>
                </a:cxn>
                <a:cxn ang="0">
                  <a:pos x="311" y="64"/>
                </a:cxn>
                <a:cxn ang="0">
                  <a:pos x="299" y="81"/>
                </a:cxn>
                <a:cxn ang="0">
                  <a:pos x="282" y="105"/>
                </a:cxn>
                <a:cxn ang="0">
                  <a:pos x="261" y="126"/>
                </a:cxn>
                <a:cxn ang="0">
                  <a:pos x="235" y="150"/>
                </a:cxn>
                <a:cxn ang="0">
                  <a:pos x="209" y="169"/>
                </a:cxn>
                <a:cxn ang="0">
                  <a:pos x="180" y="185"/>
                </a:cxn>
                <a:cxn ang="0">
                  <a:pos x="147" y="192"/>
                </a:cxn>
                <a:cxn ang="0">
                  <a:pos x="116" y="192"/>
                </a:cxn>
                <a:cxn ang="0">
                  <a:pos x="85" y="190"/>
                </a:cxn>
                <a:cxn ang="0">
                  <a:pos x="57" y="183"/>
                </a:cxn>
                <a:cxn ang="0">
                  <a:pos x="33" y="173"/>
                </a:cxn>
                <a:cxn ang="0">
                  <a:pos x="14" y="166"/>
                </a:cxn>
                <a:cxn ang="0">
                  <a:pos x="2" y="162"/>
                </a:cxn>
                <a:cxn ang="0">
                  <a:pos x="0" y="159"/>
                </a:cxn>
              </a:cxnLst>
              <a:rect l="0" t="0" r="r" b="b"/>
              <a:pathLst>
                <a:path w="325" h="192">
                  <a:moveTo>
                    <a:pt x="0" y="159"/>
                  </a:moveTo>
                  <a:lnTo>
                    <a:pt x="2" y="157"/>
                  </a:lnTo>
                  <a:lnTo>
                    <a:pt x="12" y="157"/>
                  </a:lnTo>
                  <a:lnTo>
                    <a:pt x="17" y="157"/>
                  </a:lnTo>
                  <a:lnTo>
                    <a:pt x="24" y="154"/>
                  </a:lnTo>
                  <a:lnTo>
                    <a:pt x="33" y="154"/>
                  </a:lnTo>
                  <a:lnTo>
                    <a:pt x="45" y="152"/>
                  </a:lnTo>
                  <a:lnTo>
                    <a:pt x="54" y="150"/>
                  </a:lnTo>
                  <a:lnTo>
                    <a:pt x="66" y="147"/>
                  </a:lnTo>
                  <a:lnTo>
                    <a:pt x="78" y="143"/>
                  </a:lnTo>
                  <a:lnTo>
                    <a:pt x="92" y="140"/>
                  </a:lnTo>
                  <a:lnTo>
                    <a:pt x="104" y="133"/>
                  </a:lnTo>
                  <a:lnTo>
                    <a:pt x="119" y="128"/>
                  </a:lnTo>
                  <a:lnTo>
                    <a:pt x="135" y="121"/>
                  </a:lnTo>
                  <a:lnTo>
                    <a:pt x="149" y="116"/>
                  </a:lnTo>
                  <a:lnTo>
                    <a:pt x="164" y="107"/>
                  </a:lnTo>
                  <a:lnTo>
                    <a:pt x="178" y="100"/>
                  </a:lnTo>
                  <a:lnTo>
                    <a:pt x="192" y="90"/>
                  </a:lnTo>
                  <a:lnTo>
                    <a:pt x="209" y="81"/>
                  </a:lnTo>
                  <a:lnTo>
                    <a:pt x="223" y="69"/>
                  </a:lnTo>
                  <a:lnTo>
                    <a:pt x="235" y="62"/>
                  </a:lnTo>
                  <a:lnTo>
                    <a:pt x="249" y="50"/>
                  </a:lnTo>
                  <a:lnTo>
                    <a:pt x="263" y="43"/>
                  </a:lnTo>
                  <a:lnTo>
                    <a:pt x="273" y="31"/>
                  </a:lnTo>
                  <a:lnTo>
                    <a:pt x="282" y="24"/>
                  </a:lnTo>
                  <a:lnTo>
                    <a:pt x="292" y="17"/>
                  </a:lnTo>
                  <a:lnTo>
                    <a:pt x="301" y="12"/>
                  </a:lnTo>
                  <a:lnTo>
                    <a:pt x="306" y="5"/>
                  </a:lnTo>
                  <a:lnTo>
                    <a:pt x="311" y="2"/>
                  </a:lnTo>
                  <a:lnTo>
                    <a:pt x="313" y="0"/>
                  </a:lnTo>
                  <a:lnTo>
                    <a:pt x="315" y="0"/>
                  </a:lnTo>
                  <a:lnTo>
                    <a:pt x="325" y="48"/>
                  </a:lnTo>
                  <a:lnTo>
                    <a:pt x="323" y="48"/>
                  </a:lnTo>
                  <a:lnTo>
                    <a:pt x="320" y="50"/>
                  </a:lnTo>
                  <a:lnTo>
                    <a:pt x="315" y="55"/>
                  </a:lnTo>
                  <a:lnTo>
                    <a:pt x="311" y="64"/>
                  </a:lnTo>
                  <a:lnTo>
                    <a:pt x="306" y="71"/>
                  </a:lnTo>
                  <a:lnTo>
                    <a:pt x="299" y="81"/>
                  </a:lnTo>
                  <a:lnTo>
                    <a:pt x="289" y="93"/>
                  </a:lnTo>
                  <a:lnTo>
                    <a:pt x="282" y="105"/>
                  </a:lnTo>
                  <a:lnTo>
                    <a:pt x="270" y="114"/>
                  </a:lnTo>
                  <a:lnTo>
                    <a:pt x="261" y="126"/>
                  </a:lnTo>
                  <a:lnTo>
                    <a:pt x="247" y="138"/>
                  </a:lnTo>
                  <a:lnTo>
                    <a:pt x="235" y="150"/>
                  </a:lnTo>
                  <a:lnTo>
                    <a:pt x="223" y="159"/>
                  </a:lnTo>
                  <a:lnTo>
                    <a:pt x="209" y="169"/>
                  </a:lnTo>
                  <a:lnTo>
                    <a:pt x="194" y="176"/>
                  </a:lnTo>
                  <a:lnTo>
                    <a:pt x="180" y="185"/>
                  </a:lnTo>
                  <a:lnTo>
                    <a:pt x="164" y="188"/>
                  </a:lnTo>
                  <a:lnTo>
                    <a:pt x="147" y="192"/>
                  </a:lnTo>
                  <a:lnTo>
                    <a:pt x="133" y="192"/>
                  </a:lnTo>
                  <a:lnTo>
                    <a:pt x="116" y="192"/>
                  </a:lnTo>
                  <a:lnTo>
                    <a:pt x="100" y="192"/>
                  </a:lnTo>
                  <a:lnTo>
                    <a:pt x="85" y="190"/>
                  </a:lnTo>
                  <a:lnTo>
                    <a:pt x="71" y="185"/>
                  </a:lnTo>
                  <a:lnTo>
                    <a:pt x="57" y="183"/>
                  </a:lnTo>
                  <a:lnTo>
                    <a:pt x="45" y="178"/>
                  </a:lnTo>
                  <a:lnTo>
                    <a:pt x="33" y="173"/>
                  </a:lnTo>
                  <a:lnTo>
                    <a:pt x="24" y="171"/>
                  </a:lnTo>
                  <a:lnTo>
                    <a:pt x="14" y="166"/>
                  </a:lnTo>
                  <a:lnTo>
                    <a:pt x="7" y="164"/>
                  </a:lnTo>
                  <a:lnTo>
                    <a:pt x="2" y="162"/>
                  </a:lnTo>
                  <a:lnTo>
                    <a:pt x="0" y="159"/>
                  </a:lnTo>
                  <a:lnTo>
                    <a:pt x="0" y="159"/>
                  </a:lnTo>
                  <a:close/>
                </a:path>
              </a:pathLst>
            </a:custGeom>
            <a:solidFill>
              <a:srgbClr val="78CC78"/>
            </a:solidFill>
            <a:ln w="9525">
              <a:noFill/>
              <a:round/>
              <a:headEnd/>
              <a:tailEnd/>
            </a:ln>
          </p:spPr>
          <p:txBody>
            <a:bodyPr/>
            <a:lstStyle/>
            <a:p>
              <a:endParaRPr lang="en-AU"/>
            </a:p>
          </p:txBody>
        </p:sp>
        <p:sp>
          <p:nvSpPr>
            <p:cNvPr id="51523" name="Freeform 323"/>
            <p:cNvSpPr>
              <a:spLocks/>
            </p:cNvSpPr>
            <p:nvPr/>
          </p:nvSpPr>
          <p:spPr bwMode="auto">
            <a:xfrm>
              <a:off x="2800" y="2050"/>
              <a:ext cx="342" cy="361"/>
            </a:xfrm>
            <a:custGeom>
              <a:avLst/>
              <a:gdLst/>
              <a:ahLst/>
              <a:cxnLst>
                <a:cxn ang="0">
                  <a:pos x="9" y="356"/>
                </a:cxn>
                <a:cxn ang="0">
                  <a:pos x="0" y="0"/>
                </a:cxn>
                <a:cxn ang="0">
                  <a:pos x="342" y="19"/>
                </a:cxn>
                <a:cxn ang="0">
                  <a:pos x="301" y="361"/>
                </a:cxn>
                <a:cxn ang="0">
                  <a:pos x="9" y="356"/>
                </a:cxn>
                <a:cxn ang="0">
                  <a:pos x="9" y="356"/>
                </a:cxn>
              </a:cxnLst>
              <a:rect l="0" t="0" r="r" b="b"/>
              <a:pathLst>
                <a:path w="342" h="361">
                  <a:moveTo>
                    <a:pt x="9" y="356"/>
                  </a:moveTo>
                  <a:lnTo>
                    <a:pt x="0" y="0"/>
                  </a:lnTo>
                  <a:lnTo>
                    <a:pt x="342" y="19"/>
                  </a:lnTo>
                  <a:lnTo>
                    <a:pt x="301" y="361"/>
                  </a:lnTo>
                  <a:lnTo>
                    <a:pt x="9" y="356"/>
                  </a:lnTo>
                  <a:lnTo>
                    <a:pt x="9" y="356"/>
                  </a:lnTo>
                  <a:close/>
                </a:path>
              </a:pathLst>
            </a:custGeom>
            <a:solidFill>
              <a:srgbClr val="008000"/>
            </a:solidFill>
            <a:ln w="9525">
              <a:noFill/>
              <a:round/>
              <a:headEnd/>
              <a:tailEnd/>
            </a:ln>
          </p:spPr>
          <p:txBody>
            <a:bodyPr/>
            <a:lstStyle/>
            <a:p>
              <a:endParaRPr lang="en-AU"/>
            </a:p>
          </p:txBody>
        </p:sp>
        <p:sp>
          <p:nvSpPr>
            <p:cNvPr id="51524" name="Freeform 324"/>
            <p:cNvSpPr>
              <a:spLocks/>
            </p:cNvSpPr>
            <p:nvPr/>
          </p:nvSpPr>
          <p:spPr bwMode="auto">
            <a:xfrm>
              <a:off x="3028" y="2423"/>
              <a:ext cx="294" cy="264"/>
            </a:xfrm>
            <a:custGeom>
              <a:avLst/>
              <a:gdLst/>
              <a:ahLst/>
              <a:cxnLst>
                <a:cxn ang="0">
                  <a:pos x="4" y="218"/>
                </a:cxn>
                <a:cxn ang="0">
                  <a:pos x="4" y="211"/>
                </a:cxn>
                <a:cxn ang="0">
                  <a:pos x="9" y="192"/>
                </a:cxn>
                <a:cxn ang="0">
                  <a:pos x="14" y="173"/>
                </a:cxn>
                <a:cxn ang="0">
                  <a:pos x="23" y="147"/>
                </a:cxn>
                <a:cxn ang="0">
                  <a:pos x="30" y="119"/>
                </a:cxn>
                <a:cxn ang="0">
                  <a:pos x="42" y="93"/>
                </a:cxn>
                <a:cxn ang="0">
                  <a:pos x="54" y="69"/>
                </a:cxn>
                <a:cxn ang="0">
                  <a:pos x="71" y="45"/>
                </a:cxn>
                <a:cxn ang="0">
                  <a:pos x="85" y="31"/>
                </a:cxn>
                <a:cxn ang="0">
                  <a:pos x="102" y="17"/>
                </a:cxn>
                <a:cxn ang="0">
                  <a:pos x="118" y="9"/>
                </a:cxn>
                <a:cxn ang="0">
                  <a:pos x="133" y="2"/>
                </a:cxn>
                <a:cxn ang="0">
                  <a:pos x="147" y="0"/>
                </a:cxn>
                <a:cxn ang="0">
                  <a:pos x="159" y="0"/>
                </a:cxn>
                <a:cxn ang="0">
                  <a:pos x="161" y="88"/>
                </a:cxn>
                <a:cxn ang="0">
                  <a:pos x="118" y="126"/>
                </a:cxn>
                <a:cxn ang="0">
                  <a:pos x="128" y="126"/>
                </a:cxn>
                <a:cxn ang="0">
                  <a:pos x="142" y="128"/>
                </a:cxn>
                <a:cxn ang="0">
                  <a:pos x="156" y="128"/>
                </a:cxn>
                <a:cxn ang="0">
                  <a:pos x="170" y="131"/>
                </a:cxn>
                <a:cxn ang="0">
                  <a:pos x="189" y="133"/>
                </a:cxn>
                <a:cxn ang="0">
                  <a:pos x="206" y="138"/>
                </a:cxn>
                <a:cxn ang="0">
                  <a:pos x="223" y="142"/>
                </a:cxn>
                <a:cxn ang="0">
                  <a:pos x="237" y="147"/>
                </a:cxn>
                <a:cxn ang="0">
                  <a:pos x="249" y="152"/>
                </a:cxn>
                <a:cxn ang="0">
                  <a:pos x="263" y="159"/>
                </a:cxn>
                <a:cxn ang="0">
                  <a:pos x="280" y="166"/>
                </a:cxn>
                <a:cxn ang="0">
                  <a:pos x="291" y="173"/>
                </a:cxn>
                <a:cxn ang="0">
                  <a:pos x="294" y="204"/>
                </a:cxn>
                <a:cxn ang="0">
                  <a:pos x="284" y="202"/>
                </a:cxn>
                <a:cxn ang="0">
                  <a:pos x="275" y="199"/>
                </a:cxn>
                <a:cxn ang="0">
                  <a:pos x="263" y="197"/>
                </a:cxn>
                <a:cxn ang="0">
                  <a:pos x="246" y="195"/>
                </a:cxn>
                <a:cxn ang="0">
                  <a:pos x="230" y="192"/>
                </a:cxn>
                <a:cxn ang="0">
                  <a:pos x="208" y="190"/>
                </a:cxn>
                <a:cxn ang="0">
                  <a:pos x="189" y="190"/>
                </a:cxn>
                <a:cxn ang="0">
                  <a:pos x="168" y="188"/>
                </a:cxn>
                <a:cxn ang="0">
                  <a:pos x="149" y="188"/>
                </a:cxn>
                <a:cxn ang="0">
                  <a:pos x="130" y="188"/>
                </a:cxn>
                <a:cxn ang="0">
                  <a:pos x="114" y="188"/>
                </a:cxn>
                <a:cxn ang="0">
                  <a:pos x="97" y="188"/>
                </a:cxn>
                <a:cxn ang="0">
                  <a:pos x="87" y="188"/>
                </a:cxn>
                <a:cxn ang="0">
                  <a:pos x="78" y="190"/>
                </a:cxn>
                <a:cxn ang="0">
                  <a:pos x="0" y="259"/>
                </a:cxn>
                <a:cxn ang="0">
                  <a:pos x="4" y="221"/>
                </a:cxn>
              </a:cxnLst>
              <a:rect l="0" t="0" r="r" b="b"/>
              <a:pathLst>
                <a:path w="294" h="264">
                  <a:moveTo>
                    <a:pt x="4" y="221"/>
                  </a:moveTo>
                  <a:lnTo>
                    <a:pt x="4" y="218"/>
                  </a:lnTo>
                  <a:lnTo>
                    <a:pt x="4" y="216"/>
                  </a:lnTo>
                  <a:lnTo>
                    <a:pt x="4" y="211"/>
                  </a:lnTo>
                  <a:lnTo>
                    <a:pt x="7" y="204"/>
                  </a:lnTo>
                  <a:lnTo>
                    <a:pt x="9" y="192"/>
                  </a:lnTo>
                  <a:lnTo>
                    <a:pt x="12" y="183"/>
                  </a:lnTo>
                  <a:lnTo>
                    <a:pt x="14" y="173"/>
                  </a:lnTo>
                  <a:lnTo>
                    <a:pt x="19" y="161"/>
                  </a:lnTo>
                  <a:lnTo>
                    <a:pt x="23" y="147"/>
                  </a:lnTo>
                  <a:lnTo>
                    <a:pt x="26" y="133"/>
                  </a:lnTo>
                  <a:lnTo>
                    <a:pt x="30" y="119"/>
                  </a:lnTo>
                  <a:lnTo>
                    <a:pt x="38" y="107"/>
                  </a:lnTo>
                  <a:lnTo>
                    <a:pt x="42" y="93"/>
                  </a:lnTo>
                  <a:lnTo>
                    <a:pt x="47" y="81"/>
                  </a:lnTo>
                  <a:lnTo>
                    <a:pt x="54" y="69"/>
                  </a:lnTo>
                  <a:lnTo>
                    <a:pt x="64" y="57"/>
                  </a:lnTo>
                  <a:lnTo>
                    <a:pt x="71" y="45"/>
                  </a:lnTo>
                  <a:lnTo>
                    <a:pt x="78" y="38"/>
                  </a:lnTo>
                  <a:lnTo>
                    <a:pt x="85" y="31"/>
                  </a:lnTo>
                  <a:lnTo>
                    <a:pt x="95" y="24"/>
                  </a:lnTo>
                  <a:lnTo>
                    <a:pt x="102" y="17"/>
                  </a:lnTo>
                  <a:lnTo>
                    <a:pt x="111" y="12"/>
                  </a:lnTo>
                  <a:lnTo>
                    <a:pt x="118" y="9"/>
                  </a:lnTo>
                  <a:lnTo>
                    <a:pt x="128" y="7"/>
                  </a:lnTo>
                  <a:lnTo>
                    <a:pt x="133" y="2"/>
                  </a:lnTo>
                  <a:lnTo>
                    <a:pt x="140" y="0"/>
                  </a:lnTo>
                  <a:lnTo>
                    <a:pt x="147" y="0"/>
                  </a:lnTo>
                  <a:lnTo>
                    <a:pt x="152" y="0"/>
                  </a:lnTo>
                  <a:lnTo>
                    <a:pt x="159" y="0"/>
                  </a:lnTo>
                  <a:lnTo>
                    <a:pt x="161" y="0"/>
                  </a:lnTo>
                  <a:lnTo>
                    <a:pt x="161" y="88"/>
                  </a:lnTo>
                  <a:lnTo>
                    <a:pt x="116" y="126"/>
                  </a:lnTo>
                  <a:lnTo>
                    <a:pt x="118" y="126"/>
                  </a:lnTo>
                  <a:lnTo>
                    <a:pt x="125" y="126"/>
                  </a:lnTo>
                  <a:lnTo>
                    <a:pt x="128" y="126"/>
                  </a:lnTo>
                  <a:lnTo>
                    <a:pt x="135" y="126"/>
                  </a:lnTo>
                  <a:lnTo>
                    <a:pt x="142" y="128"/>
                  </a:lnTo>
                  <a:lnTo>
                    <a:pt x="149" y="128"/>
                  </a:lnTo>
                  <a:lnTo>
                    <a:pt x="156" y="128"/>
                  </a:lnTo>
                  <a:lnTo>
                    <a:pt x="163" y="131"/>
                  </a:lnTo>
                  <a:lnTo>
                    <a:pt x="170" y="131"/>
                  </a:lnTo>
                  <a:lnTo>
                    <a:pt x="180" y="133"/>
                  </a:lnTo>
                  <a:lnTo>
                    <a:pt x="189" y="133"/>
                  </a:lnTo>
                  <a:lnTo>
                    <a:pt x="199" y="135"/>
                  </a:lnTo>
                  <a:lnTo>
                    <a:pt x="206" y="138"/>
                  </a:lnTo>
                  <a:lnTo>
                    <a:pt x="216" y="140"/>
                  </a:lnTo>
                  <a:lnTo>
                    <a:pt x="223" y="142"/>
                  </a:lnTo>
                  <a:lnTo>
                    <a:pt x="230" y="145"/>
                  </a:lnTo>
                  <a:lnTo>
                    <a:pt x="237" y="147"/>
                  </a:lnTo>
                  <a:lnTo>
                    <a:pt x="244" y="150"/>
                  </a:lnTo>
                  <a:lnTo>
                    <a:pt x="249" y="152"/>
                  </a:lnTo>
                  <a:lnTo>
                    <a:pt x="256" y="157"/>
                  </a:lnTo>
                  <a:lnTo>
                    <a:pt x="263" y="159"/>
                  </a:lnTo>
                  <a:lnTo>
                    <a:pt x="270" y="161"/>
                  </a:lnTo>
                  <a:lnTo>
                    <a:pt x="280" y="166"/>
                  </a:lnTo>
                  <a:lnTo>
                    <a:pt x="287" y="171"/>
                  </a:lnTo>
                  <a:lnTo>
                    <a:pt x="291" y="173"/>
                  </a:lnTo>
                  <a:lnTo>
                    <a:pt x="294" y="176"/>
                  </a:lnTo>
                  <a:lnTo>
                    <a:pt x="294" y="204"/>
                  </a:lnTo>
                  <a:lnTo>
                    <a:pt x="289" y="204"/>
                  </a:lnTo>
                  <a:lnTo>
                    <a:pt x="284" y="202"/>
                  </a:lnTo>
                  <a:lnTo>
                    <a:pt x="280" y="199"/>
                  </a:lnTo>
                  <a:lnTo>
                    <a:pt x="275" y="199"/>
                  </a:lnTo>
                  <a:lnTo>
                    <a:pt x="268" y="197"/>
                  </a:lnTo>
                  <a:lnTo>
                    <a:pt x="263" y="197"/>
                  </a:lnTo>
                  <a:lnTo>
                    <a:pt x="254" y="195"/>
                  </a:lnTo>
                  <a:lnTo>
                    <a:pt x="246" y="195"/>
                  </a:lnTo>
                  <a:lnTo>
                    <a:pt x="237" y="192"/>
                  </a:lnTo>
                  <a:lnTo>
                    <a:pt x="230" y="192"/>
                  </a:lnTo>
                  <a:lnTo>
                    <a:pt x="218" y="190"/>
                  </a:lnTo>
                  <a:lnTo>
                    <a:pt x="208" y="190"/>
                  </a:lnTo>
                  <a:lnTo>
                    <a:pt x="199" y="190"/>
                  </a:lnTo>
                  <a:lnTo>
                    <a:pt x="189" y="190"/>
                  </a:lnTo>
                  <a:lnTo>
                    <a:pt x="180" y="188"/>
                  </a:lnTo>
                  <a:lnTo>
                    <a:pt x="168" y="188"/>
                  </a:lnTo>
                  <a:lnTo>
                    <a:pt x="159" y="188"/>
                  </a:lnTo>
                  <a:lnTo>
                    <a:pt x="149" y="188"/>
                  </a:lnTo>
                  <a:lnTo>
                    <a:pt x="140" y="188"/>
                  </a:lnTo>
                  <a:lnTo>
                    <a:pt x="130" y="188"/>
                  </a:lnTo>
                  <a:lnTo>
                    <a:pt x="121" y="188"/>
                  </a:lnTo>
                  <a:lnTo>
                    <a:pt x="114" y="188"/>
                  </a:lnTo>
                  <a:lnTo>
                    <a:pt x="104" y="188"/>
                  </a:lnTo>
                  <a:lnTo>
                    <a:pt x="97" y="188"/>
                  </a:lnTo>
                  <a:lnTo>
                    <a:pt x="90" y="188"/>
                  </a:lnTo>
                  <a:lnTo>
                    <a:pt x="87" y="188"/>
                  </a:lnTo>
                  <a:lnTo>
                    <a:pt x="80" y="188"/>
                  </a:lnTo>
                  <a:lnTo>
                    <a:pt x="78" y="190"/>
                  </a:lnTo>
                  <a:lnTo>
                    <a:pt x="52" y="264"/>
                  </a:lnTo>
                  <a:lnTo>
                    <a:pt x="0" y="259"/>
                  </a:lnTo>
                  <a:lnTo>
                    <a:pt x="4" y="221"/>
                  </a:lnTo>
                  <a:lnTo>
                    <a:pt x="4" y="221"/>
                  </a:lnTo>
                  <a:close/>
                </a:path>
              </a:pathLst>
            </a:custGeom>
            <a:solidFill>
              <a:srgbClr val="008000"/>
            </a:solidFill>
            <a:ln w="9525">
              <a:noFill/>
              <a:round/>
              <a:headEnd/>
              <a:tailEnd/>
            </a:ln>
          </p:spPr>
          <p:txBody>
            <a:bodyPr/>
            <a:lstStyle/>
            <a:p>
              <a:endParaRPr lang="en-AU"/>
            </a:p>
          </p:txBody>
        </p:sp>
        <p:sp>
          <p:nvSpPr>
            <p:cNvPr id="51525" name="Freeform 325"/>
            <p:cNvSpPr>
              <a:spLocks/>
            </p:cNvSpPr>
            <p:nvPr/>
          </p:nvSpPr>
          <p:spPr bwMode="auto">
            <a:xfrm>
              <a:off x="1201" y="1219"/>
              <a:ext cx="500" cy="605"/>
            </a:xfrm>
            <a:custGeom>
              <a:avLst/>
              <a:gdLst/>
              <a:ahLst/>
              <a:cxnLst>
                <a:cxn ang="0">
                  <a:pos x="116" y="603"/>
                </a:cxn>
                <a:cxn ang="0">
                  <a:pos x="137" y="596"/>
                </a:cxn>
                <a:cxn ang="0">
                  <a:pos x="178" y="586"/>
                </a:cxn>
                <a:cxn ang="0">
                  <a:pos x="230" y="567"/>
                </a:cxn>
                <a:cxn ang="0">
                  <a:pos x="289" y="544"/>
                </a:cxn>
                <a:cxn ang="0">
                  <a:pos x="348" y="510"/>
                </a:cxn>
                <a:cxn ang="0">
                  <a:pos x="403" y="472"/>
                </a:cxn>
                <a:cxn ang="0">
                  <a:pos x="450" y="425"/>
                </a:cxn>
                <a:cxn ang="0">
                  <a:pos x="481" y="370"/>
                </a:cxn>
                <a:cxn ang="0">
                  <a:pos x="496" y="308"/>
                </a:cxn>
                <a:cxn ang="0">
                  <a:pos x="498" y="244"/>
                </a:cxn>
                <a:cxn ang="0">
                  <a:pos x="488" y="183"/>
                </a:cxn>
                <a:cxn ang="0">
                  <a:pos x="472" y="123"/>
                </a:cxn>
                <a:cxn ang="0">
                  <a:pos x="448" y="73"/>
                </a:cxn>
                <a:cxn ang="0">
                  <a:pos x="422" y="33"/>
                </a:cxn>
                <a:cxn ang="0">
                  <a:pos x="396" y="9"/>
                </a:cxn>
                <a:cxn ang="0">
                  <a:pos x="372" y="0"/>
                </a:cxn>
                <a:cxn ang="0">
                  <a:pos x="353" y="11"/>
                </a:cxn>
                <a:cxn ang="0">
                  <a:pos x="339" y="35"/>
                </a:cxn>
                <a:cxn ang="0">
                  <a:pos x="327" y="66"/>
                </a:cxn>
                <a:cxn ang="0">
                  <a:pos x="320" y="99"/>
                </a:cxn>
                <a:cxn ang="0">
                  <a:pos x="313" y="135"/>
                </a:cxn>
                <a:cxn ang="0">
                  <a:pos x="308" y="161"/>
                </a:cxn>
                <a:cxn ang="0">
                  <a:pos x="308" y="178"/>
                </a:cxn>
                <a:cxn ang="0">
                  <a:pos x="308" y="178"/>
                </a:cxn>
                <a:cxn ang="0">
                  <a:pos x="299" y="161"/>
                </a:cxn>
                <a:cxn ang="0">
                  <a:pos x="291" y="147"/>
                </a:cxn>
                <a:cxn ang="0">
                  <a:pos x="280" y="130"/>
                </a:cxn>
                <a:cxn ang="0">
                  <a:pos x="268" y="111"/>
                </a:cxn>
                <a:cxn ang="0">
                  <a:pos x="258" y="92"/>
                </a:cxn>
                <a:cxn ang="0">
                  <a:pos x="246" y="73"/>
                </a:cxn>
                <a:cxn ang="0">
                  <a:pos x="232" y="59"/>
                </a:cxn>
                <a:cxn ang="0">
                  <a:pos x="220" y="47"/>
                </a:cxn>
                <a:cxn ang="0">
                  <a:pos x="206" y="40"/>
                </a:cxn>
                <a:cxn ang="0">
                  <a:pos x="194" y="38"/>
                </a:cxn>
                <a:cxn ang="0">
                  <a:pos x="178" y="42"/>
                </a:cxn>
                <a:cxn ang="0">
                  <a:pos x="168" y="59"/>
                </a:cxn>
                <a:cxn ang="0">
                  <a:pos x="166" y="76"/>
                </a:cxn>
                <a:cxn ang="0">
                  <a:pos x="168" y="95"/>
                </a:cxn>
                <a:cxn ang="0">
                  <a:pos x="173" y="118"/>
                </a:cxn>
                <a:cxn ang="0">
                  <a:pos x="180" y="145"/>
                </a:cxn>
                <a:cxn ang="0">
                  <a:pos x="189" y="168"/>
                </a:cxn>
                <a:cxn ang="0">
                  <a:pos x="199" y="192"/>
                </a:cxn>
                <a:cxn ang="0">
                  <a:pos x="208" y="211"/>
                </a:cxn>
                <a:cxn ang="0">
                  <a:pos x="213" y="225"/>
                </a:cxn>
                <a:cxn ang="0">
                  <a:pos x="216" y="235"/>
                </a:cxn>
                <a:cxn ang="0">
                  <a:pos x="211" y="237"/>
                </a:cxn>
                <a:cxn ang="0">
                  <a:pos x="204" y="230"/>
                </a:cxn>
                <a:cxn ang="0">
                  <a:pos x="189" y="218"/>
                </a:cxn>
                <a:cxn ang="0">
                  <a:pos x="173" y="202"/>
                </a:cxn>
                <a:cxn ang="0">
                  <a:pos x="154" y="185"/>
                </a:cxn>
                <a:cxn ang="0">
                  <a:pos x="135" y="168"/>
                </a:cxn>
                <a:cxn ang="0">
                  <a:pos x="114" y="156"/>
                </a:cxn>
                <a:cxn ang="0">
                  <a:pos x="92" y="149"/>
                </a:cxn>
                <a:cxn ang="0">
                  <a:pos x="73" y="149"/>
                </a:cxn>
                <a:cxn ang="0">
                  <a:pos x="54" y="156"/>
                </a:cxn>
                <a:cxn ang="0">
                  <a:pos x="40" y="171"/>
                </a:cxn>
                <a:cxn ang="0">
                  <a:pos x="26" y="187"/>
                </a:cxn>
                <a:cxn ang="0">
                  <a:pos x="14" y="204"/>
                </a:cxn>
                <a:cxn ang="0">
                  <a:pos x="7" y="221"/>
                </a:cxn>
                <a:cxn ang="0">
                  <a:pos x="0" y="240"/>
                </a:cxn>
                <a:cxn ang="0">
                  <a:pos x="114" y="605"/>
                </a:cxn>
              </a:cxnLst>
              <a:rect l="0" t="0" r="r" b="b"/>
              <a:pathLst>
                <a:path w="500" h="605">
                  <a:moveTo>
                    <a:pt x="114" y="605"/>
                  </a:moveTo>
                  <a:lnTo>
                    <a:pt x="116" y="603"/>
                  </a:lnTo>
                  <a:lnTo>
                    <a:pt x="125" y="601"/>
                  </a:lnTo>
                  <a:lnTo>
                    <a:pt x="137" y="596"/>
                  </a:lnTo>
                  <a:lnTo>
                    <a:pt x="156" y="593"/>
                  </a:lnTo>
                  <a:lnTo>
                    <a:pt x="178" y="586"/>
                  </a:lnTo>
                  <a:lnTo>
                    <a:pt x="204" y="579"/>
                  </a:lnTo>
                  <a:lnTo>
                    <a:pt x="230" y="567"/>
                  </a:lnTo>
                  <a:lnTo>
                    <a:pt x="261" y="558"/>
                  </a:lnTo>
                  <a:lnTo>
                    <a:pt x="289" y="544"/>
                  </a:lnTo>
                  <a:lnTo>
                    <a:pt x="318" y="529"/>
                  </a:lnTo>
                  <a:lnTo>
                    <a:pt x="348" y="510"/>
                  </a:lnTo>
                  <a:lnTo>
                    <a:pt x="377" y="494"/>
                  </a:lnTo>
                  <a:lnTo>
                    <a:pt x="403" y="472"/>
                  </a:lnTo>
                  <a:lnTo>
                    <a:pt x="429" y="451"/>
                  </a:lnTo>
                  <a:lnTo>
                    <a:pt x="450" y="425"/>
                  </a:lnTo>
                  <a:lnTo>
                    <a:pt x="469" y="399"/>
                  </a:lnTo>
                  <a:lnTo>
                    <a:pt x="481" y="370"/>
                  </a:lnTo>
                  <a:lnTo>
                    <a:pt x="491" y="339"/>
                  </a:lnTo>
                  <a:lnTo>
                    <a:pt x="496" y="308"/>
                  </a:lnTo>
                  <a:lnTo>
                    <a:pt x="500" y="278"/>
                  </a:lnTo>
                  <a:lnTo>
                    <a:pt x="498" y="244"/>
                  </a:lnTo>
                  <a:lnTo>
                    <a:pt x="496" y="213"/>
                  </a:lnTo>
                  <a:lnTo>
                    <a:pt x="488" y="183"/>
                  </a:lnTo>
                  <a:lnTo>
                    <a:pt x="481" y="154"/>
                  </a:lnTo>
                  <a:lnTo>
                    <a:pt x="472" y="123"/>
                  </a:lnTo>
                  <a:lnTo>
                    <a:pt x="460" y="97"/>
                  </a:lnTo>
                  <a:lnTo>
                    <a:pt x="448" y="73"/>
                  </a:lnTo>
                  <a:lnTo>
                    <a:pt x="436" y="52"/>
                  </a:lnTo>
                  <a:lnTo>
                    <a:pt x="422" y="33"/>
                  </a:lnTo>
                  <a:lnTo>
                    <a:pt x="410" y="19"/>
                  </a:lnTo>
                  <a:lnTo>
                    <a:pt x="396" y="9"/>
                  </a:lnTo>
                  <a:lnTo>
                    <a:pt x="386" y="2"/>
                  </a:lnTo>
                  <a:lnTo>
                    <a:pt x="372" y="0"/>
                  </a:lnTo>
                  <a:lnTo>
                    <a:pt x="363" y="4"/>
                  </a:lnTo>
                  <a:lnTo>
                    <a:pt x="353" y="11"/>
                  </a:lnTo>
                  <a:lnTo>
                    <a:pt x="346" y="21"/>
                  </a:lnTo>
                  <a:lnTo>
                    <a:pt x="339" y="35"/>
                  </a:lnTo>
                  <a:lnTo>
                    <a:pt x="334" y="50"/>
                  </a:lnTo>
                  <a:lnTo>
                    <a:pt x="327" y="66"/>
                  </a:lnTo>
                  <a:lnTo>
                    <a:pt x="325" y="85"/>
                  </a:lnTo>
                  <a:lnTo>
                    <a:pt x="320" y="99"/>
                  </a:lnTo>
                  <a:lnTo>
                    <a:pt x="315" y="118"/>
                  </a:lnTo>
                  <a:lnTo>
                    <a:pt x="313" y="135"/>
                  </a:lnTo>
                  <a:lnTo>
                    <a:pt x="310" y="149"/>
                  </a:lnTo>
                  <a:lnTo>
                    <a:pt x="308" y="161"/>
                  </a:lnTo>
                  <a:lnTo>
                    <a:pt x="308" y="171"/>
                  </a:lnTo>
                  <a:lnTo>
                    <a:pt x="308" y="178"/>
                  </a:lnTo>
                  <a:lnTo>
                    <a:pt x="308" y="180"/>
                  </a:lnTo>
                  <a:lnTo>
                    <a:pt x="308" y="178"/>
                  </a:lnTo>
                  <a:lnTo>
                    <a:pt x="303" y="168"/>
                  </a:lnTo>
                  <a:lnTo>
                    <a:pt x="299" y="161"/>
                  </a:lnTo>
                  <a:lnTo>
                    <a:pt x="296" y="154"/>
                  </a:lnTo>
                  <a:lnTo>
                    <a:pt x="291" y="147"/>
                  </a:lnTo>
                  <a:lnTo>
                    <a:pt x="287" y="140"/>
                  </a:lnTo>
                  <a:lnTo>
                    <a:pt x="280" y="130"/>
                  </a:lnTo>
                  <a:lnTo>
                    <a:pt x="275" y="121"/>
                  </a:lnTo>
                  <a:lnTo>
                    <a:pt x="268" y="111"/>
                  </a:lnTo>
                  <a:lnTo>
                    <a:pt x="263" y="102"/>
                  </a:lnTo>
                  <a:lnTo>
                    <a:pt x="258" y="92"/>
                  </a:lnTo>
                  <a:lnTo>
                    <a:pt x="251" y="83"/>
                  </a:lnTo>
                  <a:lnTo>
                    <a:pt x="246" y="73"/>
                  </a:lnTo>
                  <a:lnTo>
                    <a:pt x="239" y="66"/>
                  </a:lnTo>
                  <a:lnTo>
                    <a:pt x="232" y="59"/>
                  </a:lnTo>
                  <a:lnTo>
                    <a:pt x="225" y="52"/>
                  </a:lnTo>
                  <a:lnTo>
                    <a:pt x="220" y="47"/>
                  </a:lnTo>
                  <a:lnTo>
                    <a:pt x="213" y="42"/>
                  </a:lnTo>
                  <a:lnTo>
                    <a:pt x="206" y="40"/>
                  </a:lnTo>
                  <a:lnTo>
                    <a:pt x="201" y="38"/>
                  </a:lnTo>
                  <a:lnTo>
                    <a:pt x="194" y="38"/>
                  </a:lnTo>
                  <a:lnTo>
                    <a:pt x="189" y="40"/>
                  </a:lnTo>
                  <a:lnTo>
                    <a:pt x="178" y="42"/>
                  </a:lnTo>
                  <a:lnTo>
                    <a:pt x="170" y="54"/>
                  </a:lnTo>
                  <a:lnTo>
                    <a:pt x="168" y="59"/>
                  </a:lnTo>
                  <a:lnTo>
                    <a:pt x="166" y="66"/>
                  </a:lnTo>
                  <a:lnTo>
                    <a:pt x="166" y="76"/>
                  </a:lnTo>
                  <a:lnTo>
                    <a:pt x="168" y="85"/>
                  </a:lnTo>
                  <a:lnTo>
                    <a:pt x="168" y="95"/>
                  </a:lnTo>
                  <a:lnTo>
                    <a:pt x="170" y="107"/>
                  </a:lnTo>
                  <a:lnTo>
                    <a:pt x="173" y="118"/>
                  </a:lnTo>
                  <a:lnTo>
                    <a:pt x="178" y="130"/>
                  </a:lnTo>
                  <a:lnTo>
                    <a:pt x="180" y="145"/>
                  </a:lnTo>
                  <a:lnTo>
                    <a:pt x="185" y="156"/>
                  </a:lnTo>
                  <a:lnTo>
                    <a:pt x="189" y="168"/>
                  </a:lnTo>
                  <a:lnTo>
                    <a:pt x="197" y="180"/>
                  </a:lnTo>
                  <a:lnTo>
                    <a:pt x="199" y="192"/>
                  </a:lnTo>
                  <a:lnTo>
                    <a:pt x="204" y="202"/>
                  </a:lnTo>
                  <a:lnTo>
                    <a:pt x="208" y="211"/>
                  </a:lnTo>
                  <a:lnTo>
                    <a:pt x="211" y="221"/>
                  </a:lnTo>
                  <a:lnTo>
                    <a:pt x="213" y="225"/>
                  </a:lnTo>
                  <a:lnTo>
                    <a:pt x="216" y="232"/>
                  </a:lnTo>
                  <a:lnTo>
                    <a:pt x="216" y="235"/>
                  </a:lnTo>
                  <a:lnTo>
                    <a:pt x="216" y="237"/>
                  </a:lnTo>
                  <a:lnTo>
                    <a:pt x="211" y="237"/>
                  </a:lnTo>
                  <a:lnTo>
                    <a:pt x="208" y="235"/>
                  </a:lnTo>
                  <a:lnTo>
                    <a:pt x="204" y="230"/>
                  </a:lnTo>
                  <a:lnTo>
                    <a:pt x="197" y="225"/>
                  </a:lnTo>
                  <a:lnTo>
                    <a:pt x="189" y="218"/>
                  </a:lnTo>
                  <a:lnTo>
                    <a:pt x="182" y="211"/>
                  </a:lnTo>
                  <a:lnTo>
                    <a:pt x="173" y="202"/>
                  </a:lnTo>
                  <a:lnTo>
                    <a:pt x="166" y="194"/>
                  </a:lnTo>
                  <a:lnTo>
                    <a:pt x="154" y="185"/>
                  </a:lnTo>
                  <a:lnTo>
                    <a:pt x="144" y="178"/>
                  </a:lnTo>
                  <a:lnTo>
                    <a:pt x="135" y="168"/>
                  </a:lnTo>
                  <a:lnTo>
                    <a:pt x="123" y="164"/>
                  </a:lnTo>
                  <a:lnTo>
                    <a:pt x="114" y="156"/>
                  </a:lnTo>
                  <a:lnTo>
                    <a:pt x="102" y="152"/>
                  </a:lnTo>
                  <a:lnTo>
                    <a:pt x="92" y="149"/>
                  </a:lnTo>
                  <a:lnTo>
                    <a:pt x="83" y="149"/>
                  </a:lnTo>
                  <a:lnTo>
                    <a:pt x="73" y="149"/>
                  </a:lnTo>
                  <a:lnTo>
                    <a:pt x="64" y="152"/>
                  </a:lnTo>
                  <a:lnTo>
                    <a:pt x="54" y="156"/>
                  </a:lnTo>
                  <a:lnTo>
                    <a:pt x="47" y="164"/>
                  </a:lnTo>
                  <a:lnTo>
                    <a:pt x="40" y="171"/>
                  </a:lnTo>
                  <a:lnTo>
                    <a:pt x="33" y="178"/>
                  </a:lnTo>
                  <a:lnTo>
                    <a:pt x="26" y="187"/>
                  </a:lnTo>
                  <a:lnTo>
                    <a:pt x="21" y="197"/>
                  </a:lnTo>
                  <a:lnTo>
                    <a:pt x="14" y="204"/>
                  </a:lnTo>
                  <a:lnTo>
                    <a:pt x="11" y="213"/>
                  </a:lnTo>
                  <a:lnTo>
                    <a:pt x="7" y="221"/>
                  </a:lnTo>
                  <a:lnTo>
                    <a:pt x="4" y="230"/>
                  </a:lnTo>
                  <a:lnTo>
                    <a:pt x="0" y="240"/>
                  </a:lnTo>
                  <a:lnTo>
                    <a:pt x="0" y="244"/>
                  </a:lnTo>
                  <a:lnTo>
                    <a:pt x="114" y="605"/>
                  </a:lnTo>
                  <a:lnTo>
                    <a:pt x="114" y="605"/>
                  </a:lnTo>
                  <a:close/>
                </a:path>
              </a:pathLst>
            </a:custGeom>
            <a:solidFill>
              <a:srgbClr val="987070"/>
            </a:solidFill>
            <a:ln w="9525">
              <a:noFill/>
              <a:round/>
              <a:headEnd/>
              <a:tailEnd/>
            </a:ln>
          </p:spPr>
          <p:txBody>
            <a:bodyPr/>
            <a:lstStyle/>
            <a:p>
              <a:endParaRPr lang="en-AU"/>
            </a:p>
          </p:txBody>
        </p:sp>
        <p:sp>
          <p:nvSpPr>
            <p:cNvPr id="51526" name="Freeform 326"/>
            <p:cNvSpPr>
              <a:spLocks/>
            </p:cNvSpPr>
            <p:nvPr/>
          </p:nvSpPr>
          <p:spPr bwMode="auto">
            <a:xfrm>
              <a:off x="2038" y="-622"/>
              <a:ext cx="1123" cy="1952"/>
            </a:xfrm>
            <a:custGeom>
              <a:avLst/>
              <a:gdLst/>
              <a:ahLst/>
              <a:cxnLst>
                <a:cxn ang="0">
                  <a:pos x="653" y="1636"/>
                </a:cxn>
                <a:cxn ang="0">
                  <a:pos x="669" y="1532"/>
                </a:cxn>
                <a:cxn ang="0">
                  <a:pos x="752" y="1453"/>
                </a:cxn>
                <a:cxn ang="0">
                  <a:pos x="859" y="1425"/>
                </a:cxn>
                <a:cxn ang="0">
                  <a:pos x="888" y="1418"/>
                </a:cxn>
                <a:cxn ang="0">
                  <a:pos x="778" y="1304"/>
                </a:cxn>
                <a:cxn ang="0">
                  <a:pos x="643" y="1119"/>
                </a:cxn>
                <a:cxn ang="0">
                  <a:pos x="563" y="940"/>
                </a:cxn>
                <a:cxn ang="0">
                  <a:pos x="515" y="826"/>
                </a:cxn>
                <a:cxn ang="0">
                  <a:pos x="444" y="803"/>
                </a:cxn>
                <a:cxn ang="0">
                  <a:pos x="354" y="824"/>
                </a:cxn>
                <a:cxn ang="0">
                  <a:pos x="271" y="786"/>
                </a:cxn>
                <a:cxn ang="0">
                  <a:pos x="223" y="686"/>
                </a:cxn>
                <a:cxn ang="0">
                  <a:pos x="207" y="639"/>
                </a:cxn>
                <a:cxn ang="0">
                  <a:pos x="154" y="617"/>
                </a:cxn>
                <a:cxn ang="0">
                  <a:pos x="86" y="601"/>
                </a:cxn>
                <a:cxn ang="0">
                  <a:pos x="26" y="603"/>
                </a:cxn>
                <a:cxn ang="0">
                  <a:pos x="0" y="605"/>
                </a:cxn>
                <a:cxn ang="0">
                  <a:pos x="10" y="553"/>
                </a:cxn>
                <a:cxn ang="0">
                  <a:pos x="50" y="518"/>
                </a:cxn>
                <a:cxn ang="0">
                  <a:pos x="121" y="529"/>
                </a:cxn>
                <a:cxn ang="0">
                  <a:pos x="169" y="548"/>
                </a:cxn>
                <a:cxn ang="0">
                  <a:pos x="135" y="385"/>
                </a:cxn>
                <a:cxn ang="0">
                  <a:pos x="100" y="318"/>
                </a:cxn>
                <a:cxn ang="0">
                  <a:pos x="95" y="259"/>
                </a:cxn>
                <a:cxn ang="0">
                  <a:pos x="185" y="306"/>
                </a:cxn>
                <a:cxn ang="0">
                  <a:pos x="173" y="247"/>
                </a:cxn>
                <a:cxn ang="0">
                  <a:pos x="166" y="180"/>
                </a:cxn>
                <a:cxn ang="0">
                  <a:pos x="178" y="135"/>
                </a:cxn>
                <a:cxn ang="0">
                  <a:pos x="192" y="404"/>
                </a:cxn>
                <a:cxn ang="0">
                  <a:pos x="188" y="451"/>
                </a:cxn>
                <a:cxn ang="0">
                  <a:pos x="195" y="520"/>
                </a:cxn>
                <a:cxn ang="0">
                  <a:pos x="221" y="586"/>
                </a:cxn>
                <a:cxn ang="0">
                  <a:pos x="240" y="620"/>
                </a:cxn>
                <a:cxn ang="0">
                  <a:pos x="230" y="560"/>
                </a:cxn>
                <a:cxn ang="0">
                  <a:pos x="226" y="458"/>
                </a:cxn>
                <a:cxn ang="0">
                  <a:pos x="245" y="366"/>
                </a:cxn>
                <a:cxn ang="0">
                  <a:pos x="268" y="278"/>
                </a:cxn>
                <a:cxn ang="0">
                  <a:pos x="273" y="180"/>
                </a:cxn>
                <a:cxn ang="0">
                  <a:pos x="266" y="78"/>
                </a:cxn>
                <a:cxn ang="0">
                  <a:pos x="285" y="16"/>
                </a:cxn>
                <a:cxn ang="0">
                  <a:pos x="335" y="0"/>
                </a:cxn>
                <a:cxn ang="0">
                  <a:pos x="380" y="47"/>
                </a:cxn>
                <a:cxn ang="0">
                  <a:pos x="358" y="102"/>
                </a:cxn>
                <a:cxn ang="0">
                  <a:pos x="344" y="211"/>
                </a:cxn>
                <a:cxn ang="0">
                  <a:pos x="375" y="323"/>
                </a:cxn>
                <a:cxn ang="0">
                  <a:pos x="418" y="396"/>
                </a:cxn>
                <a:cxn ang="0">
                  <a:pos x="423" y="432"/>
                </a:cxn>
                <a:cxn ang="0">
                  <a:pos x="423" y="503"/>
                </a:cxn>
                <a:cxn ang="0">
                  <a:pos x="444" y="579"/>
                </a:cxn>
                <a:cxn ang="0">
                  <a:pos x="477" y="634"/>
                </a:cxn>
                <a:cxn ang="0">
                  <a:pos x="608" y="762"/>
                </a:cxn>
                <a:cxn ang="0">
                  <a:pos x="854" y="921"/>
                </a:cxn>
                <a:cxn ang="0">
                  <a:pos x="1070" y="1178"/>
                </a:cxn>
                <a:cxn ang="0">
                  <a:pos x="1123" y="1446"/>
                </a:cxn>
                <a:cxn ang="0">
                  <a:pos x="1113" y="1575"/>
                </a:cxn>
                <a:cxn ang="0">
                  <a:pos x="1106" y="1617"/>
                </a:cxn>
                <a:cxn ang="0">
                  <a:pos x="1061" y="1722"/>
                </a:cxn>
                <a:cxn ang="0">
                  <a:pos x="945" y="1845"/>
                </a:cxn>
                <a:cxn ang="0">
                  <a:pos x="824" y="1936"/>
                </a:cxn>
              </a:cxnLst>
              <a:rect l="0" t="0" r="r" b="b"/>
              <a:pathLst>
                <a:path w="1123" h="1952">
                  <a:moveTo>
                    <a:pt x="657" y="1681"/>
                  </a:moveTo>
                  <a:lnTo>
                    <a:pt x="655" y="1677"/>
                  </a:lnTo>
                  <a:lnTo>
                    <a:pt x="655" y="1674"/>
                  </a:lnTo>
                  <a:lnTo>
                    <a:pt x="653" y="1667"/>
                  </a:lnTo>
                  <a:lnTo>
                    <a:pt x="653" y="1660"/>
                  </a:lnTo>
                  <a:lnTo>
                    <a:pt x="653" y="1648"/>
                  </a:lnTo>
                  <a:lnTo>
                    <a:pt x="653" y="1636"/>
                  </a:lnTo>
                  <a:lnTo>
                    <a:pt x="653" y="1622"/>
                  </a:lnTo>
                  <a:lnTo>
                    <a:pt x="653" y="1610"/>
                  </a:lnTo>
                  <a:lnTo>
                    <a:pt x="653" y="1594"/>
                  </a:lnTo>
                  <a:lnTo>
                    <a:pt x="655" y="1579"/>
                  </a:lnTo>
                  <a:lnTo>
                    <a:pt x="660" y="1563"/>
                  </a:lnTo>
                  <a:lnTo>
                    <a:pt x="665" y="1546"/>
                  </a:lnTo>
                  <a:lnTo>
                    <a:pt x="669" y="1532"/>
                  </a:lnTo>
                  <a:lnTo>
                    <a:pt x="676" y="1518"/>
                  </a:lnTo>
                  <a:lnTo>
                    <a:pt x="686" y="1503"/>
                  </a:lnTo>
                  <a:lnTo>
                    <a:pt x="698" y="1491"/>
                  </a:lnTo>
                  <a:lnTo>
                    <a:pt x="710" y="1480"/>
                  </a:lnTo>
                  <a:lnTo>
                    <a:pt x="724" y="1470"/>
                  </a:lnTo>
                  <a:lnTo>
                    <a:pt x="736" y="1461"/>
                  </a:lnTo>
                  <a:lnTo>
                    <a:pt x="752" y="1453"/>
                  </a:lnTo>
                  <a:lnTo>
                    <a:pt x="769" y="1446"/>
                  </a:lnTo>
                  <a:lnTo>
                    <a:pt x="786" y="1442"/>
                  </a:lnTo>
                  <a:lnTo>
                    <a:pt x="802" y="1437"/>
                  </a:lnTo>
                  <a:lnTo>
                    <a:pt x="819" y="1434"/>
                  </a:lnTo>
                  <a:lnTo>
                    <a:pt x="833" y="1430"/>
                  </a:lnTo>
                  <a:lnTo>
                    <a:pt x="847" y="1427"/>
                  </a:lnTo>
                  <a:lnTo>
                    <a:pt x="859" y="1425"/>
                  </a:lnTo>
                  <a:lnTo>
                    <a:pt x="871" y="1425"/>
                  </a:lnTo>
                  <a:lnTo>
                    <a:pt x="881" y="1425"/>
                  </a:lnTo>
                  <a:lnTo>
                    <a:pt x="888" y="1425"/>
                  </a:lnTo>
                  <a:lnTo>
                    <a:pt x="892" y="1425"/>
                  </a:lnTo>
                  <a:lnTo>
                    <a:pt x="895" y="1425"/>
                  </a:lnTo>
                  <a:lnTo>
                    <a:pt x="892" y="1423"/>
                  </a:lnTo>
                  <a:lnTo>
                    <a:pt x="888" y="1418"/>
                  </a:lnTo>
                  <a:lnTo>
                    <a:pt x="876" y="1408"/>
                  </a:lnTo>
                  <a:lnTo>
                    <a:pt x="866" y="1399"/>
                  </a:lnTo>
                  <a:lnTo>
                    <a:pt x="852" y="1382"/>
                  </a:lnTo>
                  <a:lnTo>
                    <a:pt x="835" y="1368"/>
                  </a:lnTo>
                  <a:lnTo>
                    <a:pt x="819" y="1347"/>
                  </a:lnTo>
                  <a:lnTo>
                    <a:pt x="800" y="1328"/>
                  </a:lnTo>
                  <a:lnTo>
                    <a:pt x="778" y="1304"/>
                  </a:lnTo>
                  <a:lnTo>
                    <a:pt x="759" y="1280"/>
                  </a:lnTo>
                  <a:lnTo>
                    <a:pt x="738" y="1254"/>
                  </a:lnTo>
                  <a:lnTo>
                    <a:pt x="717" y="1228"/>
                  </a:lnTo>
                  <a:lnTo>
                    <a:pt x="695" y="1199"/>
                  </a:lnTo>
                  <a:lnTo>
                    <a:pt x="676" y="1173"/>
                  </a:lnTo>
                  <a:lnTo>
                    <a:pt x="657" y="1145"/>
                  </a:lnTo>
                  <a:lnTo>
                    <a:pt x="643" y="1119"/>
                  </a:lnTo>
                  <a:lnTo>
                    <a:pt x="624" y="1090"/>
                  </a:lnTo>
                  <a:lnTo>
                    <a:pt x="610" y="1062"/>
                  </a:lnTo>
                  <a:lnTo>
                    <a:pt x="598" y="1035"/>
                  </a:lnTo>
                  <a:lnTo>
                    <a:pt x="589" y="1012"/>
                  </a:lnTo>
                  <a:lnTo>
                    <a:pt x="577" y="988"/>
                  </a:lnTo>
                  <a:lnTo>
                    <a:pt x="570" y="964"/>
                  </a:lnTo>
                  <a:lnTo>
                    <a:pt x="563" y="940"/>
                  </a:lnTo>
                  <a:lnTo>
                    <a:pt x="555" y="921"/>
                  </a:lnTo>
                  <a:lnTo>
                    <a:pt x="548" y="900"/>
                  </a:lnTo>
                  <a:lnTo>
                    <a:pt x="541" y="881"/>
                  </a:lnTo>
                  <a:lnTo>
                    <a:pt x="534" y="864"/>
                  </a:lnTo>
                  <a:lnTo>
                    <a:pt x="527" y="850"/>
                  </a:lnTo>
                  <a:lnTo>
                    <a:pt x="520" y="836"/>
                  </a:lnTo>
                  <a:lnTo>
                    <a:pt x="515" y="826"/>
                  </a:lnTo>
                  <a:lnTo>
                    <a:pt x="506" y="817"/>
                  </a:lnTo>
                  <a:lnTo>
                    <a:pt x="498" y="810"/>
                  </a:lnTo>
                  <a:lnTo>
                    <a:pt x="489" y="805"/>
                  </a:lnTo>
                  <a:lnTo>
                    <a:pt x="480" y="803"/>
                  </a:lnTo>
                  <a:lnTo>
                    <a:pt x="468" y="800"/>
                  </a:lnTo>
                  <a:lnTo>
                    <a:pt x="456" y="803"/>
                  </a:lnTo>
                  <a:lnTo>
                    <a:pt x="444" y="803"/>
                  </a:lnTo>
                  <a:lnTo>
                    <a:pt x="432" y="807"/>
                  </a:lnTo>
                  <a:lnTo>
                    <a:pt x="418" y="810"/>
                  </a:lnTo>
                  <a:lnTo>
                    <a:pt x="406" y="814"/>
                  </a:lnTo>
                  <a:lnTo>
                    <a:pt x="394" y="817"/>
                  </a:lnTo>
                  <a:lnTo>
                    <a:pt x="380" y="819"/>
                  </a:lnTo>
                  <a:lnTo>
                    <a:pt x="366" y="822"/>
                  </a:lnTo>
                  <a:lnTo>
                    <a:pt x="354" y="824"/>
                  </a:lnTo>
                  <a:lnTo>
                    <a:pt x="340" y="824"/>
                  </a:lnTo>
                  <a:lnTo>
                    <a:pt x="328" y="824"/>
                  </a:lnTo>
                  <a:lnTo>
                    <a:pt x="313" y="819"/>
                  </a:lnTo>
                  <a:lnTo>
                    <a:pt x="304" y="814"/>
                  </a:lnTo>
                  <a:lnTo>
                    <a:pt x="292" y="807"/>
                  </a:lnTo>
                  <a:lnTo>
                    <a:pt x="280" y="798"/>
                  </a:lnTo>
                  <a:lnTo>
                    <a:pt x="271" y="786"/>
                  </a:lnTo>
                  <a:lnTo>
                    <a:pt x="264" y="774"/>
                  </a:lnTo>
                  <a:lnTo>
                    <a:pt x="254" y="757"/>
                  </a:lnTo>
                  <a:lnTo>
                    <a:pt x="247" y="746"/>
                  </a:lnTo>
                  <a:lnTo>
                    <a:pt x="240" y="729"/>
                  </a:lnTo>
                  <a:lnTo>
                    <a:pt x="233" y="715"/>
                  </a:lnTo>
                  <a:lnTo>
                    <a:pt x="228" y="700"/>
                  </a:lnTo>
                  <a:lnTo>
                    <a:pt x="223" y="686"/>
                  </a:lnTo>
                  <a:lnTo>
                    <a:pt x="218" y="672"/>
                  </a:lnTo>
                  <a:lnTo>
                    <a:pt x="216" y="662"/>
                  </a:lnTo>
                  <a:lnTo>
                    <a:pt x="214" y="653"/>
                  </a:lnTo>
                  <a:lnTo>
                    <a:pt x="211" y="646"/>
                  </a:lnTo>
                  <a:lnTo>
                    <a:pt x="211" y="641"/>
                  </a:lnTo>
                  <a:lnTo>
                    <a:pt x="211" y="641"/>
                  </a:lnTo>
                  <a:lnTo>
                    <a:pt x="207" y="639"/>
                  </a:lnTo>
                  <a:lnTo>
                    <a:pt x="200" y="634"/>
                  </a:lnTo>
                  <a:lnTo>
                    <a:pt x="192" y="632"/>
                  </a:lnTo>
                  <a:lnTo>
                    <a:pt x="185" y="629"/>
                  </a:lnTo>
                  <a:lnTo>
                    <a:pt x="181" y="624"/>
                  </a:lnTo>
                  <a:lnTo>
                    <a:pt x="173" y="622"/>
                  </a:lnTo>
                  <a:lnTo>
                    <a:pt x="164" y="620"/>
                  </a:lnTo>
                  <a:lnTo>
                    <a:pt x="154" y="617"/>
                  </a:lnTo>
                  <a:lnTo>
                    <a:pt x="145" y="613"/>
                  </a:lnTo>
                  <a:lnTo>
                    <a:pt x="135" y="610"/>
                  </a:lnTo>
                  <a:lnTo>
                    <a:pt x="126" y="608"/>
                  </a:lnTo>
                  <a:lnTo>
                    <a:pt x="116" y="605"/>
                  </a:lnTo>
                  <a:lnTo>
                    <a:pt x="105" y="603"/>
                  </a:lnTo>
                  <a:lnTo>
                    <a:pt x="97" y="603"/>
                  </a:lnTo>
                  <a:lnTo>
                    <a:pt x="86" y="601"/>
                  </a:lnTo>
                  <a:lnTo>
                    <a:pt x="76" y="598"/>
                  </a:lnTo>
                  <a:lnTo>
                    <a:pt x="67" y="598"/>
                  </a:lnTo>
                  <a:lnTo>
                    <a:pt x="60" y="598"/>
                  </a:lnTo>
                  <a:lnTo>
                    <a:pt x="50" y="598"/>
                  </a:lnTo>
                  <a:lnTo>
                    <a:pt x="41" y="601"/>
                  </a:lnTo>
                  <a:lnTo>
                    <a:pt x="33" y="601"/>
                  </a:lnTo>
                  <a:lnTo>
                    <a:pt x="26" y="603"/>
                  </a:lnTo>
                  <a:lnTo>
                    <a:pt x="19" y="603"/>
                  </a:lnTo>
                  <a:lnTo>
                    <a:pt x="14" y="603"/>
                  </a:lnTo>
                  <a:lnTo>
                    <a:pt x="10" y="605"/>
                  </a:lnTo>
                  <a:lnTo>
                    <a:pt x="7" y="605"/>
                  </a:lnTo>
                  <a:lnTo>
                    <a:pt x="0" y="608"/>
                  </a:lnTo>
                  <a:lnTo>
                    <a:pt x="0" y="610"/>
                  </a:lnTo>
                  <a:lnTo>
                    <a:pt x="0" y="605"/>
                  </a:lnTo>
                  <a:lnTo>
                    <a:pt x="0" y="596"/>
                  </a:lnTo>
                  <a:lnTo>
                    <a:pt x="0" y="589"/>
                  </a:lnTo>
                  <a:lnTo>
                    <a:pt x="0" y="584"/>
                  </a:lnTo>
                  <a:lnTo>
                    <a:pt x="3" y="577"/>
                  </a:lnTo>
                  <a:lnTo>
                    <a:pt x="5" y="570"/>
                  </a:lnTo>
                  <a:lnTo>
                    <a:pt x="5" y="563"/>
                  </a:lnTo>
                  <a:lnTo>
                    <a:pt x="10" y="553"/>
                  </a:lnTo>
                  <a:lnTo>
                    <a:pt x="12" y="546"/>
                  </a:lnTo>
                  <a:lnTo>
                    <a:pt x="17" y="539"/>
                  </a:lnTo>
                  <a:lnTo>
                    <a:pt x="22" y="534"/>
                  </a:lnTo>
                  <a:lnTo>
                    <a:pt x="29" y="529"/>
                  </a:lnTo>
                  <a:lnTo>
                    <a:pt x="33" y="522"/>
                  </a:lnTo>
                  <a:lnTo>
                    <a:pt x="43" y="520"/>
                  </a:lnTo>
                  <a:lnTo>
                    <a:pt x="50" y="518"/>
                  </a:lnTo>
                  <a:lnTo>
                    <a:pt x="60" y="515"/>
                  </a:lnTo>
                  <a:lnTo>
                    <a:pt x="69" y="515"/>
                  </a:lnTo>
                  <a:lnTo>
                    <a:pt x="81" y="518"/>
                  </a:lnTo>
                  <a:lnTo>
                    <a:pt x="90" y="518"/>
                  </a:lnTo>
                  <a:lnTo>
                    <a:pt x="100" y="522"/>
                  </a:lnTo>
                  <a:lnTo>
                    <a:pt x="112" y="525"/>
                  </a:lnTo>
                  <a:lnTo>
                    <a:pt x="121" y="529"/>
                  </a:lnTo>
                  <a:lnTo>
                    <a:pt x="131" y="532"/>
                  </a:lnTo>
                  <a:lnTo>
                    <a:pt x="140" y="534"/>
                  </a:lnTo>
                  <a:lnTo>
                    <a:pt x="147" y="539"/>
                  </a:lnTo>
                  <a:lnTo>
                    <a:pt x="154" y="541"/>
                  </a:lnTo>
                  <a:lnTo>
                    <a:pt x="162" y="544"/>
                  </a:lnTo>
                  <a:lnTo>
                    <a:pt x="166" y="546"/>
                  </a:lnTo>
                  <a:lnTo>
                    <a:pt x="169" y="548"/>
                  </a:lnTo>
                  <a:lnTo>
                    <a:pt x="171" y="548"/>
                  </a:lnTo>
                  <a:lnTo>
                    <a:pt x="157" y="415"/>
                  </a:lnTo>
                  <a:lnTo>
                    <a:pt x="154" y="413"/>
                  </a:lnTo>
                  <a:lnTo>
                    <a:pt x="150" y="404"/>
                  </a:lnTo>
                  <a:lnTo>
                    <a:pt x="145" y="399"/>
                  </a:lnTo>
                  <a:lnTo>
                    <a:pt x="140" y="392"/>
                  </a:lnTo>
                  <a:lnTo>
                    <a:pt x="135" y="385"/>
                  </a:lnTo>
                  <a:lnTo>
                    <a:pt x="131" y="377"/>
                  </a:lnTo>
                  <a:lnTo>
                    <a:pt x="126" y="368"/>
                  </a:lnTo>
                  <a:lnTo>
                    <a:pt x="119" y="358"/>
                  </a:lnTo>
                  <a:lnTo>
                    <a:pt x="114" y="349"/>
                  </a:lnTo>
                  <a:lnTo>
                    <a:pt x="109" y="339"/>
                  </a:lnTo>
                  <a:lnTo>
                    <a:pt x="105" y="328"/>
                  </a:lnTo>
                  <a:lnTo>
                    <a:pt x="100" y="318"/>
                  </a:lnTo>
                  <a:lnTo>
                    <a:pt x="97" y="311"/>
                  </a:lnTo>
                  <a:lnTo>
                    <a:pt x="97" y="301"/>
                  </a:lnTo>
                  <a:lnTo>
                    <a:pt x="93" y="292"/>
                  </a:lnTo>
                  <a:lnTo>
                    <a:pt x="93" y="285"/>
                  </a:lnTo>
                  <a:lnTo>
                    <a:pt x="93" y="278"/>
                  </a:lnTo>
                  <a:lnTo>
                    <a:pt x="93" y="271"/>
                  </a:lnTo>
                  <a:lnTo>
                    <a:pt x="95" y="259"/>
                  </a:lnTo>
                  <a:lnTo>
                    <a:pt x="100" y="249"/>
                  </a:lnTo>
                  <a:lnTo>
                    <a:pt x="102" y="240"/>
                  </a:lnTo>
                  <a:lnTo>
                    <a:pt x="107" y="235"/>
                  </a:lnTo>
                  <a:lnTo>
                    <a:pt x="109" y="230"/>
                  </a:lnTo>
                  <a:lnTo>
                    <a:pt x="112" y="230"/>
                  </a:lnTo>
                  <a:lnTo>
                    <a:pt x="188" y="311"/>
                  </a:lnTo>
                  <a:lnTo>
                    <a:pt x="185" y="306"/>
                  </a:lnTo>
                  <a:lnTo>
                    <a:pt x="183" y="297"/>
                  </a:lnTo>
                  <a:lnTo>
                    <a:pt x="183" y="290"/>
                  </a:lnTo>
                  <a:lnTo>
                    <a:pt x="181" y="282"/>
                  </a:lnTo>
                  <a:lnTo>
                    <a:pt x="178" y="275"/>
                  </a:lnTo>
                  <a:lnTo>
                    <a:pt x="178" y="268"/>
                  </a:lnTo>
                  <a:lnTo>
                    <a:pt x="173" y="256"/>
                  </a:lnTo>
                  <a:lnTo>
                    <a:pt x="173" y="247"/>
                  </a:lnTo>
                  <a:lnTo>
                    <a:pt x="171" y="237"/>
                  </a:lnTo>
                  <a:lnTo>
                    <a:pt x="169" y="228"/>
                  </a:lnTo>
                  <a:lnTo>
                    <a:pt x="169" y="218"/>
                  </a:lnTo>
                  <a:lnTo>
                    <a:pt x="166" y="209"/>
                  </a:lnTo>
                  <a:lnTo>
                    <a:pt x="166" y="197"/>
                  </a:lnTo>
                  <a:lnTo>
                    <a:pt x="166" y="190"/>
                  </a:lnTo>
                  <a:lnTo>
                    <a:pt x="166" y="180"/>
                  </a:lnTo>
                  <a:lnTo>
                    <a:pt x="166" y="171"/>
                  </a:lnTo>
                  <a:lnTo>
                    <a:pt x="169" y="164"/>
                  </a:lnTo>
                  <a:lnTo>
                    <a:pt x="169" y="157"/>
                  </a:lnTo>
                  <a:lnTo>
                    <a:pt x="171" y="149"/>
                  </a:lnTo>
                  <a:lnTo>
                    <a:pt x="173" y="145"/>
                  </a:lnTo>
                  <a:lnTo>
                    <a:pt x="173" y="140"/>
                  </a:lnTo>
                  <a:lnTo>
                    <a:pt x="178" y="135"/>
                  </a:lnTo>
                  <a:lnTo>
                    <a:pt x="181" y="126"/>
                  </a:lnTo>
                  <a:lnTo>
                    <a:pt x="183" y="121"/>
                  </a:lnTo>
                  <a:lnTo>
                    <a:pt x="185" y="116"/>
                  </a:lnTo>
                  <a:lnTo>
                    <a:pt x="188" y="116"/>
                  </a:lnTo>
                  <a:lnTo>
                    <a:pt x="233" y="230"/>
                  </a:lnTo>
                  <a:lnTo>
                    <a:pt x="195" y="404"/>
                  </a:lnTo>
                  <a:lnTo>
                    <a:pt x="192" y="404"/>
                  </a:lnTo>
                  <a:lnTo>
                    <a:pt x="192" y="411"/>
                  </a:lnTo>
                  <a:lnTo>
                    <a:pt x="190" y="415"/>
                  </a:lnTo>
                  <a:lnTo>
                    <a:pt x="190" y="423"/>
                  </a:lnTo>
                  <a:lnTo>
                    <a:pt x="188" y="427"/>
                  </a:lnTo>
                  <a:lnTo>
                    <a:pt x="188" y="437"/>
                  </a:lnTo>
                  <a:lnTo>
                    <a:pt x="188" y="444"/>
                  </a:lnTo>
                  <a:lnTo>
                    <a:pt x="188" y="451"/>
                  </a:lnTo>
                  <a:lnTo>
                    <a:pt x="188" y="461"/>
                  </a:lnTo>
                  <a:lnTo>
                    <a:pt x="188" y="470"/>
                  </a:lnTo>
                  <a:lnTo>
                    <a:pt x="188" y="480"/>
                  </a:lnTo>
                  <a:lnTo>
                    <a:pt x="190" y="491"/>
                  </a:lnTo>
                  <a:lnTo>
                    <a:pt x="190" y="501"/>
                  </a:lnTo>
                  <a:lnTo>
                    <a:pt x="195" y="510"/>
                  </a:lnTo>
                  <a:lnTo>
                    <a:pt x="195" y="520"/>
                  </a:lnTo>
                  <a:lnTo>
                    <a:pt x="197" y="532"/>
                  </a:lnTo>
                  <a:lnTo>
                    <a:pt x="202" y="541"/>
                  </a:lnTo>
                  <a:lnTo>
                    <a:pt x="204" y="551"/>
                  </a:lnTo>
                  <a:lnTo>
                    <a:pt x="209" y="560"/>
                  </a:lnTo>
                  <a:lnTo>
                    <a:pt x="211" y="570"/>
                  </a:lnTo>
                  <a:lnTo>
                    <a:pt x="216" y="579"/>
                  </a:lnTo>
                  <a:lnTo>
                    <a:pt x="221" y="586"/>
                  </a:lnTo>
                  <a:lnTo>
                    <a:pt x="223" y="594"/>
                  </a:lnTo>
                  <a:lnTo>
                    <a:pt x="228" y="601"/>
                  </a:lnTo>
                  <a:lnTo>
                    <a:pt x="230" y="605"/>
                  </a:lnTo>
                  <a:lnTo>
                    <a:pt x="233" y="613"/>
                  </a:lnTo>
                  <a:lnTo>
                    <a:pt x="237" y="620"/>
                  </a:lnTo>
                  <a:lnTo>
                    <a:pt x="240" y="622"/>
                  </a:lnTo>
                  <a:lnTo>
                    <a:pt x="240" y="620"/>
                  </a:lnTo>
                  <a:lnTo>
                    <a:pt x="237" y="617"/>
                  </a:lnTo>
                  <a:lnTo>
                    <a:pt x="237" y="610"/>
                  </a:lnTo>
                  <a:lnTo>
                    <a:pt x="237" y="605"/>
                  </a:lnTo>
                  <a:lnTo>
                    <a:pt x="235" y="594"/>
                  </a:lnTo>
                  <a:lnTo>
                    <a:pt x="233" y="584"/>
                  </a:lnTo>
                  <a:lnTo>
                    <a:pt x="230" y="572"/>
                  </a:lnTo>
                  <a:lnTo>
                    <a:pt x="230" y="560"/>
                  </a:lnTo>
                  <a:lnTo>
                    <a:pt x="228" y="546"/>
                  </a:lnTo>
                  <a:lnTo>
                    <a:pt x="228" y="534"/>
                  </a:lnTo>
                  <a:lnTo>
                    <a:pt x="226" y="518"/>
                  </a:lnTo>
                  <a:lnTo>
                    <a:pt x="226" y="503"/>
                  </a:lnTo>
                  <a:lnTo>
                    <a:pt x="226" y="487"/>
                  </a:lnTo>
                  <a:lnTo>
                    <a:pt x="226" y="472"/>
                  </a:lnTo>
                  <a:lnTo>
                    <a:pt x="226" y="458"/>
                  </a:lnTo>
                  <a:lnTo>
                    <a:pt x="228" y="444"/>
                  </a:lnTo>
                  <a:lnTo>
                    <a:pt x="228" y="430"/>
                  </a:lnTo>
                  <a:lnTo>
                    <a:pt x="230" y="415"/>
                  </a:lnTo>
                  <a:lnTo>
                    <a:pt x="233" y="404"/>
                  </a:lnTo>
                  <a:lnTo>
                    <a:pt x="237" y="389"/>
                  </a:lnTo>
                  <a:lnTo>
                    <a:pt x="240" y="377"/>
                  </a:lnTo>
                  <a:lnTo>
                    <a:pt x="245" y="366"/>
                  </a:lnTo>
                  <a:lnTo>
                    <a:pt x="247" y="354"/>
                  </a:lnTo>
                  <a:lnTo>
                    <a:pt x="252" y="342"/>
                  </a:lnTo>
                  <a:lnTo>
                    <a:pt x="256" y="328"/>
                  </a:lnTo>
                  <a:lnTo>
                    <a:pt x="259" y="316"/>
                  </a:lnTo>
                  <a:lnTo>
                    <a:pt x="264" y="304"/>
                  </a:lnTo>
                  <a:lnTo>
                    <a:pt x="266" y="292"/>
                  </a:lnTo>
                  <a:lnTo>
                    <a:pt x="268" y="278"/>
                  </a:lnTo>
                  <a:lnTo>
                    <a:pt x="271" y="266"/>
                  </a:lnTo>
                  <a:lnTo>
                    <a:pt x="273" y="254"/>
                  </a:lnTo>
                  <a:lnTo>
                    <a:pt x="275" y="240"/>
                  </a:lnTo>
                  <a:lnTo>
                    <a:pt x="275" y="225"/>
                  </a:lnTo>
                  <a:lnTo>
                    <a:pt x="275" y="211"/>
                  </a:lnTo>
                  <a:lnTo>
                    <a:pt x="275" y="195"/>
                  </a:lnTo>
                  <a:lnTo>
                    <a:pt x="273" y="180"/>
                  </a:lnTo>
                  <a:lnTo>
                    <a:pt x="271" y="164"/>
                  </a:lnTo>
                  <a:lnTo>
                    <a:pt x="271" y="149"/>
                  </a:lnTo>
                  <a:lnTo>
                    <a:pt x="271" y="135"/>
                  </a:lnTo>
                  <a:lnTo>
                    <a:pt x="271" y="121"/>
                  </a:lnTo>
                  <a:lnTo>
                    <a:pt x="268" y="104"/>
                  </a:lnTo>
                  <a:lnTo>
                    <a:pt x="266" y="92"/>
                  </a:lnTo>
                  <a:lnTo>
                    <a:pt x="266" y="78"/>
                  </a:lnTo>
                  <a:lnTo>
                    <a:pt x="266" y="66"/>
                  </a:lnTo>
                  <a:lnTo>
                    <a:pt x="266" y="54"/>
                  </a:lnTo>
                  <a:lnTo>
                    <a:pt x="271" y="47"/>
                  </a:lnTo>
                  <a:lnTo>
                    <a:pt x="271" y="38"/>
                  </a:lnTo>
                  <a:lnTo>
                    <a:pt x="275" y="31"/>
                  </a:lnTo>
                  <a:lnTo>
                    <a:pt x="280" y="21"/>
                  </a:lnTo>
                  <a:lnTo>
                    <a:pt x="285" y="16"/>
                  </a:lnTo>
                  <a:lnTo>
                    <a:pt x="290" y="12"/>
                  </a:lnTo>
                  <a:lnTo>
                    <a:pt x="297" y="7"/>
                  </a:lnTo>
                  <a:lnTo>
                    <a:pt x="304" y="5"/>
                  </a:lnTo>
                  <a:lnTo>
                    <a:pt x="311" y="2"/>
                  </a:lnTo>
                  <a:lnTo>
                    <a:pt x="318" y="2"/>
                  </a:lnTo>
                  <a:lnTo>
                    <a:pt x="328" y="2"/>
                  </a:lnTo>
                  <a:lnTo>
                    <a:pt x="335" y="0"/>
                  </a:lnTo>
                  <a:lnTo>
                    <a:pt x="342" y="0"/>
                  </a:lnTo>
                  <a:lnTo>
                    <a:pt x="347" y="2"/>
                  </a:lnTo>
                  <a:lnTo>
                    <a:pt x="354" y="2"/>
                  </a:lnTo>
                  <a:lnTo>
                    <a:pt x="361" y="5"/>
                  </a:lnTo>
                  <a:lnTo>
                    <a:pt x="366" y="5"/>
                  </a:lnTo>
                  <a:lnTo>
                    <a:pt x="380" y="47"/>
                  </a:lnTo>
                  <a:lnTo>
                    <a:pt x="380" y="47"/>
                  </a:lnTo>
                  <a:lnTo>
                    <a:pt x="377" y="52"/>
                  </a:lnTo>
                  <a:lnTo>
                    <a:pt x="375" y="54"/>
                  </a:lnTo>
                  <a:lnTo>
                    <a:pt x="373" y="62"/>
                  </a:lnTo>
                  <a:lnTo>
                    <a:pt x="370" y="69"/>
                  </a:lnTo>
                  <a:lnTo>
                    <a:pt x="366" y="78"/>
                  </a:lnTo>
                  <a:lnTo>
                    <a:pt x="363" y="90"/>
                  </a:lnTo>
                  <a:lnTo>
                    <a:pt x="358" y="102"/>
                  </a:lnTo>
                  <a:lnTo>
                    <a:pt x="356" y="114"/>
                  </a:lnTo>
                  <a:lnTo>
                    <a:pt x="354" y="130"/>
                  </a:lnTo>
                  <a:lnTo>
                    <a:pt x="349" y="142"/>
                  </a:lnTo>
                  <a:lnTo>
                    <a:pt x="349" y="159"/>
                  </a:lnTo>
                  <a:lnTo>
                    <a:pt x="344" y="176"/>
                  </a:lnTo>
                  <a:lnTo>
                    <a:pt x="344" y="192"/>
                  </a:lnTo>
                  <a:lnTo>
                    <a:pt x="344" y="211"/>
                  </a:lnTo>
                  <a:lnTo>
                    <a:pt x="347" y="228"/>
                  </a:lnTo>
                  <a:lnTo>
                    <a:pt x="349" y="244"/>
                  </a:lnTo>
                  <a:lnTo>
                    <a:pt x="354" y="261"/>
                  </a:lnTo>
                  <a:lnTo>
                    <a:pt x="356" y="275"/>
                  </a:lnTo>
                  <a:lnTo>
                    <a:pt x="363" y="292"/>
                  </a:lnTo>
                  <a:lnTo>
                    <a:pt x="368" y="309"/>
                  </a:lnTo>
                  <a:lnTo>
                    <a:pt x="375" y="323"/>
                  </a:lnTo>
                  <a:lnTo>
                    <a:pt x="382" y="335"/>
                  </a:lnTo>
                  <a:lnTo>
                    <a:pt x="392" y="349"/>
                  </a:lnTo>
                  <a:lnTo>
                    <a:pt x="396" y="358"/>
                  </a:lnTo>
                  <a:lnTo>
                    <a:pt x="404" y="370"/>
                  </a:lnTo>
                  <a:lnTo>
                    <a:pt x="408" y="380"/>
                  </a:lnTo>
                  <a:lnTo>
                    <a:pt x="415" y="389"/>
                  </a:lnTo>
                  <a:lnTo>
                    <a:pt x="418" y="396"/>
                  </a:lnTo>
                  <a:lnTo>
                    <a:pt x="423" y="401"/>
                  </a:lnTo>
                  <a:lnTo>
                    <a:pt x="425" y="404"/>
                  </a:lnTo>
                  <a:lnTo>
                    <a:pt x="427" y="406"/>
                  </a:lnTo>
                  <a:lnTo>
                    <a:pt x="425" y="408"/>
                  </a:lnTo>
                  <a:lnTo>
                    <a:pt x="425" y="418"/>
                  </a:lnTo>
                  <a:lnTo>
                    <a:pt x="423" y="423"/>
                  </a:lnTo>
                  <a:lnTo>
                    <a:pt x="423" y="432"/>
                  </a:lnTo>
                  <a:lnTo>
                    <a:pt x="423" y="442"/>
                  </a:lnTo>
                  <a:lnTo>
                    <a:pt x="423" y="451"/>
                  </a:lnTo>
                  <a:lnTo>
                    <a:pt x="423" y="461"/>
                  </a:lnTo>
                  <a:lnTo>
                    <a:pt x="423" y="470"/>
                  </a:lnTo>
                  <a:lnTo>
                    <a:pt x="423" y="482"/>
                  </a:lnTo>
                  <a:lnTo>
                    <a:pt x="423" y="491"/>
                  </a:lnTo>
                  <a:lnTo>
                    <a:pt x="423" y="503"/>
                  </a:lnTo>
                  <a:lnTo>
                    <a:pt x="425" y="515"/>
                  </a:lnTo>
                  <a:lnTo>
                    <a:pt x="427" y="527"/>
                  </a:lnTo>
                  <a:lnTo>
                    <a:pt x="432" y="539"/>
                  </a:lnTo>
                  <a:lnTo>
                    <a:pt x="432" y="548"/>
                  </a:lnTo>
                  <a:lnTo>
                    <a:pt x="437" y="558"/>
                  </a:lnTo>
                  <a:lnTo>
                    <a:pt x="439" y="567"/>
                  </a:lnTo>
                  <a:lnTo>
                    <a:pt x="444" y="579"/>
                  </a:lnTo>
                  <a:lnTo>
                    <a:pt x="446" y="586"/>
                  </a:lnTo>
                  <a:lnTo>
                    <a:pt x="451" y="594"/>
                  </a:lnTo>
                  <a:lnTo>
                    <a:pt x="456" y="601"/>
                  </a:lnTo>
                  <a:lnTo>
                    <a:pt x="461" y="610"/>
                  </a:lnTo>
                  <a:lnTo>
                    <a:pt x="465" y="620"/>
                  </a:lnTo>
                  <a:lnTo>
                    <a:pt x="472" y="629"/>
                  </a:lnTo>
                  <a:lnTo>
                    <a:pt x="477" y="634"/>
                  </a:lnTo>
                  <a:lnTo>
                    <a:pt x="480" y="636"/>
                  </a:lnTo>
                  <a:lnTo>
                    <a:pt x="534" y="655"/>
                  </a:lnTo>
                  <a:lnTo>
                    <a:pt x="553" y="736"/>
                  </a:lnTo>
                  <a:lnTo>
                    <a:pt x="558" y="738"/>
                  </a:lnTo>
                  <a:lnTo>
                    <a:pt x="567" y="743"/>
                  </a:lnTo>
                  <a:lnTo>
                    <a:pt x="584" y="750"/>
                  </a:lnTo>
                  <a:lnTo>
                    <a:pt x="608" y="762"/>
                  </a:lnTo>
                  <a:lnTo>
                    <a:pt x="634" y="776"/>
                  </a:lnTo>
                  <a:lnTo>
                    <a:pt x="665" y="795"/>
                  </a:lnTo>
                  <a:lnTo>
                    <a:pt x="700" y="814"/>
                  </a:lnTo>
                  <a:lnTo>
                    <a:pt x="738" y="838"/>
                  </a:lnTo>
                  <a:lnTo>
                    <a:pt x="774" y="862"/>
                  </a:lnTo>
                  <a:lnTo>
                    <a:pt x="814" y="891"/>
                  </a:lnTo>
                  <a:lnTo>
                    <a:pt x="854" y="921"/>
                  </a:lnTo>
                  <a:lnTo>
                    <a:pt x="895" y="952"/>
                  </a:lnTo>
                  <a:lnTo>
                    <a:pt x="930" y="986"/>
                  </a:lnTo>
                  <a:lnTo>
                    <a:pt x="966" y="1024"/>
                  </a:lnTo>
                  <a:lnTo>
                    <a:pt x="997" y="1059"/>
                  </a:lnTo>
                  <a:lnTo>
                    <a:pt x="1028" y="1100"/>
                  </a:lnTo>
                  <a:lnTo>
                    <a:pt x="1051" y="1138"/>
                  </a:lnTo>
                  <a:lnTo>
                    <a:pt x="1070" y="1178"/>
                  </a:lnTo>
                  <a:lnTo>
                    <a:pt x="1085" y="1218"/>
                  </a:lnTo>
                  <a:lnTo>
                    <a:pt x="1099" y="1259"/>
                  </a:lnTo>
                  <a:lnTo>
                    <a:pt x="1108" y="1299"/>
                  </a:lnTo>
                  <a:lnTo>
                    <a:pt x="1115" y="1339"/>
                  </a:lnTo>
                  <a:lnTo>
                    <a:pt x="1118" y="1375"/>
                  </a:lnTo>
                  <a:lnTo>
                    <a:pt x="1123" y="1413"/>
                  </a:lnTo>
                  <a:lnTo>
                    <a:pt x="1123" y="1446"/>
                  </a:lnTo>
                  <a:lnTo>
                    <a:pt x="1123" y="1477"/>
                  </a:lnTo>
                  <a:lnTo>
                    <a:pt x="1120" y="1506"/>
                  </a:lnTo>
                  <a:lnTo>
                    <a:pt x="1120" y="1529"/>
                  </a:lnTo>
                  <a:lnTo>
                    <a:pt x="1115" y="1546"/>
                  </a:lnTo>
                  <a:lnTo>
                    <a:pt x="1115" y="1560"/>
                  </a:lnTo>
                  <a:lnTo>
                    <a:pt x="1113" y="1570"/>
                  </a:lnTo>
                  <a:lnTo>
                    <a:pt x="1113" y="1575"/>
                  </a:lnTo>
                  <a:lnTo>
                    <a:pt x="1113" y="1575"/>
                  </a:lnTo>
                  <a:lnTo>
                    <a:pt x="1113" y="1577"/>
                  </a:lnTo>
                  <a:lnTo>
                    <a:pt x="1111" y="1582"/>
                  </a:lnTo>
                  <a:lnTo>
                    <a:pt x="1111" y="1589"/>
                  </a:lnTo>
                  <a:lnTo>
                    <a:pt x="1111" y="1596"/>
                  </a:lnTo>
                  <a:lnTo>
                    <a:pt x="1108" y="1605"/>
                  </a:lnTo>
                  <a:lnTo>
                    <a:pt x="1106" y="1617"/>
                  </a:lnTo>
                  <a:lnTo>
                    <a:pt x="1104" y="1632"/>
                  </a:lnTo>
                  <a:lnTo>
                    <a:pt x="1099" y="1643"/>
                  </a:lnTo>
                  <a:lnTo>
                    <a:pt x="1094" y="1658"/>
                  </a:lnTo>
                  <a:lnTo>
                    <a:pt x="1087" y="1672"/>
                  </a:lnTo>
                  <a:lnTo>
                    <a:pt x="1080" y="1689"/>
                  </a:lnTo>
                  <a:lnTo>
                    <a:pt x="1068" y="1705"/>
                  </a:lnTo>
                  <a:lnTo>
                    <a:pt x="1061" y="1722"/>
                  </a:lnTo>
                  <a:lnTo>
                    <a:pt x="1047" y="1741"/>
                  </a:lnTo>
                  <a:lnTo>
                    <a:pt x="1035" y="1760"/>
                  </a:lnTo>
                  <a:lnTo>
                    <a:pt x="1018" y="1776"/>
                  </a:lnTo>
                  <a:lnTo>
                    <a:pt x="1002" y="1793"/>
                  </a:lnTo>
                  <a:lnTo>
                    <a:pt x="983" y="1812"/>
                  </a:lnTo>
                  <a:lnTo>
                    <a:pt x="964" y="1829"/>
                  </a:lnTo>
                  <a:lnTo>
                    <a:pt x="945" y="1845"/>
                  </a:lnTo>
                  <a:lnTo>
                    <a:pt x="926" y="1860"/>
                  </a:lnTo>
                  <a:lnTo>
                    <a:pt x="904" y="1876"/>
                  </a:lnTo>
                  <a:lnTo>
                    <a:pt x="888" y="1891"/>
                  </a:lnTo>
                  <a:lnTo>
                    <a:pt x="869" y="1902"/>
                  </a:lnTo>
                  <a:lnTo>
                    <a:pt x="852" y="1914"/>
                  </a:lnTo>
                  <a:lnTo>
                    <a:pt x="838" y="1924"/>
                  </a:lnTo>
                  <a:lnTo>
                    <a:pt x="824" y="1936"/>
                  </a:lnTo>
                  <a:lnTo>
                    <a:pt x="814" y="1940"/>
                  </a:lnTo>
                  <a:lnTo>
                    <a:pt x="805" y="1945"/>
                  </a:lnTo>
                  <a:lnTo>
                    <a:pt x="800" y="1950"/>
                  </a:lnTo>
                  <a:lnTo>
                    <a:pt x="800" y="1952"/>
                  </a:lnTo>
                  <a:lnTo>
                    <a:pt x="657" y="1681"/>
                  </a:lnTo>
                  <a:lnTo>
                    <a:pt x="657" y="1681"/>
                  </a:lnTo>
                  <a:close/>
                </a:path>
              </a:pathLst>
            </a:custGeom>
            <a:solidFill>
              <a:srgbClr val="FFB380"/>
            </a:solidFill>
            <a:ln w="9525">
              <a:noFill/>
              <a:round/>
              <a:headEnd/>
              <a:tailEnd/>
            </a:ln>
          </p:spPr>
          <p:txBody>
            <a:bodyPr/>
            <a:lstStyle/>
            <a:p>
              <a:endParaRPr lang="en-AU"/>
            </a:p>
          </p:txBody>
        </p:sp>
        <p:sp>
          <p:nvSpPr>
            <p:cNvPr id="51527" name="Freeform 327"/>
            <p:cNvSpPr>
              <a:spLocks/>
            </p:cNvSpPr>
            <p:nvPr/>
          </p:nvSpPr>
          <p:spPr bwMode="auto">
            <a:xfrm>
              <a:off x="1635" y="1021"/>
              <a:ext cx="472" cy="454"/>
            </a:xfrm>
            <a:custGeom>
              <a:avLst/>
              <a:gdLst/>
              <a:ahLst/>
              <a:cxnLst>
                <a:cxn ang="0">
                  <a:pos x="0" y="245"/>
                </a:cxn>
                <a:cxn ang="0">
                  <a:pos x="7" y="228"/>
                </a:cxn>
                <a:cxn ang="0">
                  <a:pos x="24" y="200"/>
                </a:cxn>
                <a:cxn ang="0">
                  <a:pos x="47" y="164"/>
                </a:cxn>
                <a:cxn ang="0">
                  <a:pos x="78" y="122"/>
                </a:cxn>
                <a:cxn ang="0">
                  <a:pos x="114" y="84"/>
                </a:cxn>
                <a:cxn ang="0">
                  <a:pos x="154" y="46"/>
                </a:cxn>
                <a:cxn ang="0">
                  <a:pos x="197" y="19"/>
                </a:cxn>
                <a:cxn ang="0">
                  <a:pos x="244" y="3"/>
                </a:cxn>
                <a:cxn ang="0">
                  <a:pos x="289" y="0"/>
                </a:cxn>
                <a:cxn ang="0">
                  <a:pos x="337" y="10"/>
                </a:cxn>
                <a:cxn ang="0">
                  <a:pos x="377" y="31"/>
                </a:cxn>
                <a:cxn ang="0">
                  <a:pos x="415" y="62"/>
                </a:cxn>
                <a:cxn ang="0">
                  <a:pos x="446" y="98"/>
                </a:cxn>
                <a:cxn ang="0">
                  <a:pos x="465" y="138"/>
                </a:cxn>
                <a:cxn ang="0">
                  <a:pos x="472" y="183"/>
                </a:cxn>
                <a:cxn ang="0">
                  <a:pos x="465" y="231"/>
                </a:cxn>
                <a:cxn ang="0">
                  <a:pos x="446" y="278"/>
                </a:cxn>
                <a:cxn ang="0">
                  <a:pos x="415" y="324"/>
                </a:cxn>
                <a:cxn ang="0">
                  <a:pos x="375" y="366"/>
                </a:cxn>
                <a:cxn ang="0">
                  <a:pos x="330" y="402"/>
                </a:cxn>
                <a:cxn ang="0">
                  <a:pos x="280" y="430"/>
                </a:cxn>
                <a:cxn ang="0">
                  <a:pos x="230" y="447"/>
                </a:cxn>
                <a:cxn ang="0">
                  <a:pos x="183" y="454"/>
                </a:cxn>
                <a:cxn ang="0">
                  <a:pos x="140" y="445"/>
                </a:cxn>
                <a:cxn ang="0">
                  <a:pos x="102" y="426"/>
                </a:cxn>
                <a:cxn ang="0">
                  <a:pos x="71" y="395"/>
                </a:cxn>
                <a:cxn ang="0">
                  <a:pos x="45" y="359"/>
                </a:cxn>
                <a:cxn ang="0">
                  <a:pos x="26" y="324"/>
                </a:cxn>
                <a:cxn ang="0">
                  <a:pos x="12" y="290"/>
                </a:cxn>
                <a:cxn ang="0">
                  <a:pos x="2" y="264"/>
                </a:cxn>
                <a:cxn ang="0">
                  <a:pos x="0" y="250"/>
                </a:cxn>
                <a:cxn ang="0">
                  <a:pos x="0" y="250"/>
                </a:cxn>
              </a:cxnLst>
              <a:rect l="0" t="0" r="r" b="b"/>
              <a:pathLst>
                <a:path w="472" h="454">
                  <a:moveTo>
                    <a:pt x="0" y="250"/>
                  </a:moveTo>
                  <a:lnTo>
                    <a:pt x="0" y="245"/>
                  </a:lnTo>
                  <a:lnTo>
                    <a:pt x="2" y="240"/>
                  </a:lnTo>
                  <a:lnTo>
                    <a:pt x="7" y="228"/>
                  </a:lnTo>
                  <a:lnTo>
                    <a:pt x="14" y="217"/>
                  </a:lnTo>
                  <a:lnTo>
                    <a:pt x="24" y="200"/>
                  </a:lnTo>
                  <a:lnTo>
                    <a:pt x="35" y="183"/>
                  </a:lnTo>
                  <a:lnTo>
                    <a:pt x="47" y="164"/>
                  </a:lnTo>
                  <a:lnTo>
                    <a:pt x="64" y="145"/>
                  </a:lnTo>
                  <a:lnTo>
                    <a:pt x="78" y="122"/>
                  </a:lnTo>
                  <a:lnTo>
                    <a:pt x="95" y="103"/>
                  </a:lnTo>
                  <a:lnTo>
                    <a:pt x="114" y="84"/>
                  </a:lnTo>
                  <a:lnTo>
                    <a:pt x="133" y="65"/>
                  </a:lnTo>
                  <a:lnTo>
                    <a:pt x="154" y="46"/>
                  </a:lnTo>
                  <a:lnTo>
                    <a:pt x="175" y="31"/>
                  </a:lnTo>
                  <a:lnTo>
                    <a:pt x="197" y="19"/>
                  </a:lnTo>
                  <a:lnTo>
                    <a:pt x="221" y="10"/>
                  </a:lnTo>
                  <a:lnTo>
                    <a:pt x="244" y="3"/>
                  </a:lnTo>
                  <a:lnTo>
                    <a:pt x="266" y="0"/>
                  </a:lnTo>
                  <a:lnTo>
                    <a:pt x="289" y="0"/>
                  </a:lnTo>
                  <a:lnTo>
                    <a:pt x="313" y="5"/>
                  </a:lnTo>
                  <a:lnTo>
                    <a:pt x="337" y="10"/>
                  </a:lnTo>
                  <a:lnTo>
                    <a:pt x="358" y="19"/>
                  </a:lnTo>
                  <a:lnTo>
                    <a:pt x="377" y="31"/>
                  </a:lnTo>
                  <a:lnTo>
                    <a:pt x="398" y="46"/>
                  </a:lnTo>
                  <a:lnTo>
                    <a:pt x="415" y="62"/>
                  </a:lnTo>
                  <a:lnTo>
                    <a:pt x="432" y="79"/>
                  </a:lnTo>
                  <a:lnTo>
                    <a:pt x="446" y="98"/>
                  </a:lnTo>
                  <a:lnTo>
                    <a:pt x="458" y="119"/>
                  </a:lnTo>
                  <a:lnTo>
                    <a:pt x="465" y="138"/>
                  </a:lnTo>
                  <a:lnTo>
                    <a:pt x="470" y="162"/>
                  </a:lnTo>
                  <a:lnTo>
                    <a:pt x="472" y="183"/>
                  </a:lnTo>
                  <a:lnTo>
                    <a:pt x="472" y="209"/>
                  </a:lnTo>
                  <a:lnTo>
                    <a:pt x="465" y="231"/>
                  </a:lnTo>
                  <a:lnTo>
                    <a:pt x="458" y="255"/>
                  </a:lnTo>
                  <a:lnTo>
                    <a:pt x="446" y="278"/>
                  </a:lnTo>
                  <a:lnTo>
                    <a:pt x="432" y="302"/>
                  </a:lnTo>
                  <a:lnTo>
                    <a:pt x="415" y="324"/>
                  </a:lnTo>
                  <a:lnTo>
                    <a:pt x="396" y="345"/>
                  </a:lnTo>
                  <a:lnTo>
                    <a:pt x="375" y="366"/>
                  </a:lnTo>
                  <a:lnTo>
                    <a:pt x="353" y="385"/>
                  </a:lnTo>
                  <a:lnTo>
                    <a:pt x="330" y="402"/>
                  </a:lnTo>
                  <a:lnTo>
                    <a:pt x="304" y="416"/>
                  </a:lnTo>
                  <a:lnTo>
                    <a:pt x="280" y="430"/>
                  </a:lnTo>
                  <a:lnTo>
                    <a:pt x="254" y="440"/>
                  </a:lnTo>
                  <a:lnTo>
                    <a:pt x="230" y="447"/>
                  </a:lnTo>
                  <a:lnTo>
                    <a:pt x="206" y="452"/>
                  </a:lnTo>
                  <a:lnTo>
                    <a:pt x="183" y="454"/>
                  </a:lnTo>
                  <a:lnTo>
                    <a:pt x="161" y="452"/>
                  </a:lnTo>
                  <a:lnTo>
                    <a:pt x="140" y="445"/>
                  </a:lnTo>
                  <a:lnTo>
                    <a:pt x="121" y="435"/>
                  </a:lnTo>
                  <a:lnTo>
                    <a:pt x="102" y="426"/>
                  </a:lnTo>
                  <a:lnTo>
                    <a:pt x="85" y="411"/>
                  </a:lnTo>
                  <a:lnTo>
                    <a:pt x="71" y="395"/>
                  </a:lnTo>
                  <a:lnTo>
                    <a:pt x="59" y="378"/>
                  </a:lnTo>
                  <a:lnTo>
                    <a:pt x="45" y="359"/>
                  </a:lnTo>
                  <a:lnTo>
                    <a:pt x="38" y="343"/>
                  </a:lnTo>
                  <a:lnTo>
                    <a:pt x="26" y="324"/>
                  </a:lnTo>
                  <a:lnTo>
                    <a:pt x="19" y="307"/>
                  </a:lnTo>
                  <a:lnTo>
                    <a:pt x="12" y="290"/>
                  </a:lnTo>
                  <a:lnTo>
                    <a:pt x="7" y="276"/>
                  </a:lnTo>
                  <a:lnTo>
                    <a:pt x="2" y="264"/>
                  </a:lnTo>
                  <a:lnTo>
                    <a:pt x="0" y="257"/>
                  </a:lnTo>
                  <a:lnTo>
                    <a:pt x="0" y="250"/>
                  </a:lnTo>
                  <a:lnTo>
                    <a:pt x="0" y="250"/>
                  </a:lnTo>
                  <a:lnTo>
                    <a:pt x="0" y="250"/>
                  </a:lnTo>
                  <a:close/>
                </a:path>
              </a:pathLst>
            </a:custGeom>
            <a:solidFill>
              <a:srgbClr val="FFB380"/>
            </a:solidFill>
            <a:ln w="9525">
              <a:noFill/>
              <a:round/>
              <a:headEnd/>
              <a:tailEnd/>
            </a:ln>
          </p:spPr>
          <p:txBody>
            <a:bodyPr/>
            <a:lstStyle/>
            <a:p>
              <a:endParaRPr lang="en-AU"/>
            </a:p>
          </p:txBody>
        </p:sp>
        <p:sp>
          <p:nvSpPr>
            <p:cNvPr id="51528" name="Freeform 328"/>
            <p:cNvSpPr>
              <a:spLocks/>
            </p:cNvSpPr>
            <p:nvPr/>
          </p:nvSpPr>
          <p:spPr bwMode="auto">
            <a:xfrm>
              <a:off x="714" y="380"/>
              <a:ext cx="771" cy="1494"/>
            </a:xfrm>
            <a:custGeom>
              <a:avLst/>
              <a:gdLst/>
              <a:ahLst/>
              <a:cxnLst>
                <a:cxn ang="0">
                  <a:pos x="233" y="109"/>
                </a:cxn>
                <a:cxn ang="0">
                  <a:pos x="278" y="136"/>
                </a:cxn>
                <a:cxn ang="0">
                  <a:pos x="344" y="188"/>
                </a:cxn>
                <a:cxn ang="0">
                  <a:pos x="392" y="228"/>
                </a:cxn>
                <a:cxn ang="0">
                  <a:pos x="392" y="214"/>
                </a:cxn>
                <a:cxn ang="0">
                  <a:pos x="377" y="169"/>
                </a:cxn>
                <a:cxn ang="0">
                  <a:pos x="337" y="119"/>
                </a:cxn>
                <a:cxn ang="0">
                  <a:pos x="280" y="83"/>
                </a:cxn>
                <a:cxn ang="0">
                  <a:pos x="237" y="62"/>
                </a:cxn>
                <a:cxn ang="0">
                  <a:pos x="247" y="24"/>
                </a:cxn>
                <a:cxn ang="0">
                  <a:pos x="275" y="0"/>
                </a:cxn>
                <a:cxn ang="0">
                  <a:pos x="328" y="36"/>
                </a:cxn>
                <a:cxn ang="0">
                  <a:pos x="382" y="112"/>
                </a:cxn>
                <a:cxn ang="0">
                  <a:pos x="411" y="155"/>
                </a:cxn>
                <a:cxn ang="0">
                  <a:pos x="427" y="109"/>
                </a:cxn>
                <a:cxn ang="0">
                  <a:pos x="489" y="169"/>
                </a:cxn>
                <a:cxn ang="0">
                  <a:pos x="517" y="207"/>
                </a:cxn>
                <a:cxn ang="0">
                  <a:pos x="546" y="266"/>
                </a:cxn>
                <a:cxn ang="0">
                  <a:pos x="563" y="323"/>
                </a:cxn>
                <a:cxn ang="0">
                  <a:pos x="579" y="345"/>
                </a:cxn>
                <a:cxn ang="0">
                  <a:pos x="627" y="314"/>
                </a:cxn>
                <a:cxn ang="0">
                  <a:pos x="676" y="323"/>
                </a:cxn>
                <a:cxn ang="0">
                  <a:pos x="703" y="364"/>
                </a:cxn>
                <a:cxn ang="0">
                  <a:pos x="712" y="402"/>
                </a:cxn>
                <a:cxn ang="0">
                  <a:pos x="669" y="411"/>
                </a:cxn>
                <a:cxn ang="0">
                  <a:pos x="636" y="451"/>
                </a:cxn>
                <a:cxn ang="0">
                  <a:pos x="624" y="499"/>
                </a:cxn>
                <a:cxn ang="0">
                  <a:pos x="593" y="539"/>
                </a:cxn>
                <a:cxn ang="0">
                  <a:pos x="551" y="563"/>
                </a:cxn>
                <a:cxn ang="0">
                  <a:pos x="520" y="575"/>
                </a:cxn>
                <a:cxn ang="0">
                  <a:pos x="534" y="1033"/>
                </a:cxn>
                <a:cxn ang="0">
                  <a:pos x="710" y="1278"/>
                </a:cxn>
                <a:cxn ang="0">
                  <a:pos x="759" y="1454"/>
                </a:cxn>
                <a:cxn ang="0">
                  <a:pos x="598" y="1494"/>
                </a:cxn>
                <a:cxn ang="0">
                  <a:pos x="351" y="1468"/>
                </a:cxn>
                <a:cxn ang="0">
                  <a:pos x="152" y="1416"/>
                </a:cxn>
                <a:cxn ang="0">
                  <a:pos x="52" y="1354"/>
                </a:cxn>
                <a:cxn ang="0">
                  <a:pos x="14" y="1280"/>
                </a:cxn>
                <a:cxn ang="0">
                  <a:pos x="0" y="1183"/>
                </a:cxn>
                <a:cxn ang="0">
                  <a:pos x="12" y="1095"/>
                </a:cxn>
                <a:cxn ang="0">
                  <a:pos x="60" y="1055"/>
                </a:cxn>
                <a:cxn ang="0">
                  <a:pos x="133" y="1074"/>
                </a:cxn>
                <a:cxn ang="0">
                  <a:pos x="192" y="1107"/>
                </a:cxn>
                <a:cxn ang="0">
                  <a:pos x="214" y="1093"/>
                </a:cxn>
                <a:cxn ang="0">
                  <a:pos x="278" y="967"/>
                </a:cxn>
                <a:cxn ang="0">
                  <a:pos x="347" y="810"/>
                </a:cxn>
                <a:cxn ang="0">
                  <a:pos x="363" y="708"/>
                </a:cxn>
                <a:cxn ang="0">
                  <a:pos x="349" y="658"/>
                </a:cxn>
                <a:cxn ang="0">
                  <a:pos x="347" y="608"/>
                </a:cxn>
                <a:cxn ang="0">
                  <a:pos x="380" y="563"/>
                </a:cxn>
                <a:cxn ang="0">
                  <a:pos x="401" y="537"/>
                </a:cxn>
                <a:cxn ang="0">
                  <a:pos x="377" y="489"/>
                </a:cxn>
                <a:cxn ang="0">
                  <a:pos x="380" y="423"/>
                </a:cxn>
                <a:cxn ang="0">
                  <a:pos x="389" y="359"/>
                </a:cxn>
                <a:cxn ang="0">
                  <a:pos x="396" y="335"/>
                </a:cxn>
                <a:cxn ang="0">
                  <a:pos x="368" y="292"/>
                </a:cxn>
                <a:cxn ang="0">
                  <a:pos x="318" y="254"/>
                </a:cxn>
                <a:cxn ang="0">
                  <a:pos x="242" y="219"/>
                </a:cxn>
                <a:cxn ang="0">
                  <a:pos x="183" y="197"/>
                </a:cxn>
              </a:cxnLst>
              <a:rect l="0" t="0" r="r" b="b"/>
              <a:pathLst>
                <a:path w="771" h="1494">
                  <a:moveTo>
                    <a:pt x="173" y="195"/>
                  </a:moveTo>
                  <a:lnTo>
                    <a:pt x="209" y="121"/>
                  </a:lnTo>
                  <a:lnTo>
                    <a:pt x="209" y="117"/>
                  </a:lnTo>
                  <a:lnTo>
                    <a:pt x="216" y="109"/>
                  </a:lnTo>
                  <a:lnTo>
                    <a:pt x="223" y="107"/>
                  </a:lnTo>
                  <a:lnTo>
                    <a:pt x="233" y="109"/>
                  </a:lnTo>
                  <a:lnTo>
                    <a:pt x="237" y="109"/>
                  </a:lnTo>
                  <a:lnTo>
                    <a:pt x="245" y="112"/>
                  </a:lnTo>
                  <a:lnTo>
                    <a:pt x="249" y="114"/>
                  </a:lnTo>
                  <a:lnTo>
                    <a:pt x="261" y="121"/>
                  </a:lnTo>
                  <a:lnTo>
                    <a:pt x="268" y="126"/>
                  </a:lnTo>
                  <a:lnTo>
                    <a:pt x="278" y="136"/>
                  </a:lnTo>
                  <a:lnTo>
                    <a:pt x="290" y="143"/>
                  </a:lnTo>
                  <a:lnTo>
                    <a:pt x="299" y="150"/>
                  </a:lnTo>
                  <a:lnTo>
                    <a:pt x="311" y="159"/>
                  </a:lnTo>
                  <a:lnTo>
                    <a:pt x="323" y="169"/>
                  </a:lnTo>
                  <a:lnTo>
                    <a:pt x="335" y="178"/>
                  </a:lnTo>
                  <a:lnTo>
                    <a:pt x="344" y="188"/>
                  </a:lnTo>
                  <a:lnTo>
                    <a:pt x="354" y="197"/>
                  </a:lnTo>
                  <a:lnTo>
                    <a:pt x="366" y="204"/>
                  </a:lnTo>
                  <a:lnTo>
                    <a:pt x="373" y="212"/>
                  </a:lnTo>
                  <a:lnTo>
                    <a:pt x="380" y="219"/>
                  </a:lnTo>
                  <a:lnTo>
                    <a:pt x="387" y="223"/>
                  </a:lnTo>
                  <a:lnTo>
                    <a:pt x="392" y="228"/>
                  </a:lnTo>
                  <a:lnTo>
                    <a:pt x="394" y="231"/>
                  </a:lnTo>
                  <a:lnTo>
                    <a:pt x="396" y="233"/>
                  </a:lnTo>
                  <a:lnTo>
                    <a:pt x="396" y="231"/>
                  </a:lnTo>
                  <a:lnTo>
                    <a:pt x="394" y="223"/>
                  </a:lnTo>
                  <a:lnTo>
                    <a:pt x="394" y="219"/>
                  </a:lnTo>
                  <a:lnTo>
                    <a:pt x="392" y="214"/>
                  </a:lnTo>
                  <a:lnTo>
                    <a:pt x="392" y="207"/>
                  </a:lnTo>
                  <a:lnTo>
                    <a:pt x="389" y="200"/>
                  </a:lnTo>
                  <a:lnTo>
                    <a:pt x="387" y="193"/>
                  </a:lnTo>
                  <a:lnTo>
                    <a:pt x="385" y="185"/>
                  </a:lnTo>
                  <a:lnTo>
                    <a:pt x="380" y="176"/>
                  </a:lnTo>
                  <a:lnTo>
                    <a:pt x="377" y="169"/>
                  </a:lnTo>
                  <a:lnTo>
                    <a:pt x="373" y="159"/>
                  </a:lnTo>
                  <a:lnTo>
                    <a:pt x="368" y="152"/>
                  </a:lnTo>
                  <a:lnTo>
                    <a:pt x="361" y="145"/>
                  </a:lnTo>
                  <a:lnTo>
                    <a:pt x="354" y="138"/>
                  </a:lnTo>
                  <a:lnTo>
                    <a:pt x="344" y="128"/>
                  </a:lnTo>
                  <a:lnTo>
                    <a:pt x="337" y="119"/>
                  </a:lnTo>
                  <a:lnTo>
                    <a:pt x="328" y="112"/>
                  </a:lnTo>
                  <a:lnTo>
                    <a:pt x="318" y="105"/>
                  </a:lnTo>
                  <a:lnTo>
                    <a:pt x="309" y="100"/>
                  </a:lnTo>
                  <a:lnTo>
                    <a:pt x="299" y="93"/>
                  </a:lnTo>
                  <a:lnTo>
                    <a:pt x="290" y="88"/>
                  </a:lnTo>
                  <a:lnTo>
                    <a:pt x="280" y="83"/>
                  </a:lnTo>
                  <a:lnTo>
                    <a:pt x="271" y="76"/>
                  </a:lnTo>
                  <a:lnTo>
                    <a:pt x="264" y="74"/>
                  </a:lnTo>
                  <a:lnTo>
                    <a:pt x="254" y="69"/>
                  </a:lnTo>
                  <a:lnTo>
                    <a:pt x="249" y="67"/>
                  </a:lnTo>
                  <a:lnTo>
                    <a:pt x="240" y="62"/>
                  </a:lnTo>
                  <a:lnTo>
                    <a:pt x="237" y="62"/>
                  </a:lnTo>
                  <a:lnTo>
                    <a:pt x="237" y="60"/>
                  </a:lnTo>
                  <a:lnTo>
                    <a:pt x="240" y="50"/>
                  </a:lnTo>
                  <a:lnTo>
                    <a:pt x="240" y="43"/>
                  </a:lnTo>
                  <a:lnTo>
                    <a:pt x="242" y="38"/>
                  </a:lnTo>
                  <a:lnTo>
                    <a:pt x="245" y="31"/>
                  </a:lnTo>
                  <a:lnTo>
                    <a:pt x="247" y="24"/>
                  </a:lnTo>
                  <a:lnTo>
                    <a:pt x="249" y="17"/>
                  </a:lnTo>
                  <a:lnTo>
                    <a:pt x="254" y="12"/>
                  </a:lnTo>
                  <a:lnTo>
                    <a:pt x="259" y="7"/>
                  </a:lnTo>
                  <a:lnTo>
                    <a:pt x="264" y="3"/>
                  </a:lnTo>
                  <a:lnTo>
                    <a:pt x="268" y="0"/>
                  </a:lnTo>
                  <a:lnTo>
                    <a:pt x="275" y="0"/>
                  </a:lnTo>
                  <a:lnTo>
                    <a:pt x="283" y="0"/>
                  </a:lnTo>
                  <a:lnTo>
                    <a:pt x="292" y="5"/>
                  </a:lnTo>
                  <a:lnTo>
                    <a:pt x="297" y="10"/>
                  </a:lnTo>
                  <a:lnTo>
                    <a:pt x="306" y="17"/>
                  </a:lnTo>
                  <a:lnTo>
                    <a:pt x="316" y="24"/>
                  </a:lnTo>
                  <a:lnTo>
                    <a:pt x="328" y="36"/>
                  </a:lnTo>
                  <a:lnTo>
                    <a:pt x="335" y="48"/>
                  </a:lnTo>
                  <a:lnTo>
                    <a:pt x="347" y="60"/>
                  </a:lnTo>
                  <a:lnTo>
                    <a:pt x="356" y="74"/>
                  </a:lnTo>
                  <a:lnTo>
                    <a:pt x="366" y="88"/>
                  </a:lnTo>
                  <a:lnTo>
                    <a:pt x="375" y="100"/>
                  </a:lnTo>
                  <a:lnTo>
                    <a:pt x="382" y="112"/>
                  </a:lnTo>
                  <a:lnTo>
                    <a:pt x="389" y="121"/>
                  </a:lnTo>
                  <a:lnTo>
                    <a:pt x="396" y="133"/>
                  </a:lnTo>
                  <a:lnTo>
                    <a:pt x="401" y="143"/>
                  </a:lnTo>
                  <a:lnTo>
                    <a:pt x="406" y="147"/>
                  </a:lnTo>
                  <a:lnTo>
                    <a:pt x="408" y="152"/>
                  </a:lnTo>
                  <a:lnTo>
                    <a:pt x="411" y="155"/>
                  </a:lnTo>
                  <a:lnTo>
                    <a:pt x="392" y="67"/>
                  </a:lnTo>
                  <a:lnTo>
                    <a:pt x="396" y="71"/>
                  </a:lnTo>
                  <a:lnTo>
                    <a:pt x="401" y="79"/>
                  </a:lnTo>
                  <a:lnTo>
                    <a:pt x="411" y="88"/>
                  </a:lnTo>
                  <a:lnTo>
                    <a:pt x="418" y="98"/>
                  </a:lnTo>
                  <a:lnTo>
                    <a:pt x="427" y="109"/>
                  </a:lnTo>
                  <a:lnTo>
                    <a:pt x="437" y="119"/>
                  </a:lnTo>
                  <a:lnTo>
                    <a:pt x="449" y="128"/>
                  </a:lnTo>
                  <a:lnTo>
                    <a:pt x="458" y="138"/>
                  </a:lnTo>
                  <a:lnTo>
                    <a:pt x="468" y="147"/>
                  </a:lnTo>
                  <a:lnTo>
                    <a:pt x="480" y="157"/>
                  </a:lnTo>
                  <a:lnTo>
                    <a:pt x="489" y="169"/>
                  </a:lnTo>
                  <a:lnTo>
                    <a:pt x="494" y="174"/>
                  </a:lnTo>
                  <a:lnTo>
                    <a:pt x="498" y="178"/>
                  </a:lnTo>
                  <a:lnTo>
                    <a:pt x="503" y="185"/>
                  </a:lnTo>
                  <a:lnTo>
                    <a:pt x="508" y="193"/>
                  </a:lnTo>
                  <a:lnTo>
                    <a:pt x="513" y="200"/>
                  </a:lnTo>
                  <a:lnTo>
                    <a:pt x="517" y="207"/>
                  </a:lnTo>
                  <a:lnTo>
                    <a:pt x="522" y="216"/>
                  </a:lnTo>
                  <a:lnTo>
                    <a:pt x="527" y="226"/>
                  </a:lnTo>
                  <a:lnTo>
                    <a:pt x="532" y="235"/>
                  </a:lnTo>
                  <a:lnTo>
                    <a:pt x="536" y="245"/>
                  </a:lnTo>
                  <a:lnTo>
                    <a:pt x="541" y="254"/>
                  </a:lnTo>
                  <a:lnTo>
                    <a:pt x="546" y="266"/>
                  </a:lnTo>
                  <a:lnTo>
                    <a:pt x="548" y="276"/>
                  </a:lnTo>
                  <a:lnTo>
                    <a:pt x="551" y="285"/>
                  </a:lnTo>
                  <a:lnTo>
                    <a:pt x="555" y="297"/>
                  </a:lnTo>
                  <a:lnTo>
                    <a:pt x="558" y="307"/>
                  </a:lnTo>
                  <a:lnTo>
                    <a:pt x="560" y="316"/>
                  </a:lnTo>
                  <a:lnTo>
                    <a:pt x="563" y="323"/>
                  </a:lnTo>
                  <a:lnTo>
                    <a:pt x="565" y="330"/>
                  </a:lnTo>
                  <a:lnTo>
                    <a:pt x="567" y="340"/>
                  </a:lnTo>
                  <a:lnTo>
                    <a:pt x="570" y="349"/>
                  </a:lnTo>
                  <a:lnTo>
                    <a:pt x="572" y="354"/>
                  </a:lnTo>
                  <a:lnTo>
                    <a:pt x="574" y="352"/>
                  </a:lnTo>
                  <a:lnTo>
                    <a:pt x="579" y="345"/>
                  </a:lnTo>
                  <a:lnTo>
                    <a:pt x="589" y="337"/>
                  </a:lnTo>
                  <a:lnTo>
                    <a:pt x="601" y="328"/>
                  </a:lnTo>
                  <a:lnTo>
                    <a:pt x="605" y="323"/>
                  </a:lnTo>
                  <a:lnTo>
                    <a:pt x="612" y="321"/>
                  </a:lnTo>
                  <a:lnTo>
                    <a:pt x="619" y="316"/>
                  </a:lnTo>
                  <a:lnTo>
                    <a:pt x="627" y="314"/>
                  </a:lnTo>
                  <a:lnTo>
                    <a:pt x="634" y="311"/>
                  </a:lnTo>
                  <a:lnTo>
                    <a:pt x="641" y="309"/>
                  </a:lnTo>
                  <a:lnTo>
                    <a:pt x="648" y="309"/>
                  </a:lnTo>
                  <a:lnTo>
                    <a:pt x="655" y="309"/>
                  </a:lnTo>
                  <a:lnTo>
                    <a:pt x="665" y="314"/>
                  </a:lnTo>
                  <a:lnTo>
                    <a:pt x="676" y="323"/>
                  </a:lnTo>
                  <a:lnTo>
                    <a:pt x="681" y="328"/>
                  </a:lnTo>
                  <a:lnTo>
                    <a:pt x="686" y="333"/>
                  </a:lnTo>
                  <a:lnTo>
                    <a:pt x="691" y="340"/>
                  </a:lnTo>
                  <a:lnTo>
                    <a:pt x="695" y="349"/>
                  </a:lnTo>
                  <a:lnTo>
                    <a:pt x="700" y="356"/>
                  </a:lnTo>
                  <a:lnTo>
                    <a:pt x="703" y="364"/>
                  </a:lnTo>
                  <a:lnTo>
                    <a:pt x="705" y="368"/>
                  </a:lnTo>
                  <a:lnTo>
                    <a:pt x="710" y="378"/>
                  </a:lnTo>
                  <a:lnTo>
                    <a:pt x="710" y="383"/>
                  </a:lnTo>
                  <a:lnTo>
                    <a:pt x="712" y="390"/>
                  </a:lnTo>
                  <a:lnTo>
                    <a:pt x="712" y="394"/>
                  </a:lnTo>
                  <a:lnTo>
                    <a:pt x="712" y="402"/>
                  </a:lnTo>
                  <a:lnTo>
                    <a:pt x="710" y="406"/>
                  </a:lnTo>
                  <a:lnTo>
                    <a:pt x="705" y="411"/>
                  </a:lnTo>
                  <a:lnTo>
                    <a:pt x="695" y="411"/>
                  </a:lnTo>
                  <a:lnTo>
                    <a:pt x="688" y="411"/>
                  </a:lnTo>
                  <a:lnTo>
                    <a:pt x="679" y="411"/>
                  </a:lnTo>
                  <a:lnTo>
                    <a:pt x="669" y="411"/>
                  </a:lnTo>
                  <a:lnTo>
                    <a:pt x="660" y="413"/>
                  </a:lnTo>
                  <a:lnTo>
                    <a:pt x="655" y="418"/>
                  </a:lnTo>
                  <a:lnTo>
                    <a:pt x="646" y="425"/>
                  </a:lnTo>
                  <a:lnTo>
                    <a:pt x="641" y="437"/>
                  </a:lnTo>
                  <a:lnTo>
                    <a:pt x="638" y="444"/>
                  </a:lnTo>
                  <a:lnTo>
                    <a:pt x="636" y="451"/>
                  </a:lnTo>
                  <a:lnTo>
                    <a:pt x="634" y="459"/>
                  </a:lnTo>
                  <a:lnTo>
                    <a:pt x="634" y="466"/>
                  </a:lnTo>
                  <a:lnTo>
                    <a:pt x="629" y="473"/>
                  </a:lnTo>
                  <a:lnTo>
                    <a:pt x="629" y="482"/>
                  </a:lnTo>
                  <a:lnTo>
                    <a:pt x="627" y="489"/>
                  </a:lnTo>
                  <a:lnTo>
                    <a:pt x="624" y="499"/>
                  </a:lnTo>
                  <a:lnTo>
                    <a:pt x="619" y="504"/>
                  </a:lnTo>
                  <a:lnTo>
                    <a:pt x="615" y="513"/>
                  </a:lnTo>
                  <a:lnTo>
                    <a:pt x="610" y="520"/>
                  </a:lnTo>
                  <a:lnTo>
                    <a:pt x="605" y="527"/>
                  </a:lnTo>
                  <a:lnTo>
                    <a:pt x="598" y="532"/>
                  </a:lnTo>
                  <a:lnTo>
                    <a:pt x="593" y="539"/>
                  </a:lnTo>
                  <a:lnTo>
                    <a:pt x="586" y="544"/>
                  </a:lnTo>
                  <a:lnTo>
                    <a:pt x="582" y="549"/>
                  </a:lnTo>
                  <a:lnTo>
                    <a:pt x="572" y="551"/>
                  </a:lnTo>
                  <a:lnTo>
                    <a:pt x="565" y="556"/>
                  </a:lnTo>
                  <a:lnTo>
                    <a:pt x="558" y="558"/>
                  </a:lnTo>
                  <a:lnTo>
                    <a:pt x="551" y="563"/>
                  </a:lnTo>
                  <a:lnTo>
                    <a:pt x="546" y="565"/>
                  </a:lnTo>
                  <a:lnTo>
                    <a:pt x="539" y="568"/>
                  </a:lnTo>
                  <a:lnTo>
                    <a:pt x="532" y="568"/>
                  </a:lnTo>
                  <a:lnTo>
                    <a:pt x="529" y="570"/>
                  </a:lnTo>
                  <a:lnTo>
                    <a:pt x="522" y="573"/>
                  </a:lnTo>
                  <a:lnTo>
                    <a:pt x="520" y="575"/>
                  </a:lnTo>
                  <a:lnTo>
                    <a:pt x="456" y="938"/>
                  </a:lnTo>
                  <a:lnTo>
                    <a:pt x="458" y="941"/>
                  </a:lnTo>
                  <a:lnTo>
                    <a:pt x="470" y="955"/>
                  </a:lnTo>
                  <a:lnTo>
                    <a:pt x="487" y="974"/>
                  </a:lnTo>
                  <a:lnTo>
                    <a:pt x="508" y="1003"/>
                  </a:lnTo>
                  <a:lnTo>
                    <a:pt x="534" y="1033"/>
                  </a:lnTo>
                  <a:lnTo>
                    <a:pt x="563" y="1071"/>
                  </a:lnTo>
                  <a:lnTo>
                    <a:pt x="591" y="1109"/>
                  </a:lnTo>
                  <a:lnTo>
                    <a:pt x="624" y="1152"/>
                  </a:lnTo>
                  <a:lnTo>
                    <a:pt x="653" y="1195"/>
                  </a:lnTo>
                  <a:lnTo>
                    <a:pt x="684" y="1238"/>
                  </a:lnTo>
                  <a:lnTo>
                    <a:pt x="710" y="1278"/>
                  </a:lnTo>
                  <a:lnTo>
                    <a:pt x="733" y="1321"/>
                  </a:lnTo>
                  <a:lnTo>
                    <a:pt x="750" y="1356"/>
                  </a:lnTo>
                  <a:lnTo>
                    <a:pt x="764" y="1390"/>
                  </a:lnTo>
                  <a:lnTo>
                    <a:pt x="771" y="1418"/>
                  </a:lnTo>
                  <a:lnTo>
                    <a:pt x="771" y="1440"/>
                  </a:lnTo>
                  <a:lnTo>
                    <a:pt x="759" y="1454"/>
                  </a:lnTo>
                  <a:lnTo>
                    <a:pt x="745" y="1468"/>
                  </a:lnTo>
                  <a:lnTo>
                    <a:pt x="724" y="1478"/>
                  </a:lnTo>
                  <a:lnTo>
                    <a:pt x="700" y="1485"/>
                  </a:lnTo>
                  <a:lnTo>
                    <a:pt x="669" y="1489"/>
                  </a:lnTo>
                  <a:lnTo>
                    <a:pt x="636" y="1492"/>
                  </a:lnTo>
                  <a:lnTo>
                    <a:pt x="598" y="1494"/>
                  </a:lnTo>
                  <a:lnTo>
                    <a:pt x="560" y="1494"/>
                  </a:lnTo>
                  <a:lnTo>
                    <a:pt x="520" y="1489"/>
                  </a:lnTo>
                  <a:lnTo>
                    <a:pt x="477" y="1487"/>
                  </a:lnTo>
                  <a:lnTo>
                    <a:pt x="434" y="1480"/>
                  </a:lnTo>
                  <a:lnTo>
                    <a:pt x="394" y="1475"/>
                  </a:lnTo>
                  <a:lnTo>
                    <a:pt x="351" y="1468"/>
                  </a:lnTo>
                  <a:lnTo>
                    <a:pt x="313" y="1461"/>
                  </a:lnTo>
                  <a:lnTo>
                    <a:pt x="275" y="1451"/>
                  </a:lnTo>
                  <a:lnTo>
                    <a:pt x="240" y="1444"/>
                  </a:lnTo>
                  <a:lnTo>
                    <a:pt x="209" y="1435"/>
                  </a:lnTo>
                  <a:lnTo>
                    <a:pt x="178" y="1425"/>
                  </a:lnTo>
                  <a:lnTo>
                    <a:pt x="152" y="1416"/>
                  </a:lnTo>
                  <a:lnTo>
                    <a:pt x="131" y="1406"/>
                  </a:lnTo>
                  <a:lnTo>
                    <a:pt x="109" y="1397"/>
                  </a:lnTo>
                  <a:lnTo>
                    <a:pt x="93" y="1387"/>
                  </a:lnTo>
                  <a:lnTo>
                    <a:pt x="79" y="1378"/>
                  </a:lnTo>
                  <a:lnTo>
                    <a:pt x="64" y="1366"/>
                  </a:lnTo>
                  <a:lnTo>
                    <a:pt x="52" y="1354"/>
                  </a:lnTo>
                  <a:lnTo>
                    <a:pt x="43" y="1342"/>
                  </a:lnTo>
                  <a:lnTo>
                    <a:pt x="33" y="1330"/>
                  </a:lnTo>
                  <a:lnTo>
                    <a:pt x="29" y="1318"/>
                  </a:lnTo>
                  <a:lnTo>
                    <a:pt x="22" y="1307"/>
                  </a:lnTo>
                  <a:lnTo>
                    <a:pt x="17" y="1295"/>
                  </a:lnTo>
                  <a:lnTo>
                    <a:pt x="14" y="1280"/>
                  </a:lnTo>
                  <a:lnTo>
                    <a:pt x="12" y="1266"/>
                  </a:lnTo>
                  <a:lnTo>
                    <a:pt x="7" y="1250"/>
                  </a:lnTo>
                  <a:lnTo>
                    <a:pt x="5" y="1233"/>
                  </a:lnTo>
                  <a:lnTo>
                    <a:pt x="3" y="1216"/>
                  </a:lnTo>
                  <a:lnTo>
                    <a:pt x="3" y="1202"/>
                  </a:lnTo>
                  <a:lnTo>
                    <a:pt x="0" y="1183"/>
                  </a:lnTo>
                  <a:lnTo>
                    <a:pt x="0" y="1166"/>
                  </a:lnTo>
                  <a:lnTo>
                    <a:pt x="0" y="1150"/>
                  </a:lnTo>
                  <a:lnTo>
                    <a:pt x="3" y="1136"/>
                  </a:lnTo>
                  <a:lnTo>
                    <a:pt x="5" y="1121"/>
                  </a:lnTo>
                  <a:lnTo>
                    <a:pt x="7" y="1107"/>
                  </a:lnTo>
                  <a:lnTo>
                    <a:pt x="12" y="1095"/>
                  </a:lnTo>
                  <a:lnTo>
                    <a:pt x="19" y="1083"/>
                  </a:lnTo>
                  <a:lnTo>
                    <a:pt x="24" y="1074"/>
                  </a:lnTo>
                  <a:lnTo>
                    <a:pt x="31" y="1067"/>
                  </a:lnTo>
                  <a:lnTo>
                    <a:pt x="38" y="1060"/>
                  </a:lnTo>
                  <a:lnTo>
                    <a:pt x="50" y="1057"/>
                  </a:lnTo>
                  <a:lnTo>
                    <a:pt x="60" y="1055"/>
                  </a:lnTo>
                  <a:lnTo>
                    <a:pt x="71" y="1055"/>
                  </a:lnTo>
                  <a:lnTo>
                    <a:pt x="81" y="1055"/>
                  </a:lnTo>
                  <a:lnTo>
                    <a:pt x="95" y="1057"/>
                  </a:lnTo>
                  <a:lnTo>
                    <a:pt x="107" y="1062"/>
                  </a:lnTo>
                  <a:lnTo>
                    <a:pt x="121" y="1067"/>
                  </a:lnTo>
                  <a:lnTo>
                    <a:pt x="133" y="1074"/>
                  </a:lnTo>
                  <a:lnTo>
                    <a:pt x="145" y="1079"/>
                  </a:lnTo>
                  <a:lnTo>
                    <a:pt x="157" y="1086"/>
                  </a:lnTo>
                  <a:lnTo>
                    <a:pt x="166" y="1090"/>
                  </a:lnTo>
                  <a:lnTo>
                    <a:pt x="176" y="1098"/>
                  </a:lnTo>
                  <a:lnTo>
                    <a:pt x="188" y="1102"/>
                  </a:lnTo>
                  <a:lnTo>
                    <a:pt x="192" y="1107"/>
                  </a:lnTo>
                  <a:lnTo>
                    <a:pt x="200" y="1112"/>
                  </a:lnTo>
                  <a:lnTo>
                    <a:pt x="202" y="1114"/>
                  </a:lnTo>
                  <a:lnTo>
                    <a:pt x="204" y="1114"/>
                  </a:lnTo>
                  <a:lnTo>
                    <a:pt x="204" y="1112"/>
                  </a:lnTo>
                  <a:lnTo>
                    <a:pt x="209" y="1105"/>
                  </a:lnTo>
                  <a:lnTo>
                    <a:pt x="214" y="1093"/>
                  </a:lnTo>
                  <a:lnTo>
                    <a:pt x="223" y="1079"/>
                  </a:lnTo>
                  <a:lnTo>
                    <a:pt x="230" y="1062"/>
                  </a:lnTo>
                  <a:lnTo>
                    <a:pt x="242" y="1041"/>
                  </a:lnTo>
                  <a:lnTo>
                    <a:pt x="252" y="1017"/>
                  </a:lnTo>
                  <a:lnTo>
                    <a:pt x="266" y="993"/>
                  </a:lnTo>
                  <a:lnTo>
                    <a:pt x="278" y="967"/>
                  </a:lnTo>
                  <a:lnTo>
                    <a:pt x="292" y="941"/>
                  </a:lnTo>
                  <a:lnTo>
                    <a:pt x="304" y="912"/>
                  </a:lnTo>
                  <a:lnTo>
                    <a:pt x="316" y="886"/>
                  </a:lnTo>
                  <a:lnTo>
                    <a:pt x="328" y="858"/>
                  </a:lnTo>
                  <a:lnTo>
                    <a:pt x="337" y="834"/>
                  </a:lnTo>
                  <a:lnTo>
                    <a:pt x="347" y="810"/>
                  </a:lnTo>
                  <a:lnTo>
                    <a:pt x="354" y="789"/>
                  </a:lnTo>
                  <a:lnTo>
                    <a:pt x="358" y="767"/>
                  </a:lnTo>
                  <a:lnTo>
                    <a:pt x="363" y="748"/>
                  </a:lnTo>
                  <a:lnTo>
                    <a:pt x="363" y="732"/>
                  </a:lnTo>
                  <a:lnTo>
                    <a:pt x="366" y="720"/>
                  </a:lnTo>
                  <a:lnTo>
                    <a:pt x="363" y="708"/>
                  </a:lnTo>
                  <a:lnTo>
                    <a:pt x="363" y="696"/>
                  </a:lnTo>
                  <a:lnTo>
                    <a:pt x="361" y="687"/>
                  </a:lnTo>
                  <a:lnTo>
                    <a:pt x="358" y="679"/>
                  </a:lnTo>
                  <a:lnTo>
                    <a:pt x="354" y="672"/>
                  </a:lnTo>
                  <a:lnTo>
                    <a:pt x="351" y="665"/>
                  </a:lnTo>
                  <a:lnTo>
                    <a:pt x="349" y="658"/>
                  </a:lnTo>
                  <a:lnTo>
                    <a:pt x="347" y="653"/>
                  </a:lnTo>
                  <a:lnTo>
                    <a:pt x="342" y="641"/>
                  </a:lnTo>
                  <a:lnTo>
                    <a:pt x="342" y="630"/>
                  </a:lnTo>
                  <a:lnTo>
                    <a:pt x="342" y="622"/>
                  </a:lnTo>
                  <a:lnTo>
                    <a:pt x="344" y="615"/>
                  </a:lnTo>
                  <a:lnTo>
                    <a:pt x="347" y="608"/>
                  </a:lnTo>
                  <a:lnTo>
                    <a:pt x="354" y="601"/>
                  </a:lnTo>
                  <a:lnTo>
                    <a:pt x="356" y="592"/>
                  </a:lnTo>
                  <a:lnTo>
                    <a:pt x="363" y="587"/>
                  </a:lnTo>
                  <a:lnTo>
                    <a:pt x="368" y="580"/>
                  </a:lnTo>
                  <a:lnTo>
                    <a:pt x="375" y="573"/>
                  </a:lnTo>
                  <a:lnTo>
                    <a:pt x="380" y="563"/>
                  </a:lnTo>
                  <a:lnTo>
                    <a:pt x="385" y="558"/>
                  </a:lnTo>
                  <a:lnTo>
                    <a:pt x="389" y="551"/>
                  </a:lnTo>
                  <a:lnTo>
                    <a:pt x="394" y="549"/>
                  </a:lnTo>
                  <a:lnTo>
                    <a:pt x="401" y="542"/>
                  </a:lnTo>
                  <a:lnTo>
                    <a:pt x="406" y="539"/>
                  </a:lnTo>
                  <a:lnTo>
                    <a:pt x="401" y="537"/>
                  </a:lnTo>
                  <a:lnTo>
                    <a:pt x="392" y="527"/>
                  </a:lnTo>
                  <a:lnTo>
                    <a:pt x="385" y="520"/>
                  </a:lnTo>
                  <a:lnTo>
                    <a:pt x="380" y="511"/>
                  </a:lnTo>
                  <a:lnTo>
                    <a:pt x="377" y="504"/>
                  </a:lnTo>
                  <a:lnTo>
                    <a:pt x="377" y="497"/>
                  </a:lnTo>
                  <a:lnTo>
                    <a:pt x="377" y="489"/>
                  </a:lnTo>
                  <a:lnTo>
                    <a:pt x="377" y="480"/>
                  </a:lnTo>
                  <a:lnTo>
                    <a:pt x="375" y="468"/>
                  </a:lnTo>
                  <a:lnTo>
                    <a:pt x="375" y="459"/>
                  </a:lnTo>
                  <a:lnTo>
                    <a:pt x="377" y="447"/>
                  </a:lnTo>
                  <a:lnTo>
                    <a:pt x="377" y="437"/>
                  </a:lnTo>
                  <a:lnTo>
                    <a:pt x="380" y="423"/>
                  </a:lnTo>
                  <a:lnTo>
                    <a:pt x="382" y="411"/>
                  </a:lnTo>
                  <a:lnTo>
                    <a:pt x="382" y="399"/>
                  </a:lnTo>
                  <a:lnTo>
                    <a:pt x="385" y="390"/>
                  </a:lnTo>
                  <a:lnTo>
                    <a:pt x="387" y="378"/>
                  </a:lnTo>
                  <a:lnTo>
                    <a:pt x="389" y="368"/>
                  </a:lnTo>
                  <a:lnTo>
                    <a:pt x="389" y="359"/>
                  </a:lnTo>
                  <a:lnTo>
                    <a:pt x="392" y="352"/>
                  </a:lnTo>
                  <a:lnTo>
                    <a:pt x="394" y="345"/>
                  </a:lnTo>
                  <a:lnTo>
                    <a:pt x="394" y="340"/>
                  </a:lnTo>
                  <a:lnTo>
                    <a:pt x="396" y="337"/>
                  </a:lnTo>
                  <a:lnTo>
                    <a:pt x="396" y="337"/>
                  </a:lnTo>
                  <a:lnTo>
                    <a:pt x="396" y="335"/>
                  </a:lnTo>
                  <a:lnTo>
                    <a:pt x="394" y="328"/>
                  </a:lnTo>
                  <a:lnTo>
                    <a:pt x="389" y="321"/>
                  </a:lnTo>
                  <a:lnTo>
                    <a:pt x="382" y="311"/>
                  </a:lnTo>
                  <a:lnTo>
                    <a:pt x="377" y="304"/>
                  </a:lnTo>
                  <a:lnTo>
                    <a:pt x="373" y="299"/>
                  </a:lnTo>
                  <a:lnTo>
                    <a:pt x="368" y="292"/>
                  </a:lnTo>
                  <a:lnTo>
                    <a:pt x="363" y="288"/>
                  </a:lnTo>
                  <a:lnTo>
                    <a:pt x="354" y="280"/>
                  </a:lnTo>
                  <a:lnTo>
                    <a:pt x="347" y="273"/>
                  </a:lnTo>
                  <a:lnTo>
                    <a:pt x="337" y="266"/>
                  </a:lnTo>
                  <a:lnTo>
                    <a:pt x="330" y="261"/>
                  </a:lnTo>
                  <a:lnTo>
                    <a:pt x="318" y="254"/>
                  </a:lnTo>
                  <a:lnTo>
                    <a:pt x="306" y="247"/>
                  </a:lnTo>
                  <a:lnTo>
                    <a:pt x="292" y="240"/>
                  </a:lnTo>
                  <a:lnTo>
                    <a:pt x="280" y="235"/>
                  </a:lnTo>
                  <a:lnTo>
                    <a:pt x="266" y="228"/>
                  </a:lnTo>
                  <a:lnTo>
                    <a:pt x="254" y="223"/>
                  </a:lnTo>
                  <a:lnTo>
                    <a:pt x="242" y="219"/>
                  </a:lnTo>
                  <a:lnTo>
                    <a:pt x="230" y="214"/>
                  </a:lnTo>
                  <a:lnTo>
                    <a:pt x="218" y="209"/>
                  </a:lnTo>
                  <a:lnTo>
                    <a:pt x="209" y="204"/>
                  </a:lnTo>
                  <a:lnTo>
                    <a:pt x="197" y="202"/>
                  </a:lnTo>
                  <a:lnTo>
                    <a:pt x="190" y="200"/>
                  </a:lnTo>
                  <a:lnTo>
                    <a:pt x="183" y="197"/>
                  </a:lnTo>
                  <a:lnTo>
                    <a:pt x="178" y="195"/>
                  </a:lnTo>
                  <a:lnTo>
                    <a:pt x="173" y="195"/>
                  </a:lnTo>
                  <a:lnTo>
                    <a:pt x="173" y="195"/>
                  </a:lnTo>
                  <a:close/>
                </a:path>
              </a:pathLst>
            </a:custGeom>
            <a:solidFill>
              <a:srgbClr val="FFB380"/>
            </a:solidFill>
            <a:ln w="9525">
              <a:noFill/>
              <a:round/>
              <a:headEnd/>
              <a:tailEnd/>
            </a:ln>
          </p:spPr>
          <p:txBody>
            <a:bodyPr/>
            <a:lstStyle/>
            <a:p>
              <a:endParaRPr lang="en-AU"/>
            </a:p>
          </p:txBody>
        </p:sp>
        <p:sp>
          <p:nvSpPr>
            <p:cNvPr id="51529" name="Freeform 329"/>
            <p:cNvSpPr>
              <a:spLocks/>
            </p:cNvSpPr>
            <p:nvPr/>
          </p:nvSpPr>
          <p:spPr bwMode="auto">
            <a:xfrm>
              <a:off x="1466" y="107"/>
              <a:ext cx="603" cy="917"/>
            </a:xfrm>
            <a:custGeom>
              <a:avLst/>
              <a:gdLst/>
              <a:ahLst/>
              <a:cxnLst>
                <a:cxn ang="0">
                  <a:pos x="589" y="40"/>
                </a:cxn>
                <a:cxn ang="0">
                  <a:pos x="548" y="24"/>
                </a:cxn>
                <a:cxn ang="0">
                  <a:pos x="484" y="7"/>
                </a:cxn>
                <a:cxn ang="0">
                  <a:pos x="413" y="0"/>
                </a:cxn>
                <a:cxn ang="0">
                  <a:pos x="342" y="7"/>
                </a:cxn>
                <a:cxn ang="0">
                  <a:pos x="280" y="31"/>
                </a:cxn>
                <a:cxn ang="0">
                  <a:pos x="223" y="69"/>
                </a:cxn>
                <a:cxn ang="0">
                  <a:pos x="183" y="119"/>
                </a:cxn>
                <a:cxn ang="0">
                  <a:pos x="152" y="171"/>
                </a:cxn>
                <a:cxn ang="0">
                  <a:pos x="131" y="226"/>
                </a:cxn>
                <a:cxn ang="0">
                  <a:pos x="112" y="278"/>
                </a:cxn>
                <a:cxn ang="0">
                  <a:pos x="91" y="325"/>
                </a:cxn>
                <a:cxn ang="0">
                  <a:pos x="60" y="366"/>
                </a:cxn>
                <a:cxn ang="0">
                  <a:pos x="29" y="404"/>
                </a:cxn>
                <a:cxn ang="0">
                  <a:pos x="5" y="439"/>
                </a:cxn>
                <a:cxn ang="0">
                  <a:pos x="3" y="480"/>
                </a:cxn>
                <a:cxn ang="0">
                  <a:pos x="26" y="525"/>
                </a:cxn>
                <a:cxn ang="0">
                  <a:pos x="76" y="577"/>
                </a:cxn>
                <a:cxn ang="0">
                  <a:pos x="131" y="629"/>
                </a:cxn>
                <a:cxn ang="0">
                  <a:pos x="178" y="679"/>
                </a:cxn>
                <a:cxn ang="0">
                  <a:pos x="209" y="724"/>
                </a:cxn>
                <a:cxn ang="0">
                  <a:pos x="216" y="762"/>
                </a:cxn>
                <a:cxn ang="0">
                  <a:pos x="209" y="798"/>
                </a:cxn>
                <a:cxn ang="0">
                  <a:pos x="195" y="834"/>
                </a:cxn>
                <a:cxn ang="0">
                  <a:pos x="174" y="865"/>
                </a:cxn>
                <a:cxn ang="0">
                  <a:pos x="155" y="895"/>
                </a:cxn>
                <a:cxn ang="0">
                  <a:pos x="176" y="876"/>
                </a:cxn>
                <a:cxn ang="0">
                  <a:pos x="214" y="827"/>
                </a:cxn>
                <a:cxn ang="0">
                  <a:pos x="247" y="784"/>
                </a:cxn>
                <a:cxn ang="0">
                  <a:pos x="261" y="751"/>
                </a:cxn>
                <a:cxn ang="0">
                  <a:pos x="257" y="715"/>
                </a:cxn>
                <a:cxn ang="0">
                  <a:pos x="233" y="686"/>
                </a:cxn>
                <a:cxn ang="0">
                  <a:pos x="188" y="648"/>
                </a:cxn>
                <a:cxn ang="0">
                  <a:pos x="133" y="599"/>
                </a:cxn>
                <a:cxn ang="0">
                  <a:pos x="81" y="546"/>
                </a:cxn>
                <a:cxn ang="0">
                  <a:pos x="43" y="496"/>
                </a:cxn>
                <a:cxn ang="0">
                  <a:pos x="36" y="451"/>
                </a:cxn>
                <a:cxn ang="0">
                  <a:pos x="57" y="418"/>
                </a:cxn>
                <a:cxn ang="0">
                  <a:pos x="95" y="387"/>
                </a:cxn>
                <a:cxn ang="0">
                  <a:pos x="133" y="354"/>
                </a:cxn>
                <a:cxn ang="0">
                  <a:pos x="162" y="314"/>
                </a:cxn>
                <a:cxn ang="0">
                  <a:pos x="171" y="266"/>
                </a:cxn>
                <a:cxn ang="0">
                  <a:pos x="178" y="214"/>
                </a:cxn>
                <a:cxn ang="0">
                  <a:pos x="190" y="159"/>
                </a:cxn>
                <a:cxn ang="0">
                  <a:pos x="214" y="114"/>
                </a:cxn>
                <a:cxn ang="0">
                  <a:pos x="257" y="76"/>
                </a:cxn>
                <a:cxn ang="0">
                  <a:pos x="311" y="45"/>
                </a:cxn>
                <a:cxn ang="0">
                  <a:pos x="375" y="26"/>
                </a:cxn>
                <a:cxn ang="0">
                  <a:pos x="444" y="21"/>
                </a:cxn>
                <a:cxn ang="0">
                  <a:pos x="511" y="26"/>
                </a:cxn>
                <a:cxn ang="0">
                  <a:pos x="565" y="36"/>
                </a:cxn>
                <a:cxn ang="0">
                  <a:pos x="596" y="43"/>
                </a:cxn>
              </a:cxnLst>
              <a:rect l="0" t="0" r="r" b="b"/>
              <a:pathLst>
                <a:path w="603" h="917">
                  <a:moveTo>
                    <a:pt x="603" y="45"/>
                  </a:moveTo>
                  <a:lnTo>
                    <a:pt x="601" y="45"/>
                  </a:lnTo>
                  <a:lnTo>
                    <a:pt x="596" y="43"/>
                  </a:lnTo>
                  <a:lnTo>
                    <a:pt x="589" y="40"/>
                  </a:lnTo>
                  <a:lnTo>
                    <a:pt x="584" y="38"/>
                  </a:lnTo>
                  <a:lnTo>
                    <a:pt x="572" y="33"/>
                  </a:lnTo>
                  <a:lnTo>
                    <a:pt x="563" y="28"/>
                  </a:lnTo>
                  <a:lnTo>
                    <a:pt x="548" y="24"/>
                  </a:lnTo>
                  <a:lnTo>
                    <a:pt x="537" y="21"/>
                  </a:lnTo>
                  <a:lnTo>
                    <a:pt x="518" y="17"/>
                  </a:lnTo>
                  <a:lnTo>
                    <a:pt x="503" y="12"/>
                  </a:lnTo>
                  <a:lnTo>
                    <a:pt x="484" y="7"/>
                  </a:lnTo>
                  <a:lnTo>
                    <a:pt x="468" y="5"/>
                  </a:lnTo>
                  <a:lnTo>
                    <a:pt x="451" y="0"/>
                  </a:lnTo>
                  <a:lnTo>
                    <a:pt x="432" y="0"/>
                  </a:lnTo>
                  <a:lnTo>
                    <a:pt x="413" y="0"/>
                  </a:lnTo>
                  <a:lnTo>
                    <a:pt x="397" y="0"/>
                  </a:lnTo>
                  <a:lnTo>
                    <a:pt x="378" y="0"/>
                  </a:lnTo>
                  <a:lnTo>
                    <a:pt x="361" y="2"/>
                  </a:lnTo>
                  <a:lnTo>
                    <a:pt x="342" y="7"/>
                  </a:lnTo>
                  <a:lnTo>
                    <a:pt x="328" y="12"/>
                  </a:lnTo>
                  <a:lnTo>
                    <a:pt x="309" y="17"/>
                  </a:lnTo>
                  <a:lnTo>
                    <a:pt x="295" y="24"/>
                  </a:lnTo>
                  <a:lnTo>
                    <a:pt x="280" y="31"/>
                  </a:lnTo>
                  <a:lnTo>
                    <a:pt x="266" y="40"/>
                  </a:lnTo>
                  <a:lnTo>
                    <a:pt x="252" y="50"/>
                  </a:lnTo>
                  <a:lnTo>
                    <a:pt x="238" y="59"/>
                  </a:lnTo>
                  <a:lnTo>
                    <a:pt x="223" y="69"/>
                  </a:lnTo>
                  <a:lnTo>
                    <a:pt x="214" y="83"/>
                  </a:lnTo>
                  <a:lnTo>
                    <a:pt x="202" y="93"/>
                  </a:lnTo>
                  <a:lnTo>
                    <a:pt x="193" y="107"/>
                  </a:lnTo>
                  <a:lnTo>
                    <a:pt x="183" y="119"/>
                  </a:lnTo>
                  <a:lnTo>
                    <a:pt x="176" y="133"/>
                  </a:lnTo>
                  <a:lnTo>
                    <a:pt x="166" y="145"/>
                  </a:lnTo>
                  <a:lnTo>
                    <a:pt x="159" y="157"/>
                  </a:lnTo>
                  <a:lnTo>
                    <a:pt x="152" y="171"/>
                  </a:lnTo>
                  <a:lnTo>
                    <a:pt x="147" y="185"/>
                  </a:lnTo>
                  <a:lnTo>
                    <a:pt x="140" y="197"/>
                  </a:lnTo>
                  <a:lnTo>
                    <a:pt x="136" y="211"/>
                  </a:lnTo>
                  <a:lnTo>
                    <a:pt x="131" y="226"/>
                  </a:lnTo>
                  <a:lnTo>
                    <a:pt x="126" y="240"/>
                  </a:lnTo>
                  <a:lnTo>
                    <a:pt x="121" y="252"/>
                  </a:lnTo>
                  <a:lnTo>
                    <a:pt x="117" y="264"/>
                  </a:lnTo>
                  <a:lnTo>
                    <a:pt x="112" y="278"/>
                  </a:lnTo>
                  <a:lnTo>
                    <a:pt x="107" y="290"/>
                  </a:lnTo>
                  <a:lnTo>
                    <a:pt x="102" y="302"/>
                  </a:lnTo>
                  <a:lnTo>
                    <a:pt x="95" y="314"/>
                  </a:lnTo>
                  <a:lnTo>
                    <a:pt x="91" y="325"/>
                  </a:lnTo>
                  <a:lnTo>
                    <a:pt x="86" y="335"/>
                  </a:lnTo>
                  <a:lnTo>
                    <a:pt x="76" y="344"/>
                  </a:lnTo>
                  <a:lnTo>
                    <a:pt x="69" y="356"/>
                  </a:lnTo>
                  <a:lnTo>
                    <a:pt x="60" y="366"/>
                  </a:lnTo>
                  <a:lnTo>
                    <a:pt x="53" y="378"/>
                  </a:lnTo>
                  <a:lnTo>
                    <a:pt x="43" y="385"/>
                  </a:lnTo>
                  <a:lnTo>
                    <a:pt x="36" y="394"/>
                  </a:lnTo>
                  <a:lnTo>
                    <a:pt x="29" y="404"/>
                  </a:lnTo>
                  <a:lnTo>
                    <a:pt x="22" y="413"/>
                  </a:lnTo>
                  <a:lnTo>
                    <a:pt x="15" y="420"/>
                  </a:lnTo>
                  <a:lnTo>
                    <a:pt x="10" y="430"/>
                  </a:lnTo>
                  <a:lnTo>
                    <a:pt x="5" y="439"/>
                  </a:lnTo>
                  <a:lnTo>
                    <a:pt x="3" y="451"/>
                  </a:lnTo>
                  <a:lnTo>
                    <a:pt x="0" y="461"/>
                  </a:lnTo>
                  <a:lnTo>
                    <a:pt x="0" y="470"/>
                  </a:lnTo>
                  <a:lnTo>
                    <a:pt x="3" y="480"/>
                  </a:lnTo>
                  <a:lnTo>
                    <a:pt x="5" y="492"/>
                  </a:lnTo>
                  <a:lnTo>
                    <a:pt x="10" y="501"/>
                  </a:lnTo>
                  <a:lnTo>
                    <a:pt x="19" y="513"/>
                  </a:lnTo>
                  <a:lnTo>
                    <a:pt x="26" y="525"/>
                  </a:lnTo>
                  <a:lnTo>
                    <a:pt x="38" y="537"/>
                  </a:lnTo>
                  <a:lnTo>
                    <a:pt x="48" y="551"/>
                  </a:lnTo>
                  <a:lnTo>
                    <a:pt x="62" y="563"/>
                  </a:lnTo>
                  <a:lnTo>
                    <a:pt x="76" y="577"/>
                  </a:lnTo>
                  <a:lnTo>
                    <a:pt x="88" y="591"/>
                  </a:lnTo>
                  <a:lnTo>
                    <a:pt x="102" y="603"/>
                  </a:lnTo>
                  <a:lnTo>
                    <a:pt x="117" y="615"/>
                  </a:lnTo>
                  <a:lnTo>
                    <a:pt x="131" y="629"/>
                  </a:lnTo>
                  <a:lnTo>
                    <a:pt x="143" y="641"/>
                  </a:lnTo>
                  <a:lnTo>
                    <a:pt x="155" y="653"/>
                  </a:lnTo>
                  <a:lnTo>
                    <a:pt x="169" y="667"/>
                  </a:lnTo>
                  <a:lnTo>
                    <a:pt x="178" y="679"/>
                  </a:lnTo>
                  <a:lnTo>
                    <a:pt x="188" y="691"/>
                  </a:lnTo>
                  <a:lnTo>
                    <a:pt x="195" y="703"/>
                  </a:lnTo>
                  <a:lnTo>
                    <a:pt x="202" y="713"/>
                  </a:lnTo>
                  <a:lnTo>
                    <a:pt x="209" y="724"/>
                  </a:lnTo>
                  <a:lnTo>
                    <a:pt x="214" y="734"/>
                  </a:lnTo>
                  <a:lnTo>
                    <a:pt x="214" y="743"/>
                  </a:lnTo>
                  <a:lnTo>
                    <a:pt x="216" y="753"/>
                  </a:lnTo>
                  <a:lnTo>
                    <a:pt x="216" y="762"/>
                  </a:lnTo>
                  <a:lnTo>
                    <a:pt x="216" y="772"/>
                  </a:lnTo>
                  <a:lnTo>
                    <a:pt x="214" y="779"/>
                  </a:lnTo>
                  <a:lnTo>
                    <a:pt x="214" y="789"/>
                  </a:lnTo>
                  <a:lnTo>
                    <a:pt x="209" y="798"/>
                  </a:lnTo>
                  <a:lnTo>
                    <a:pt x="209" y="808"/>
                  </a:lnTo>
                  <a:lnTo>
                    <a:pt x="204" y="815"/>
                  </a:lnTo>
                  <a:lnTo>
                    <a:pt x="200" y="824"/>
                  </a:lnTo>
                  <a:lnTo>
                    <a:pt x="195" y="834"/>
                  </a:lnTo>
                  <a:lnTo>
                    <a:pt x="190" y="843"/>
                  </a:lnTo>
                  <a:lnTo>
                    <a:pt x="185" y="850"/>
                  </a:lnTo>
                  <a:lnTo>
                    <a:pt x="181" y="857"/>
                  </a:lnTo>
                  <a:lnTo>
                    <a:pt x="174" y="865"/>
                  </a:lnTo>
                  <a:lnTo>
                    <a:pt x="169" y="874"/>
                  </a:lnTo>
                  <a:lnTo>
                    <a:pt x="164" y="881"/>
                  </a:lnTo>
                  <a:lnTo>
                    <a:pt x="159" y="888"/>
                  </a:lnTo>
                  <a:lnTo>
                    <a:pt x="155" y="895"/>
                  </a:lnTo>
                  <a:lnTo>
                    <a:pt x="145" y="917"/>
                  </a:lnTo>
                  <a:lnTo>
                    <a:pt x="159" y="898"/>
                  </a:lnTo>
                  <a:lnTo>
                    <a:pt x="166" y="888"/>
                  </a:lnTo>
                  <a:lnTo>
                    <a:pt x="176" y="876"/>
                  </a:lnTo>
                  <a:lnTo>
                    <a:pt x="185" y="865"/>
                  </a:lnTo>
                  <a:lnTo>
                    <a:pt x="195" y="853"/>
                  </a:lnTo>
                  <a:lnTo>
                    <a:pt x="204" y="838"/>
                  </a:lnTo>
                  <a:lnTo>
                    <a:pt x="214" y="827"/>
                  </a:lnTo>
                  <a:lnTo>
                    <a:pt x="221" y="815"/>
                  </a:lnTo>
                  <a:lnTo>
                    <a:pt x="231" y="803"/>
                  </a:lnTo>
                  <a:lnTo>
                    <a:pt x="240" y="793"/>
                  </a:lnTo>
                  <a:lnTo>
                    <a:pt x="247" y="784"/>
                  </a:lnTo>
                  <a:lnTo>
                    <a:pt x="252" y="772"/>
                  </a:lnTo>
                  <a:lnTo>
                    <a:pt x="257" y="765"/>
                  </a:lnTo>
                  <a:lnTo>
                    <a:pt x="259" y="758"/>
                  </a:lnTo>
                  <a:lnTo>
                    <a:pt x="261" y="751"/>
                  </a:lnTo>
                  <a:lnTo>
                    <a:pt x="264" y="739"/>
                  </a:lnTo>
                  <a:lnTo>
                    <a:pt x="264" y="727"/>
                  </a:lnTo>
                  <a:lnTo>
                    <a:pt x="259" y="720"/>
                  </a:lnTo>
                  <a:lnTo>
                    <a:pt x="257" y="715"/>
                  </a:lnTo>
                  <a:lnTo>
                    <a:pt x="252" y="708"/>
                  </a:lnTo>
                  <a:lnTo>
                    <a:pt x="247" y="701"/>
                  </a:lnTo>
                  <a:lnTo>
                    <a:pt x="240" y="694"/>
                  </a:lnTo>
                  <a:lnTo>
                    <a:pt x="233" y="686"/>
                  </a:lnTo>
                  <a:lnTo>
                    <a:pt x="223" y="677"/>
                  </a:lnTo>
                  <a:lnTo>
                    <a:pt x="214" y="670"/>
                  </a:lnTo>
                  <a:lnTo>
                    <a:pt x="202" y="658"/>
                  </a:lnTo>
                  <a:lnTo>
                    <a:pt x="188" y="648"/>
                  </a:lnTo>
                  <a:lnTo>
                    <a:pt x="174" y="637"/>
                  </a:lnTo>
                  <a:lnTo>
                    <a:pt x="162" y="625"/>
                  </a:lnTo>
                  <a:lnTo>
                    <a:pt x="147" y="610"/>
                  </a:lnTo>
                  <a:lnTo>
                    <a:pt x="133" y="599"/>
                  </a:lnTo>
                  <a:lnTo>
                    <a:pt x="119" y="587"/>
                  </a:lnTo>
                  <a:lnTo>
                    <a:pt x="107" y="572"/>
                  </a:lnTo>
                  <a:lnTo>
                    <a:pt x="93" y="558"/>
                  </a:lnTo>
                  <a:lnTo>
                    <a:pt x="81" y="546"/>
                  </a:lnTo>
                  <a:lnTo>
                    <a:pt x="69" y="532"/>
                  </a:lnTo>
                  <a:lnTo>
                    <a:pt x="60" y="520"/>
                  </a:lnTo>
                  <a:lnTo>
                    <a:pt x="50" y="508"/>
                  </a:lnTo>
                  <a:lnTo>
                    <a:pt x="43" y="496"/>
                  </a:lnTo>
                  <a:lnTo>
                    <a:pt x="38" y="485"/>
                  </a:lnTo>
                  <a:lnTo>
                    <a:pt x="36" y="473"/>
                  </a:lnTo>
                  <a:lnTo>
                    <a:pt x="34" y="463"/>
                  </a:lnTo>
                  <a:lnTo>
                    <a:pt x="36" y="451"/>
                  </a:lnTo>
                  <a:lnTo>
                    <a:pt x="38" y="442"/>
                  </a:lnTo>
                  <a:lnTo>
                    <a:pt x="43" y="435"/>
                  </a:lnTo>
                  <a:lnTo>
                    <a:pt x="48" y="425"/>
                  </a:lnTo>
                  <a:lnTo>
                    <a:pt x="57" y="418"/>
                  </a:lnTo>
                  <a:lnTo>
                    <a:pt x="64" y="411"/>
                  </a:lnTo>
                  <a:lnTo>
                    <a:pt x="76" y="404"/>
                  </a:lnTo>
                  <a:lnTo>
                    <a:pt x="86" y="394"/>
                  </a:lnTo>
                  <a:lnTo>
                    <a:pt x="95" y="387"/>
                  </a:lnTo>
                  <a:lnTo>
                    <a:pt x="105" y="378"/>
                  </a:lnTo>
                  <a:lnTo>
                    <a:pt x="114" y="371"/>
                  </a:lnTo>
                  <a:lnTo>
                    <a:pt x="124" y="361"/>
                  </a:lnTo>
                  <a:lnTo>
                    <a:pt x="133" y="354"/>
                  </a:lnTo>
                  <a:lnTo>
                    <a:pt x="143" y="344"/>
                  </a:lnTo>
                  <a:lnTo>
                    <a:pt x="150" y="335"/>
                  </a:lnTo>
                  <a:lnTo>
                    <a:pt x="155" y="325"/>
                  </a:lnTo>
                  <a:lnTo>
                    <a:pt x="162" y="314"/>
                  </a:lnTo>
                  <a:lnTo>
                    <a:pt x="164" y="302"/>
                  </a:lnTo>
                  <a:lnTo>
                    <a:pt x="169" y="290"/>
                  </a:lnTo>
                  <a:lnTo>
                    <a:pt x="169" y="278"/>
                  </a:lnTo>
                  <a:lnTo>
                    <a:pt x="171" y="266"/>
                  </a:lnTo>
                  <a:lnTo>
                    <a:pt x="174" y="252"/>
                  </a:lnTo>
                  <a:lnTo>
                    <a:pt x="176" y="240"/>
                  </a:lnTo>
                  <a:lnTo>
                    <a:pt x="176" y="226"/>
                  </a:lnTo>
                  <a:lnTo>
                    <a:pt x="178" y="214"/>
                  </a:lnTo>
                  <a:lnTo>
                    <a:pt x="178" y="200"/>
                  </a:lnTo>
                  <a:lnTo>
                    <a:pt x="183" y="188"/>
                  </a:lnTo>
                  <a:lnTo>
                    <a:pt x="185" y="173"/>
                  </a:lnTo>
                  <a:lnTo>
                    <a:pt x="190" y="159"/>
                  </a:lnTo>
                  <a:lnTo>
                    <a:pt x="195" y="147"/>
                  </a:lnTo>
                  <a:lnTo>
                    <a:pt x="202" y="138"/>
                  </a:lnTo>
                  <a:lnTo>
                    <a:pt x="207" y="126"/>
                  </a:lnTo>
                  <a:lnTo>
                    <a:pt x="214" y="114"/>
                  </a:lnTo>
                  <a:lnTo>
                    <a:pt x="223" y="104"/>
                  </a:lnTo>
                  <a:lnTo>
                    <a:pt x="233" y="95"/>
                  </a:lnTo>
                  <a:lnTo>
                    <a:pt x="245" y="83"/>
                  </a:lnTo>
                  <a:lnTo>
                    <a:pt x="257" y="76"/>
                  </a:lnTo>
                  <a:lnTo>
                    <a:pt x="268" y="66"/>
                  </a:lnTo>
                  <a:lnTo>
                    <a:pt x="283" y="59"/>
                  </a:lnTo>
                  <a:lnTo>
                    <a:pt x="297" y="52"/>
                  </a:lnTo>
                  <a:lnTo>
                    <a:pt x="311" y="45"/>
                  </a:lnTo>
                  <a:lnTo>
                    <a:pt x="325" y="38"/>
                  </a:lnTo>
                  <a:lnTo>
                    <a:pt x="342" y="33"/>
                  </a:lnTo>
                  <a:lnTo>
                    <a:pt x="356" y="28"/>
                  </a:lnTo>
                  <a:lnTo>
                    <a:pt x="375" y="26"/>
                  </a:lnTo>
                  <a:lnTo>
                    <a:pt x="392" y="24"/>
                  </a:lnTo>
                  <a:lnTo>
                    <a:pt x="408" y="24"/>
                  </a:lnTo>
                  <a:lnTo>
                    <a:pt x="425" y="21"/>
                  </a:lnTo>
                  <a:lnTo>
                    <a:pt x="444" y="21"/>
                  </a:lnTo>
                  <a:lnTo>
                    <a:pt x="461" y="21"/>
                  </a:lnTo>
                  <a:lnTo>
                    <a:pt x="477" y="24"/>
                  </a:lnTo>
                  <a:lnTo>
                    <a:pt x="494" y="24"/>
                  </a:lnTo>
                  <a:lnTo>
                    <a:pt x="511" y="26"/>
                  </a:lnTo>
                  <a:lnTo>
                    <a:pt x="525" y="26"/>
                  </a:lnTo>
                  <a:lnTo>
                    <a:pt x="541" y="31"/>
                  </a:lnTo>
                  <a:lnTo>
                    <a:pt x="553" y="33"/>
                  </a:lnTo>
                  <a:lnTo>
                    <a:pt x="565" y="36"/>
                  </a:lnTo>
                  <a:lnTo>
                    <a:pt x="575" y="38"/>
                  </a:lnTo>
                  <a:lnTo>
                    <a:pt x="586" y="40"/>
                  </a:lnTo>
                  <a:lnTo>
                    <a:pt x="591" y="40"/>
                  </a:lnTo>
                  <a:lnTo>
                    <a:pt x="596" y="43"/>
                  </a:lnTo>
                  <a:lnTo>
                    <a:pt x="601" y="45"/>
                  </a:lnTo>
                  <a:lnTo>
                    <a:pt x="603" y="45"/>
                  </a:lnTo>
                  <a:lnTo>
                    <a:pt x="603" y="45"/>
                  </a:lnTo>
                  <a:close/>
                </a:path>
              </a:pathLst>
            </a:custGeom>
            <a:solidFill>
              <a:srgbClr val="000000"/>
            </a:solidFill>
            <a:ln w="9525">
              <a:noFill/>
              <a:round/>
              <a:headEnd/>
              <a:tailEnd/>
            </a:ln>
          </p:spPr>
          <p:txBody>
            <a:bodyPr/>
            <a:lstStyle/>
            <a:p>
              <a:endParaRPr lang="en-AU"/>
            </a:p>
          </p:txBody>
        </p:sp>
        <p:sp>
          <p:nvSpPr>
            <p:cNvPr id="51530" name="Freeform 330"/>
            <p:cNvSpPr>
              <a:spLocks/>
            </p:cNvSpPr>
            <p:nvPr/>
          </p:nvSpPr>
          <p:spPr bwMode="auto">
            <a:xfrm>
              <a:off x="2036" y="665"/>
              <a:ext cx="213" cy="435"/>
            </a:xfrm>
            <a:custGeom>
              <a:avLst/>
              <a:gdLst/>
              <a:ahLst/>
              <a:cxnLst>
                <a:cxn ang="0">
                  <a:pos x="161" y="41"/>
                </a:cxn>
                <a:cxn ang="0">
                  <a:pos x="145" y="69"/>
                </a:cxn>
                <a:cxn ang="0">
                  <a:pos x="121" y="69"/>
                </a:cxn>
                <a:cxn ang="0">
                  <a:pos x="102" y="41"/>
                </a:cxn>
                <a:cxn ang="0">
                  <a:pos x="107" y="24"/>
                </a:cxn>
                <a:cxn ang="0">
                  <a:pos x="123" y="3"/>
                </a:cxn>
                <a:cxn ang="0">
                  <a:pos x="156" y="0"/>
                </a:cxn>
                <a:cxn ang="0">
                  <a:pos x="190" y="5"/>
                </a:cxn>
                <a:cxn ang="0">
                  <a:pos x="209" y="12"/>
                </a:cxn>
                <a:cxn ang="0">
                  <a:pos x="213" y="26"/>
                </a:cxn>
                <a:cxn ang="0">
                  <a:pos x="209" y="50"/>
                </a:cxn>
                <a:cxn ang="0">
                  <a:pos x="192" y="79"/>
                </a:cxn>
                <a:cxn ang="0">
                  <a:pos x="168" y="107"/>
                </a:cxn>
                <a:cxn ang="0">
                  <a:pos x="140" y="126"/>
                </a:cxn>
                <a:cxn ang="0">
                  <a:pos x="114" y="133"/>
                </a:cxn>
                <a:cxn ang="0">
                  <a:pos x="99" y="136"/>
                </a:cxn>
                <a:cxn ang="0">
                  <a:pos x="76" y="102"/>
                </a:cxn>
                <a:cxn ang="0">
                  <a:pos x="62" y="124"/>
                </a:cxn>
                <a:cxn ang="0">
                  <a:pos x="50" y="143"/>
                </a:cxn>
                <a:cxn ang="0">
                  <a:pos x="40" y="166"/>
                </a:cxn>
                <a:cxn ang="0">
                  <a:pos x="35" y="193"/>
                </a:cxn>
                <a:cxn ang="0">
                  <a:pos x="35" y="221"/>
                </a:cxn>
                <a:cxn ang="0">
                  <a:pos x="38" y="252"/>
                </a:cxn>
                <a:cxn ang="0">
                  <a:pos x="47" y="283"/>
                </a:cxn>
                <a:cxn ang="0">
                  <a:pos x="59" y="311"/>
                </a:cxn>
                <a:cxn ang="0">
                  <a:pos x="71" y="340"/>
                </a:cxn>
                <a:cxn ang="0">
                  <a:pos x="83" y="364"/>
                </a:cxn>
                <a:cxn ang="0">
                  <a:pos x="99" y="385"/>
                </a:cxn>
                <a:cxn ang="0">
                  <a:pos x="116" y="404"/>
                </a:cxn>
                <a:cxn ang="0">
                  <a:pos x="128" y="416"/>
                </a:cxn>
                <a:cxn ang="0">
                  <a:pos x="107" y="430"/>
                </a:cxn>
                <a:cxn ang="0">
                  <a:pos x="88" y="411"/>
                </a:cxn>
                <a:cxn ang="0">
                  <a:pos x="69" y="387"/>
                </a:cxn>
                <a:cxn ang="0">
                  <a:pos x="54" y="359"/>
                </a:cxn>
                <a:cxn ang="0">
                  <a:pos x="35" y="330"/>
                </a:cxn>
                <a:cxn ang="0">
                  <a:pos x="19" y="295"/>
                </a:cxn>
                <a:cxn ang="0">
                  <a:pos x="7" y="257"/>
                </a:cxn>
                <a:cxn ang="0">
                  <a:pos x="0" y="216"/>
                </a:cxn>
                <a:cxn ang="0">
                  <a:pos x="5" y="178"/>
                </a:cxn>
                <a:cxn ang="0">
                  <a:pos x="14" y="143"/>
                </a:cxn>
                <a:cxn ang="0">
                  <a:pos x="33" y="112"/>
                </a:cxn>
                <a:cxn ang="0">
                  <a:pos x="52" y="88"/>
                </a:cxn>
                <a:cxn ang="0">
                  <a:pos x="69" y="71"/>
                </a:cxn>
                <a:cxn ang="0">
                  <a:pos x="104" y="107"/>
                </a:cxn>
                <a:cxn ang="0">
                  <a:pos x="123" y="107"/>
                </a:cxn>
                <a:cxn ang="0">
                  <a:pos x="147" y="100"/>
                </a:cxn>
                <a:cxn ang="0">
                  <a:pos x="171" y="81"/>
                </a:cxn>
                <a:cxn ang="0">
                  <a:pos x="190" y="60"/>
                </a:cxn>
                <a:cxn ang="0">
                  <a:pos x="197" y="19"/>
                </a:cxn>
                <a:cxn ang="0">
                  <a:pos x="185" y="14"/>
                </a:cxn>
                <a:cxn ang="0">
                  <a:pos x="161" y="10"/>
                </a:cxn>
                <a:cxn ang="0">
                  <a:pos x="140" y="12"/>
                </a:cxn>
                <a:cxn ang="0">
                  <a:pos x="123" y="22"/>
                </a:cxn>
                <a:cxn ang="0">
                  <a:pos x="128" y="55"/>
                </a:cxn>
                <a:cxn ang="0">
                  <a:pos x="149" y="24"/>
                </a:cxn>
              </a:cxnLst>
              <a:rect l="0" t="0" r="r" b="b"/>
              <a:pathLst>
                <a:path w="213" h="435">
                  <a:moveTo>
                    <a:pt x="149" y="24"/>
                  </a:moveTo>
                  <a:lnTo>
                    <a:pt x="164" y="38"/>
                  </a:lnTo>
                  <a:lnTo>
                    <a:pt x="161" y="41"/>
                  </a:lnTo>
                  <a:lnTo>
                    <a:pt x="159" y="48"/>
                  </a:lnTo>
                  <a:lnTo>
                    <a:pt x="152" y="60"/>
                  </a:lnTo>
                  <a:lnTo>
                    <a:pt x="145" y="69"/>
                  </a:lnTo>
                  <a:lnTo>
                    <a:pt x="135" y="71"/>
                  </a:lnTo>
                  <a:lnTo>
                    <a:pt x="128" y="71"/>
                  </a:lnTo>
                  <a:lnTo>
                    <a:pt x="121" y="69"/>
                  </a:lnTo>
                  <a:lnTo>
                    <a:pt x="118" y="69"/>
                  </a:lnTo>
                  <a:lnTo>
                    <a:pt x="102" y="43"/>
                  </a:lnTo>
                  <a:lnTo>
                    <a:pt x="102" y="41"/>
                  </a:lnTo>
                  <a:lnTo>
                    <a:pt x="102" y="38"/>
                  </a:lnTo>
                  <a:lnTo>
                    <a:pt x="102" y="31"/>
                  </a:lnTo>
                  <a:lnTo>
                    <a:pt x="107" y="24"/>
                  </a:lnTo>
                  <a:lnTo>
                    <a:pt x="111" y="17"/>
                  </a:lnTo>
                  <a:lnTo>
                    <a:pt x="116" y="10"/>
                  </a:lnTo>
                  <a:lnTo>
                    <a:pt x="123" y="3"/>
                  </a:lnTo>
                  <a:lnTo>
                    <a:pt x="135" y="0"/>
                  </a:lnTo>
                  <a:lnTo>
                    <a:pt x="145" y="0"/>
                  </a:lnTo>
                  <a:lnTo>
                    <a:pt x="156" y="0"/>
                  </a:lnTo>
                  <a:lnTo>
                    <a:pt x="168" y="0"/>
                  </a:lnTo>
                  <a:lnTo>
                    <a:pt x="183" y="3"/>
                  </a:lnTo>
                  <a:lnTo>
                    <a:pt x="190" y="5"/>
                  </a:lnTo>
                  <a:lnTo>
                    <a:pt x="199" y="7"/>
                  </a:lnTo>
                  <a:lnTo>
                    <a:pt x="206" y="10"/>
                  </a:lnTo>
                  <a:lnTo>
                    <a:pt x="209" y="12"/>
                  </a:lnTo>
                  <a:lnTo>
                    <a:pt x="211" y="14"/>
                  </a:lnTo>
                  <a:lnTo>
                    <a:pt x="213" y="22"/>
                  </a:lnTo>
                  <a:lnTo>
                    <a:pt x="213" y="26"/>
                  </a:lnTo>
                  <a:lnTo>
                    <a:pt x="213" y="33"/>
                  </a:lnTo>
                  <a:lnTo>
                    <a:pt x="211" y="41"/>
                  </a:lnTo>
                  <a:lnTo>
                    <a:pt x="209" y="50"/>
                  </a:lnTo>
                  <a:lnTo>
                    <a:pt x="204" y="57"/>
                  </a:lnTo>
                  <a:lnTo>
                    <a:pt x="199" y="69"/>
                  </a:lnTo>
                  <a:lnTo>
                    <a:pt x="192" y="79"/>
                  </a:lnTo>
                  <a:lnTo>
                    <a:pt x="185" y="88"/>
                  </a:lnTo>
                  <a:lnTo>
                    <a:pt x="178" y="98"/>
                  </a:lnTo>
                  <a:lnTo>
                    <a:pt x="168" y="107"/>
                  </a:lnTo>
                  <a:lnTo>
                    <a:pt x="159" y="114"/>
                  </a:lnTo>
                  <a:lnTo>
                    <a:pt x="149" y="121"/>
                  </a:lnTo>
                  <a:lnTo>
                    <a:pt x="140" y="126"/>
                  </a:lnTo>
                  <a:lnTo>
                    <a:pt x="130" y="131"/>
                  </a:lnTo>
                  <a:lnTo>
                    <a:pt x="121" y="131"/>
                  </a:lnTo>
                  <a:lnTo>
                    <a:pt x="114" y="133"/>
                  </a:lnTo>
                  <a:lnTo>
                    <a:pt x="107" y="133"/>
                  </a:lnTo>
                  <a:lnTo>
                    <a:pt x="102" y="136"/>
                  </a:lnTo>
                  <a:lnTo>
                    <a:pt x="99" y="136"/>
                  </a:lnTo>
                  <a:lnTo>
                    <a:pt x="99" y="136"/>
                  </a:lnTo>
                  <a:lnTo>
                    <a:pt x="78" y="100"/>
                  </a:lnTo>
                  <a:lnTo>
                    <a:pt x="76" y="102"/>
                  </a:lnTo>
                  <a:lnTo>
                    <a:pt x="71" y="107"/>
                  </a:lnTo>
                  <a:lnTo>
                    <a:pt x="66" y="114"/>
                  </a:lnTo>
                  <a:lnTo>
                    <a:pt x="62" y="124"/>
                  </a:lnTo>
                  <a:lnTo>
                    <a:pt x="57" y="128"/>
                  </a:lnTo>
                  <a:lnTo>
                    <a:pt x="52" y="136"/>
                  </a:lnTo>
                  <a:lnTo>
                    <a:pt x="50" y="143"/>
                  </a:lnTo>
                  <a:lnTo>
                    <a:pt x="47" y="150"/>
                  </a:lnTo>
                  <a:lnTo>
                    <a:pt x="43" y="157"/>
                  </a:lnTo>
                  <a:lnTo>
                    <a:pt x="40" y="166"/>
                  </a:lnTo>
                  <a:lnTo>
                    <a:pt x="38" y="176"/>
                  </a:lnTo>
                  <a:lnTo>
                    <a:pt x="38" y="185"/>
                  </a:lnTo>
                  <a:lnTo>
                    <a:pt x="35" y="193"/>
                  </a:lnTo>
                  <a:lnTo>
                    <a:pt x="33" y="202"/>
                  </a:lnTo>
                  <a:lnTo>
                    <a:pt x="33" y="212"/>
                  </a:lnTo>
                  <a:lnTo>
                    <a:pt x="35" y="221"/>
                  </a:lnTo>
                  <a:lnTo>
                    <a:pt x="35" y="231"/>
                  </a:lnTo>
                  <a:lnTo>
                    <a:pt x="38" y="242"/>
                  </a:lnTo>
                  <a:lnTo>
                    <a:pt x="38" y="252"/>
                  </a:lnTo>
                  <a:lnTo>
                    <a:pt x="43" y="264"/>
                  </a:lnTo>
                  <a:lnTo>
                    <a:pt x="45" y="271"/>
                  </a:lnTo>
                  <a:lnTo>
                    <a:pt x="47" y="283"/>
                  </a:lnTo>
                  <a:lnTo>
                    <a:pt x="50" y="292"/>
                  </a:lnTo>
                  <a:lnTo>
                    <a:pt x="54" y="302"/>
                  </a:lnTo>
                  <a:lnTo>
                    <a:pt x="59" y="311"/>
                  </a:lnTo>
                  <a:lnTo>
                    <a:pt x="62" y="321"/>
                  </a:lnTo>
                  <a:lnTo>
                    <a:pt x="66" y="330"/>
                  </a:lnTo>
                  <a:lnTo>
                    <a:pt x="71" y="340"/>
                  </a:lnTo>
                  <a:lnTo>
                    <a:pt x="73" y="347"/>
                  </a:lnTo>
                  <a:lnTo>
                    <a:pt x="81" y="356"/>
                  </a:lnTo>
                  <a:lnTo>
                    <a:pt x="83" y="364"/>
                  </a:lnTo>
                  <a:lnTo>
                    <a:pt x="90" y="371"/>
                  </a:lnTo>
                  <a:lnTo>
                    <a:pt x="95" y="378"/>
                  </a:lnTo>
                  <a:lnTo>
                    <a:pt x="99" y="385"/>
                  </a:lnTo>
                  <a:lnTo>
                    <a:pt x="102" y="390"/>
                  </a:lnTo>
                  <a:lnTo>
                    <a:pt x="109" y="394"/>
                  </a:lnTo>
                  <a:lnTo>
                    <a:pt x="116" y="404"/>
                  </a:lnTo>
                  <a:lnTo>
                    <a:pt x="123" y="411"/>
                  </a:lnTo>
                  <a:lnTo>
                    <a:pt x="126" y="413"/>
                  </a:lnTo>
                  <a:lnTo>
                    <a:pt x="128" y="416"/>
                  </a:lnTo>
                  <a:lnTo>
                    <a:pt x="111" y="435"/>
                  </a:lnTo>
                  <a:lnTo>
                    <a:pt x="109" y="432"/>
                  </a:lnTo>
                  <a:lnTo>
                    <a:pt x="107" y="430"/>
                  </a:lnTo>
                  <a:lnTo>
                    <a:pt x="102" y="425"/>
                  </a:lnTo>
                  <a:lnTo>
                    <a:pt x="97" y="421"/>
                  </a:lnTo>
                  <a:lnTo>
                    <a:pt x="88" y="411"/>
                  </a:lnTo>
                  <a:lnTo>
                    <a:pt x="81" y="399"/>
                  </a:lnTo>
                  <a:lnTo>
                    <a:pt x="73" y="394"/>
                  </a:lnTo>
                  <a:lnTo>
                    <a:pt x="69" y="387"/>
                  </a:lnTo>
                  <a:lnTo>
                    <a:pt x="64" y="378"/>
                  </a:lnTo>
                  <a:lnTo>
                    <a:pt x="62" y="371"/>
                  </a:lnTo>
                  <a:lnTo>
                    <a:pt x="54" y="359"/>
                  </a:lnTo>
                  <a:lnTo>
                    <a:pt x="47" y="352"/>
                  </a:lnTo>
                  <a:lnTo>
                    <a:pt x="40" y="340"/>
                  </a:lnTo>
                  <a:lnTo>
                    <a:pt x="35" y="330"/>
                  </a:lnTo>
                  <a:lnTo>
                    <a:pt x="28" y="316"/>
                  </a:lnTo>
                  <a:lnTo>
                    <a:pt x="24" y="307"/>
                  </a:lnTo>
                  <a:lnTo>
                    <a:pt x="19" y="295"/>
                  </a:lnTo>
                  <a:lnTo>
                    <a:pt x="14" y="283"/>
                  </a:lnTo>
                  <a:lnTo>
                    <a:pt x="9" y="269"/>
                  </a:lnTo>
                  <a:lnTo>
                    <a:pt x="7" y="257"/>
                  </a:lnTo>
                  <a:lnTo>
                    <a:pt x="2" y="242"/>
                  </a:lnTo>
                  <a:lnTo>
                    <a:pt x="2" y="231"/>
                  </a:lnTo>
                  <a:lnTo>
                    <a:pt x="0" y="216"/>
                  </a:lnTo>
                  <a:lnTo>
                    <a:pt x="0" y="204"/>
                  </a:lnTo>
                  <a:lnTo>
                    <a:pt x="0" y="190"/>
                  </a:lnTo>
                  <a:lnTo>
                    <a:pt x="5" y="178"/>
                  </a:lnTo>
                  <a:lnTo>
                    <a:pt x="7" y="166"/>
                  </a:lnTo>
                  <a:lnTo>
                    <a:pt x="9" y="155"/>
                  </a:lnTo>
                  <a:lnTo>
                    <a:pt x="14" y="143"/>
                  </a:lnTo>
                  <a:lnTo>
                    <a:pt x="19" y="131"/>
                  </a:lnTo>
                  <a:lnTo>
                    <a:pt x="26" y="121"/>
                  </a:lnTo>
                  <a:lnTo>
                    <a:pt x="33" y="112"/>
                  </a:lnTo>
                  <a:lnTo>
                    <a:pt x="40" y="102"/>
                  </a:lnTo>
                  <a:lnTo>
                    <a:pt x="47" y="95"/>
                  </a:lnTo>
                  <a:lnTo>
                    <a:pt x="52" y="88"/>
                  </a:lnTo>
                  <a:lnTo>
                    <a:pt x="59" y="81"/>
                  </a:lnTo>
                  <a:lnTo>
                    <a:pt x="64" y="74"/>
                  </a:lnTo>
                  <a:lnTo>
                    <a:pt x="69" y="71"/>
                  </a:lnTo>
                  <a:lnTo>
                    <a:pt x="76" y="64"/>
                  </a:lnTo>
                  <a:lnTo>
                    <a:pt x="81" y="62"/>
                  </a:lnTo>
                  <a:lnTo>
                    <a:pt x="104" y="107"/>
                  </a:lnTo>
                  <a:lnTo>
                    <a:pt x="107" y="107"/>
                  </a:lnTo>
                  <a:lnTo>
                    <a:pt x="116" y="107"/>
                  </a:lnTo>
                  <a:lnTo>
                    <a:pt x="123" y="107"/>
                  </a:lnTo>
                  <a:lnTo>
                    <a:pt x="130" y="105"/>
                  </a:lnTo>
                  <a:lnTo>
                    <a:pt x="137" y="102"/>
                  </a:lnTo>
                  <a:lnTo>
                    <a:pt x="147" y="100"/>
                  </a:lnTo>
                  <a:lnTo>
                    <a:pt x="154" y="93"/>
                  </a:lnTo>
                  <a:lnTo>
                    <a:pt x="164" y="88"/>
                  </a:lnTo>
                  <a:lnTo>
                    <a:pt x="171" y="81"/>
                  </a:lnTo>
                  <a:lnTo>
                    <a:pt x="180" y="74"/>
                  </a:lnTo>
                  <a:lnTo>
                    <a:pt x="185" y="67"/>
                  </a:lnTo>
                  <a:lnTo>
                    <a:pt x="190" y="60"/>
                  </a:lnTo>
                  <a:lnTo>
                    <a:pt x="194" y="55"/>
                  </a:lnTo>
                  <a:lnTo>
                    <a:pt x="197" y="55"/>
                  </a:lnTo>
                  <a:lnTo>
                    <a:pt x="197" y="19"/>
                  </a:lnTo>
                  <a:lnTo>
                    <a:pt x="194" y="19"/>
                  </a:lnTo>
                  <a:lnTo>
                    <a:pt x="190" y="17"/>
                  </a:lnTo>
                  <a:lnTo>
                    <a:pt x="185" y="14"/>
                  </a:lnTo>
                  <a:lnTo>
                    <a:pt x="178" y="14"/>
                  </a:lnTo>
                  <a:lnTo>
                    <a:pt x="171" y="12"/>
                  </a:lnTo>
                  <a:lnTo>
                    <a:pt x="161" y="10"/>
                  </a:lnTo>
                  <a:lnTo>
                    <a:pt x="154" y="10"/>
                  </a:lnTo>
                  <a:lnTo>
                    <a:pt x="147" y="12"/>
                  </a:lnTo>
                  <a:lnTo>
                    <a:pt x="140" y="12"/>
                  </a:lnTo>
                  <a:lnTo>
                    <a:pt x="133" y="14"/>
                  </a:lnTo>
                  <a:lnTo>
                    <a:pt x="126" y="17"/>
                  </a:lnTo>
                  <a:lnTo>
                    <a:pt x="123" y="22"/>
                  </a:lnTo>
                  <a:lnTo>
                    <a:pt x="116" y="26"/>
                  </a:lnTo>
                  <a:lnTo>
                    <a:pt x="116" y="31"/>
                  </a:lnTo>
                  <a:lnTo>
                    <a:pt x="128" y="55"/>
                  </a:lnTo>
                  <a:lnTo>
                    <a:pt x="142" y="38"/>
                  </a:lnTo>
                  <a:lnTo>
                    <a:pt x="149" y="24"/>
                  </a:lnTo>
                  <a:lnTo>
                    <a:pt x="149" y="24"/>
                  </a:lnTo>
                  <a:close/>
                </a:path>
              </a:pathLst>
            </a:custGeom>
            <a:solidFill>
              <a:srgbClr val="000000"/>
            </a:solidFill>
            <a:ln w="9525">
              <a:noFill/>
              <a:round/>
              <a:headEnd/>
              <a:tailEnd/>
            </a:ln>
          </p:spPr>
          <p:txBody>
            <a:bodyPr/>
            <a:lstStyle/>
            <a:p>
              <a:endParaRPr lang="en-AU"/>
            </a:p>
          </p:txBody>
        </p:sp>
        <p:sp>
          <p:nvSpPr>
            <p:cNvPr id="51531" name="Freeform 331"/>
            <p:cNvSpPr>
              <a:spLocks/>
            </p:cNvSpPr>
            <p:nvPr/>
          </p:nvSpPr>
          <p:spPr bwMode="auto">
            <a:xfrm>
              <a:off x="1144" y="627"/>
              <a:ext cx="116" cy="261"/>
            </a:xfrm>
            <a:custGeom>
              <a:avLst/>
              <a:gdLst/>
              <a:ahLst/>
              <a:cxnLst>
                <a:cxn ang="0">
                  <a:pos x="2" y="3"/>
                </a:cxn>
                <a:cxn ang="0">
                  <a:pos x="12" y="14"/>
                </a:cxn>
                <a:cxn ang="0">
                  <a:pos x="23" y="26"/>
                </a:cxn>
                <a:cxn ang="0">
                  <a:pos x="35" y="43"/>
                </a:cxn>
                <a:cxn ang="0">
                  <a:pos x="47" y="62"/>
                </a:cxn>
                <a:cxn ang="0">
                  <a:pos x="59" y="83"/>
                </a:cxn>
                <a:cxn ang="0">
                  <a:pos x="71" y="107"/>
                </a:cxn>
                <a:cxn ang="0">
                  <a:pos x="76" y="131"/>
                </a:cxn>
                <a:cxn ang="0">
                  <a:pos x="78" y="157"/>
                </a:cxn>
                <a:cxn ang="0">
                  <a:pos x="80" y="181"/>
                </a:cxn>
                <a:cxn ang="0">
                  <a:pos x="80" y="204"/>
                </a:cxn>
                <a:cxn ang="0">
                  <a:pos x="78" y="223"/>
                </a:cxn>
                <a:cxn ang="0">
                  <a:pos x="76" y="240"/>
                </a:cxn>
                <a:cxn ang="0">
                  <a:pos x="73" y="257"/>
                </a:cxn>
                <a:cxn ang="0">
                  <a:pos x="73" y="259"/>
                </a:cxn>
                <a:cxn ang="0">
                  <a:pos x="85" y="250"/>
                </a:cxn>
                <a:cxn ang="0">
                  <a:pos x="97" y="235"/>
                </a:cxn>
                <a:cxn ang="0">
                  <a:pos x="104" y="223"/>
                </a:cxn>
                <a:cxn ang="0">
                  <a:pos x="109" y="209"/>
                </a:cxn>
                <a:cxn ang="0">
                  <a:pos x="116" y="197"/>
                </a:cxn>
                <a:cxn ang="0">
                  <a:pos x="116" y="183"/>
                </a:cxn>
                <a:cxn ang="0">
                  <a:pos x="116" y="164"/>
                </a:cxn>
                <a:cxn ang="0">
                  <a:pos x="114" y="147"/>
                </a:cxn>
                <a:cxn ang="0">
                  <a:pos x="109" y="128"/>
                </a:cxn>
                <a:cxn ang="0">
                  <a:pos x="102" y="109"/>
                </a:cxn>
                <a:cxn ang="0">
                  <a:pos x="95" y="90"/>
                </a:cxn>
                <a:cxn ang="0">
                  <a:pos x="85" y="74"/>
                </a:cxn>
                <a:cxn ang="0">
                  <a:pos x="73" y="57"/>
                </a:cxn>
                <a:cxn ang="0">
                  <a:pos x="61" y="43"/>
                </a:cxn>
                <a:cxn ang="0">
                  <a:pos x="50" y="31"/>
                </a:cxn>
                <a:cxn ang="0">
                  <a:pos x="33" y="17"/>
                </a:cxn>
                <a:cxn ang="0">
                  <a:pos x="12" y="5"/>
                </a:cxn>
                <a:cxn ang="0">
                  <a:pos x="2" y="0"/>
                </a:cxn>
                <a:cxn ang="0">
                  <a:pos x="0" y="0"/>
                </a:cxn>
              </a:cxnLst>
              <a:rect l="0" t="0" r="r" b="b"/>
              <a:pathLst>
                <a:path w="116" h="261">
                  <a:moveTo>
                    <a:pt x="0" y="0"/>
                  </a:moveTo>
                  <a:lnTo>
                    <a:pt x="2" y="3"/>
                  </a:lnTo>
                  <a:lnTo>
                    <a:pt x="9" y="10"/>
                  </a:lnTo>
                  <a:lnTo>
                    <a:pt x="12" y="14"/>
                  </a:lnTo>
                  <a:lnTo>
                    <a:pt x="19" y="22"/>
                  </a:lnTo>
                  <a:lnTo>
                    <a:pt x="23" y="26"/>
                  </a:lnTo>
                  <a:lnTo>
                    <a:pt x="31" y="36"/>
                  </a:lnTo>
                  <a:lnTo>
                    <a:pt x="35" y="43"/>
                  </a:lnTo>
                  <a:lnTo>
                    <a:pt x="42" y="52"/>
                  </a:lnTo>
                  <a:lnTo>
                    <a:pt x="47" y="62"/>
                  </a:lnTo>
                  <a:lnTo>
                    <a:pt x="54" y="74"/>
                  </a:lnTo>
                  <a:lnTo>
                    <a:pt x="59" y="83"/>
                  </a:lnTo>
                  <a:lnTo>
                    <a:pt x="66" y="95"/>
                  </a:lnTo>
                  <a:lnTo>
                    <a:pt x="71" y="107"/>
                  </a:lnTo>
                  <a:lnTo>
                    <a:pt x="73" y="121"/>
                  </a:lnTo>
                  <a:lnTo>
                    <a:pt x="76" y="131"/>
                  </a:lnTo>
                  <a:lnTo>
                    <a:pt x="78" y="145"/>
                  </a:lnTo>
                  <a:lnTo>
                    <a:pt x="78" y="157"/>
                  </a:lnTo>
                  <a:lnTo>
                    <a:pt x="80" y="169"/>
                  </a:lnTo>
                  <a:lnTo>
                    <a:pt x="80" y="181"/>
                  </a:lnTo>
                  <a:lnTo>
                    <a:pt x="80" y="193"/>
                  </a:lnTo>
                  <a:lnTo>
                    <a:pt x="80" y="204"/>
                  </a:lnTo>
                  <a:lnTo>
                    <a:pt x="80" y="214"/>
                  </a:lnTo>
                  <a:lnTo>
                    <a:pt x="78" y="223"/>
                  </a:lnTo>
                  <a:lnTo>
                    <a:pt x="78" y="233"/>
                  </a:lnTo>
                  <a:lnTo>
                    <a:pt x="76" y="240"/>
                  </a:lnTo>
                  <a:lnTo>
                    <a:pt x="76" y="247"/>
                  </a:lnTo>
                  <a:lnTo>
                    <a:pt x="73" y="257"/>
                  </a:lnTo>
                  <a:lnTo>
                    <a:pt x="73" y="261"/>
                  </a:lnTo>
                  <a:lnTo>
                    <a:pt x="73" y="259"/>
                  </a:lnTo>
                  <a:lnTo>
                    <a:pt x="78" y="257"/>
                  </a:lnTo>
                  <a:lnTo>
                    <a:pt x="85" y="250"/>
                  </a:lnTo>
                  <a:lnTo>
                    <a:pt x="92" y="240"/>
                  </a:lnTo>
                  <a:lnTo>
                    <a:pt x="97" y="235"/>
                  </a:lnTo>
                  <a:lnTo>
                    <a:pt x="99" y="228"/>
                  </a:lnTo>
                  <a:lnTo>
                    <a:pt x="104" y="223"/>
                  </a:lnTo>
                  <a:lnTo>
                    <a:pt x="106" y="216"/>
                  </a:lnTo>
                  <a:lnTo>
                    <a:pt x="109" y="209"/>
                  </a:lnTo>
                  <a:lnTo>
                    <a:pt x="111" y="204"/>
                  </a:lnTo>
                  <a:lnTo>
                    <a:pt x="116" y="197"/>
                  </a:lnTo>
                  <a:lnTo>
                    <a:pt x="116" y="193"/>
                  </a:lnTo>
                  <a:lnTo>
                    <a:pt x="116" y="183"/>
                  </a:lnTo>
                  <a:lnTo>
                    <a:pt x="116" y="174"/>
                  </a:lnTo>
                  <a:lnTo>
                    <a:pt x="116" y="164"/>
                  </a:lnTo>
                  <a:lnTo>
                    <a:pt x="116" y="157"/>
                  </a:lnTo>
                  <a:lnTo>
                    <a:pt x="114" y="147"/>
                  </a:lnTo>
                  <a:lnTo>
                    <a:pt x="111" y="138"/>
                  </a:lnTo>
                  <a:lnTo>
                    <a:pt x="109" y="128"/>
                  </a:lnTo>
                  <a:lnTo>
                    <a:pt x="106" y="121"/>
                  </a:lnTo>
                  <a:lnTo>
                    <a:pt x="102" y="109"/>
                  </a:lnTo>
                  <a:lnTo>
                    <a:pt x="99" y="100"/>
                  </a:lnTo>
                  <a:lnTo>
                    <a:pt x="95" y="90"/>
                  </a:lnTo>
                  <a:lnTo>
                    <a:pt x="90" y="81"/>
                  </a:lnTo>
                  <a:lnTo>
                    <a:pt x="85" y="74"/>
                  </a:lnTo>
                  <a:lnTo>
                    <a:pt x="78" y="64"/>
                  </a:lnTo>
                  <a:lnTo>
                    <a:pt x="73" y="57"/>
                  </a:lnTo>
                  <a:lnTo>
                    <a:pt x="68" y="52"/>
                  </a:lnTo>
                  <a:lnTo>
                    <a:pt x="61" y="43"/>
                  </a:lnTo>
                  <a:lnTo>
                    <a:pt x="57" y="38"/>
                  </a:lnTo>
                  <a:lnTo>
                    <a:pt x="50" y="31"/>
                  </a:lnTo>
                  <a:lnTo>
                    <a:pt x="45" y="26"/>
                  </a:lnTo>
                  <a:lnTo>
                    <a:pt x="33" y="17"/>
                  </a:lnTo>
                  <a:lnTo>
                    <a:pt x="23" y="12"/>
                  </a:lnTo>
                  <a:lnTo>
                    <a:pt x="12" y="5"/>
                  </a:lnTo>
                  <a:lnTo>
                    <a:pt x="7" y="3"/>
                  </a:lnTo>
                  <a:lnTo>
                    <a:pt x="2" y="0"/>
                  </a:lnTo>
                  <a:lnTo>
                    <a:pt x="0" y="0"/>
                  </a:lnTo>
                  <a:lnTo>
                    <a:pt x="0" y="0"/>
                  </a:lnTo>
                  <a:close/>
                </a:path>
              </a:pathLst>
            </a:custGeom>
            <a:solidFill>
              <a:srgbClr val="000000"/>
            </a:solidFill>
            <a:ln w="9525">
              <a:noFill/>
              <a:round/>
              <a:headEnd/>
              <a:tailEnd/>
            </a:ln>
          </p:spPr>
          <p:txBody>
            <a:bodyPr/>
            <a:lstStyle/>
            <a:p>
              <a:endParaRPr lang="en-AU"/>
            </a:p>
          </p:txBody>
        </p:sp>
        <p:sp>
          <p:nvSpPr>
            <p:cNvPr id="51532" name="Freeform 332"/>
            <p:cNvSpPr>
              <a:spLocks/>
            </p:cNvSpPr>
            <p:nvPr/>
          </p:nvSpPr>
          <p:spPr bwMode="auto">
            <a:xfrm>
              <a:off x="1212" y="656"/>
              <a:ext cx="216" cy="280"/>
            </a:xfrm>
            <a:custGeom>
              <a:avLst/>
              <a:gdLst/>
              <a:ahLst/>
              <a:cxnLst>
                <a:cxn ang="0">
                  <a:pos x="43" y="42"/>
                </a:cxn>
                <a:cxn ang="0">
                  <a:pos x="65" y="40"/>
                </a:cxn>
                <a:cxn ang="0">
                  <a:pos x="95" y="28"/>
                </a:cxn>
                <a:cxn ang="0">
                  <a:pos x="119" y="16"/>
                </a:cxn>
                <a:cxn ang="0">
                  <a:pos x="143" y="4"/>
                </a:cxn>
                <a:cxn ang="0">
                  <a:pos x="178" y="2"/>
                </a:cxn>
                <a:cxn ang="0">
                  <a:pos x="200" y="14"/>
                </a:cxn>
                <a:cxn ang="0">
                  <a:pos x="214" y="45"/>
                </a:cxn>
                <a:cxn ang="0">
                  <a:pos x="214" y="73"/>
                </a:cxn>
                <a:cxn ang="0">
                  <a:pos x="212" y="92"/>
                </a:cxn>
                <a:cxn ang="0">
                  <a:pos x="202" y="102"/>
                </a:cxn>
                <a:cxn ang="0">
                  <a:pos x="174" y="111"/>
                </a:cxn>
                <a:cxn ang="0">
                  <a:pos x="148" y="126"/>
                </a:cxn>
                <a:cxn ang="0">
                  <a:pos x="136" y="142"/>
                </a:cxn>
                <a:cxn ang="0">
                  <a:pos x="124" y="168"/>
                </a:cxn>
                <a:cxn ang="0">
                  <a:pos x="114" y="199"/>
                </a:cxn>
                <a:cxn ang="0">
                  <a:pos x="103" y="228"/>
                </a:cxn>
                <a:cxn ang="0">
                  <a:pos x="86" y="249"/>
                </a:cxn>
                <a:cxn ang="0">
                  <a:pos x="65" y="266"/>
                </a:cxn>
                <a:cxn ang="0">
                  <a:pos x="38" y="273"/>
                </a:cxn>
                <a:cxn ang="0">
                  <a:pos x="10" y="278"/>
                </a:cxn>
                <a:cxn ang="0">
                  <a:pos x="3" y="278"/>
                </a:cxn>
                <a:cxn ang="0">
                  <a:pos x="17" y="268"/>
                </a:cxn>
                <a:cxn ang="0">
                  <a:pos x="38" y="259"/>
                </a:cxn>
                <a:cxn ang="0">
                  <a:pos x="60" y="242"/>
                </a:cxn>
                <a:cxn ang="0">
                  <a:pos x="79" y="225"/>
                </a:cxn>
                <a:cxn ang="0">
                  <a:pos x="93" y="204"/>
                </a:cxn>
                <a:cxn ang="0">
                  <a:pos x="103" y="180"/>
                </a:cxn>
                <a:cxn ang="0">
                  <a:pos x="112" y="156"/>
                </a:cxn>
                <a:cxn ang="0">
                  <a:pos x="117" y="135"/>
                </a:cxn>
                <a:cxn ang="0">
                  <a:pos x="131" y="107"/>
                </a:cxn>
                <a:cxn ang="0">
                  <a:pos x="157" y="92"/>
                </a:cxn>
                <a:cxn ang="0">
                  <a:pos x="181" y="92"/>
                </a:cxn>
                <a:cxn ang="0">
                  <a:pos x="190" y="92"/>
                </a:cxn>
                <a:cxn ang="0">
                  <a:pos x="202" y="76"/>
                </a:cxn>
                <a:cxn ang="0">
                  <a:pos x="197" y="52"/>
                </a:cxn>
                <a:cxn ang="0">
                  <a:pos x="176" y="31"/>
                </a:cxn>
                <a:cxn ang="0">
                  <a:pos x="148" y="16"/>
                </a:cxn>
                <a:cxn ang="0">
                  <a:pos x="126" y="23"/>
                </a:cxn>
                <a:cxn ang="0">
                  <a:pos x="112" y="45"/>
                </a:cxn>
                <a:cxn ang="0">
                  <a:pos x="95" y="59"/>
                </a:cxn>
                <a:cxn ang="0">
                  <a:pos x="67" y="54"/>
                </a:cxn>
                <a:cxn ang="0">
                  <a:pos x="43" y="45"/>
                </a:cxn>
                <a:cxn ang="0">
                  <a:pos x="36" y="42"/>
                </a:cxn>
              </a:cxnLst>
              <a:rect l="0" t="0" r="r" b="b"/>
              <a:pathLst>
                <a:path w="216" h="280">
                  <a:moveTo>
                    <a:pt x="36" y="42"/>
                  </a:moveTo>
                  <a:lnTo>
                    <a:pt x="41" y="42"/>
                  </a:lnTo>
                  <a:lnTo>
                    <a:pt x="43" y="42"/>
                  </a:lnTo>
                  <a:lnTo>
                    <a:pt x="50" y="42"/>
                  </a:lnTo>
                  <a:lnTo>
                    <a:pt x="55" y="40"/>
                  </a:lnTo>
                  <a:lnTo>
                    <a:pt x="65" y="40"/>
                  </a:lnTo>
                  <a:lnTo>
                    <a:pt x="74" y="38"/>
                  </a:lnTo>
                  <a:lnTo>
                    <a:pt x="86" y="35"/>
                  </a:lnTo>
                  <a:lnTo>
                    <a:pt x="95" y="28"/>
                  </a:lnTo>
                  <a:lnTo>
                    <a:pt x="107" y="23"/>
                  </a:lnTo>
                  <a:lnTo>
                    <a:pt x="112" y="19"/>
                  </a:lnTo>
                  <a:lnTo>
                    <a:pt x="119" y="16"/>
                  </a:lnTo>
                  <a:lnTo>
                    <a:pt x="126" y="14"/>
                  </a:lnTo>
                  <a:lnTo>
                    <a:pt x="131" y="12"/>
                  </a:lnTo>
                  <a:lnTo>
                    <a:pt x="143" y="4"/>
                  </a:lnTo>
                  <a:lnTo>
                    <a:pt x="157" y="2"/>
                  </a:lnTo>
                  <a:lnTo>
                    <a:pt x="167" y="0"/>
                  </a:lnTo>
                  <a:lnTo>
                    <a:pt x="178" y="2"/>
                  </a:lnTo>
                  <a:lnTo>
                    <a:pt x="186" y="4"/>
                  </a:lnTo>
                  <a:lnTo>
                    <a:pt x="195" y="9"/>
                  </a:lnTo>
                  <a:lnTo>
                    <a:pt x="200" y="14"/>
                  </a:lnTo>
                  <a:lnTo>
                    <a:pt x="207" y="23"/>
                  </a:lnTo>
                  <a:lnTo>
                    <a:pt x="209" y="33"/>
                  </a:lnTo>
                  <a:lnTo>
                    <a:pt x="214" y="45"/>
                  </a:lnTo>
                  <a:lnTo>
                    <a:pt x="214" y="54"/>
                  </a:lnTo>
                  <a:lnTo>
                    <a:pt x="216" y="64"/>
                  </a:lnTo>
                  <a:lnTo>
                    <a:pt x="214" y="73"/>
                  </a:lnTo>
                  <a:lnTo>
                    <a:pt x="214" y="80"/>
                  </a:lnTo>
                  <a:lnTo>
                    <a:pt x="214" y="88"/>
                  </a:lnTo>
                  <a:lnTo>
                    <a:pt x="212" y="92"/>
                  </a:lnTo>
                  <a:lnTo>
                    <a:pt x="209" y="99"/>
                  </a:lnTo>
                  <a:lnTo>
                    <a:pt x="207" y="102"/>
                  </a:lnTo>
                  <a:lnTo>
                    <a:pt x="202" y="102"/>
                  </a:lnTo>
                  <a:lnTo>
                    <a:pt x="195" y="107"/>
                  </a:lnTo>
                  <a:lnTo>
                    <a:pt x="183" y="109"/>
                  </a:lnTo>
                  <a:lnTo>
                    <a:pt x="174" y="111"/>
                  </a:lnTo>
                  <a:lnTo>
                    <a:pt x="164" y="116"/>
                  </a:lnTo>
                  <a:lnTo>
                    <a:pt x="152" y="121"/>
                  </a:lnTo>
                  <a:lnTo>
                    <a:pt x="148" y="126"/>
                  </a:lnTo>
                  <a:lnTo>
                    <a:pt x="143" y="130"/>
                  </a:lnTo>
                  <a:lnTo>
                    <a:pt x="138" y="135"/>
                  </a:lnTo>
                  <a:lnTo>
                    <a:pt x="136" y="142"/>
                  </a:lnTo>
                  <a:lnTo>
                    <a:pt x="131" y="149"/>
                  </a:lnTo>
                  <a:lnTo>
                    <a:pt x="129" y="159"/>
                  </a:lnTo>
                  <a:lnTo>
                    <a:pt x="124" y="168"/>
                  </a:lnTo>
                  <a:lnTo>
                    <a:pt x="121" y="178"/>
                  </a:lnTo>
                  <a:lnTo>
                    <a:pt x="119" y="187"/>
                  </a:lnTo>
                  <a:lnTo>
                    <a:pt x="114" y="199"/>
                  </a:lnTo>
                  <a:lnTo>
                    <a:pt x="112" y="209"/>
                  </a:lnTo>
                  <a:lnTo>
                    <a:pt x="107" y="221"/>
                  </a:lnTo>
                  <a:lnTo>
                    <a:pt x="103" y="228"/>
                  </a:lnTo>
                  <a:lnTo>
                    <a:pt x="98" y="235"/>
                  </a:lnTo>
                  <a:lnTo>
                    <a:pt x="91" y="242"/>
                  </a:lnTo>
                  <a:lnTo>
                    <a:pt x="86" y="249"/>
                  </a:lnTo>
                  <a:lnTo>
                    <a:pt x="81" y="254"/>
                  </a:lnTo>
                  <a:lnTo>
                    <a:pt x="74" y="261"/>
                  </a:lnTo>
                  <a:lnTo>
                    <a:pt x="65" y="266"/>
                  </a:lnTo>
                  <a:lnTo>
                    <a:pt x="57" y="270"/>
                  </a:lnTo>
                  <a:lnTo>
                    <a:pt x="48" y="273"/>
                  </a:lnTo>
                  <a:lnTo>
                    <a:pt x="38" y="273"/>
                  </a:lnTo>
                  <a:lnTo>
                    <a:pt x="29" y="275"/>
                  </a:lnTo>
                  <a:lnTo>
                    <a:pt x="19" y="278"/>
                  </a:lnTo>
                  <a:lnTo>
                    <a:pt x="10" y="278"/>
                  </a:lnTo>
                  <a:lnTo>
                    <a:pt x="5" y="280"/>
                  </a:lnTo>
                  <a:lnTo>
                    <a:pt x="0" y="280"/>
                  </a:lnTo>
                  <a:lnTo>
                    <a:pt x="3" y="278"/>
                  </a:lnTo>
                  <a:lnTo>
                    <a:pt x="8" y="275"/>
                  </a:lnTo>
                  <a:lnTo>
                    <a:pt x="12" y="273"/>
                  </a:lnTo>
                  <a:lnTo>
                    <a:pt x="17" y="268"/>
                  </a:lnTo>
                  <a:lnTo>
                    <a:pt x="24" y="266"/>
                  </a:lnTo>
                  <a:lnTo>
                    <a:pt x="31" y="263"/>
                  </a:lnTo>
                  <a:lnTo>
                    <a:pt x="38" y="259"/>
                  </a:lnTo>
                  <a:lnTo>
                    <a:pt x="43" y="254"/>
                  </a:lnTo>
                  <a:lnTo>
                    <a:pt x="50" y="247"/>
                  </a:lnTo>
                  <a:lnTo>
                    <a:pt x="60" y="242"/>
                  </a:lnTo>
                  <a:lnTo>
                    <a:pt x="65" y="237"/>
                  </a:lnTo>
                  <a:lnTo>
                    <a:pt x="72" y="230"/>
                  </a:lnTo>
                  <a:lnTo>
                    <a:pt x="79" y="225"/>
                  </a:lnTo>
                  <a:lnTo>
                    <a:pt x="86" y="221"/>
                  </a:lnTo>
                  <a:lnTo>
                    <a:pt x="88" y="211"/>
                  </a:lnTo>
                  <a:lnTo>
                    <a:pt x="93" y="204"/>
                  </a:lnTo>
                  <a:lnTo>
                    <a:pt x="95" y="194"/>
                  </a:lnTo>
                  <a:lnTo>
                    <a:pt x="100" y="187"/>
                  </a:lnTo>
                  <a:lnTo>
                    <a:pt x="103" y="180"/>
                  </a:lnTo>
                  <a:lnTo>
                    <a:pt x="105" y="173"/>
                  </a:lnTo>
                  <a:lnTo>
                    <a:pt x="107" y="164"/>
                  </a:lnTo>
                  <a:lnTo>
                    <a:pt x="112" y="156"/>
                  </a:lnTo>
                  <a:lnTo>
                    <a:pt x="112" y="149"/>
                  </a:lnTo>
                  <a:lnTo>
                    <a:pt x="114" y="142"/>
                  </a:lnTo>
                  <a:lnTo>
                    <a:pt x="117" y="135"/>
                  </a:lnTo>
                  <a:lnTo>
                    <a:pt x="119" y="128"/>
                  </a:lnTo>
                  <a:lnTo>
                    <a:pt x="124" y="116"/>
                  </a:lnTo>
                  <a:lnTo>
                    <a:pt x="131" y="107"/>
                  </a:lnTo>
                  <a:lnTo>
                    <a:pt x="138" y="99"/>
                  </a:lnTo>
                  <a:lnTo>
                    <a:pt x="148" y="97"/>
                  </a:lnTo>
                  <a:lnTo>
                    <a:pt x="157" y="92"/>
                  </a:lnTo>
                  <a:lnTo>
                    <a:pt x="167" y="92"/>
                  </a:lnTo>
                  <a:lnTo>
                    <a:pt x="174" y="92"/>
                  </a:lnTo>
                  <a:lnTo>
                    <a:pt x="181" y="92"/>
                  </a:lnTo>
                  <a:lnTo>
                    <a:pt x="186" y="92"/>
                  </a:lnTo>
                  <a:lnTo>
                    <a:pt x="188" y="95"/>
                  </a:lnTo>
                  <a:lnTo>
                    <a:pt x="190" y="92"/>
                  </a:lnTo>
                  <a:lnTo>
                    <a:pt x="197" y="85"/>
                  </a:lnTo>
                  <a:lnTo>
                    <a:pt x="200" y="80"/>
                  </a:lnTo>
                  <a:lnTo>
                    <a:pt x="202" y="76"/>
                  </a:lnTo>
                  <a:lnTo>
                    <a:pt x="202" y="69"/>
                  </a:lnTo>
                  <a:lnTo>
                    <a:pt x="202" y="61"/>
                  </a:lnTo>
                  <a:lnTo>
                    <a:pt x="197" y="52"/>
                  </a:lnTo>
                  <a:lnTo>
                    <a:pt x="190" y="45"/>
                  </a:lnTo>
                  <a:lnTo>
                    <a:pt x="183" y="38"/>
                  </a:lnTo>
                  <a:lnTo>
                    <a:pt x="176" y="31"/>
                  </a:lnTo>
                  <a:lnTo>
                    <a:pt x="167" y="23"/>
                  </a:lnTo>
                  <a:lnTo>
                    <a:pt x="157" y="19"/>
                  </a:lnTo>
                  <a:lnTo>
                    <a:pt x="148" y="16"/>
                  </a:lnTo>
                  <a:lnTo>
                    <a:pt x="140" y="19"/>
                  </a:lnTo>
                  <a:lnTo>
                    <a:pt x="131" y="19"/>
                  </a:lnTo>
                  <a:lnTo>
                    <a:pt x="126" y="23"/>
                  </a:lnTo>
                  <a:lnTo>
                    <a:pt x="121" y="31"/>
                  </a:lnTo>
                  <a:lnTo>
                    <a:pt x="117" y="38"/>
                  </a:lnTo>
                  <a:lnTo>
                    <a:pt x="112" y="45"/>
                  </a:lnTo>
                  <a:lnTo>
                    <a:pt x="107" y="52"/>
                  </a:lnTo>
                  <a:lnTo>
                    <a:pt x="100" y="54"/>
                  </a:lnTo>
                  <a:lnTo>
                    <a:pt x="95" y="59"/>
                  </a:lnTo>
                  <a:lnTo>
                    <a:pt x="86" y="59"/>
                  </a:lnTo>
                  <a:lnTo>
                    <a:pt x="76" y="57"/>
                  </a:lnTo>
                  <a:lnTo>
                    <a:pt x="67" y="54"/>
                  </a:lnTo>
                  <a:lnTo>
                    <a:pt x="57" y="52"/>
                  </a:lnTo>
                  <a:lnTo>
                    <a:pt x="48" y="47"/>
                  </a:lnTo>
                  <a:lnTo>
                    <a:pt x="43" y="45"/>
                  </a:lnTo>
                  <a:lnTo>
                    <a:pt x="38" y="42"/>
                  </a:lnTo>
                  <a:lnTo>
                    <a:pt x="36" y="42"/>
                  </a:lnTo>
                  <a:lnTo>
                    <a:pt x="36" y="42"/>
                  </a:lnTo>
                  <a:close/>
                </a:path>
              </a:pathLst>
            </a:custGeom>
            <a:solidFill>
              <a:srgbClr val="000000"/>
            </a:solidFill>
            <a:ln w="9525">
              <a:noFill/>
              <a:round/>
              <a:headEnd/>
              <a:tailEnd/>
            </a:ln>
          </p:spPr>
          <p:txBody>
            <a:bodyPr/>
            <a:lstStyle/>
            <a:p>
              <a:endParaRPr lang="en-AU"/>
            </a:p>
          </p:txBody>
        </p:sp>
        <p:sp>
          <p:nvSpPr>
            <p:cNvPr id="51533" name="Freeform 333"/>
            <p:cNvSpPr>
              <a:spLocks/>
            </p:cNvSpPr>
            <p:nvPr/>
          </p:nvSpPr>
          <p:spPr bwMode="auto">
            <a:xfrm>
              <a:off x="1132" y="563"/>
              <a:ext cx="166" cy="140"/>
            </a:xfrm>
            <a:custGeom>
              <a:avLst/>
              <a:gdLst/>
              <a:ahLst/>
              <a:cxnLst>
                <a:cxn ang="0">
                  <a:pos x="166" y="140"/>
                </a:cxn>
                <a:cxn ang="0">
                  <a:pos x="164" y="140"/>
                </a:cxn>
                <a:cxn ang="0">
                  <a:pos x="161" y="135"/>
                </a:cxn>
                <a:cxn ang="0">
                  <a:pos x="156" y="126"/>
                </a:cxn>
                <a:cxn ang="0">
                  <a:pos x="152" y="119"/>
                </a:cxn>
                <a:cxn ang="0">
                  <a:pos x="142" y="107"/>
                </a:cxn>
                <a:cxn ang="0">
                  <a:pos x="130" y="95"/>
                </a:cxn>
                <a:cxn ang="0">
                  <a:pos x="126" y="90"/>
                </a:cxn>
                <a:cxn ang="0">
                  <a:pos x="121" y="83"/>
                </a:cxn>
                <a:cxn ang="0">
                  <a:pos x="114" y="78"/>
                </a:cxn>
                <a:cxn ang="0">
                  <a:pos x="107" y="74"/>
                </a:cxn>
                <a:cxn ang="0">
                  <a:pos x="97" y="67"/>
                </a:cxn>
                <a:cxn ang="0">
                  <a:pos x="88" y="62"/>
                </a:cxn>
                <a:cxn ang="0">
                  <a:pos x="80" y="55"/>
                </a:cxn>
                <a:cxn ang="0">
                  <a:pos x="71" y="52"/>
                </a:cxn>
                <a:cxn ang="0">
                  <a:pos x="62" y="48"/>
                </a:cxn>
                <a:cxn ang="0">
                  <a:pos x="52" y="43"/>
                </a:cxn>
                <a:cxn ang="0">
                  <a:pos x="43" y="38"/>
                </a:cxn>
                <a:cxn ang="0">
                  <a:pos x="38" y="36"/>
                </a:cxn>
                <a:cxn ang="0">
                  <a:pos x="28" y="31"/>
                </a:cxn>
                <a:cxn ang="0">
                  <a:pos x="21" y="29"/>
                </a:cxn>
                <a:cxn ang="0">
                  <a:pos x="14" y="24"/>
                </a:cxn>
                <a:cxn ang="0">
                  <a:pos x="9" y="24"/>
                </a:cxn>
                <a:cxn ang="0">
                  <a:pos x="2" y="19"/>
                </a:cxn>
                <a:cxn ang="0">
                  <a:pos x="0" y="19"/>
                </a:cxn>
                <a:cxn ang="0">
                  <a:pos x="16" y="0"/>
                </a:cxn>
                <a:cxn ang="0">
                  <a:pos x="19" y="0"/>
                </a:cxn>
                <a:cxn ang="0">
                  <a:pos x="28" y="5"/>
                </a:cxn>
                <a:cxn ang="0">
                  <a:pos x="35" y="7"/>
                </a:cxn>
                <a:cxn ang="0">
                  <a:pos x="40" y="10"/>
                </a:cxn>
                <a:cxn ang="0">
                  <a:pos x="50" y="14"/>
                </a:cxn>
                <a:cxn ang="0">
                  <a:pos x="59" y="19"/>
                </a:cxn>
                <a:cxn ang="0">
                  <a:pos x="66" y="24"/>
                </a:cxn>
                <a:cxn ang="0">
                  <a:pos x="76" y="29"/>
                </a:cxn>
                <a:cxn ang="0">
                  <a:pos x="85" y="36"/>
                </a:cxn>
                <a:cxn ang="0">
                  <a:pos x="95" y="43"/>
                </a:cxn>
                <a:cxn ang="0">
                  <a:pos x="102" y="48"/>
                </a:cxn>
                <a:cxn ang="0">
                  <a:pos x="111" y="55"/>
                </a:cxn>
                <a:cxn ang="0">
                  <a:pos x="121" y="62"/>
                </a:cxn>
                <a:cxn ang="0">
                  <a:pos x="128" y="69"/>
                </a:cxn>
                <a:cxn ang="0">
                  <a:pos x="133" y="74"/>
                </a:cxn>
                <a:cxn ang="0">
                  <a:pos x="140" y="81"/>
                </a:cxn>
                <a:cxn ang="0">
                  <a:pos x="145" y="88"/>
                </a:cxn>
                <a:cxn ang="0">
                  <a:pos x="149" y="95"/>
                </a:cxn>
                <a:cxn ang="0">
                  <a:pos x="156" y="107"/>
                </a:cxn>
                <a:cxn ang="0">
                  <a:pos x="161" y="119"/>
                </a:cxn>
                <a:cxn ang="0">
                  <a:pos x="164" y="128"/>
                </a:cxn>
                <a:cxn ang="0">
                  <a:pos x="164" y="135"/>
                </a:cxn>
                <a:cxn ang="0">
                  <a:pos x="164" y="140"/>
                </a:cxn>
                <a:cxn ang="0">
                  <a:pos x="166" y="140"/>
                </a:cxn>
                <a:cxn ang="0">
                  <a:pos x="166" y="140"/>
                </a:cxn>
              </a:cxnLst>
              <a:rect l="0" t="0" r="r" b="b"/>
              <a:pathLst>
                <a:path w="166" h="140">
                  <a:moveTo>
                    <a:pt x="166" y="140"/>
                  </a:moveTo>
                  <a:lnTo>
                    <a:pt x="164" y="140"/>
                  </a:lnTo>
                  <a:lnTo>
                    <a:pt x="161" y="135"/>
                  </a:lnTo>
                  <a:lnTo>
                    <a:pt x="156" y="126"/>
                  </a:lnTo>
                  <a:lnTo>
                    <a:pt x="152" y="119"/>
                  </a:lnTo>
                  <a:lnTo>
                    <a:pt x="142" y="107"/>
                  </a:lnTo>
                  <a:lnTo>
                    <a:pt x="130" y="95"/>
                  </a:lnTo>
                  <a:lnTo>
                    <a:pt x="126" y="90"/>
                  </a:lnTo>
                  <a:lnTo>
                    <a:pt x="121" y="83"/>
                  </a:lnTo>
                  <a:lnTo>
                    <a:pt x="114" y="78"/>
                  </a:lnTo>
                  <a:lnTo>
                    <a:pt x="107" y="74"/>
                  </a:lnTo>
                  <a:lnTo>
                    <a:pt x="97" y="67"/>
                  </a:lnTo>
                  <a:lnTo>
                    <a:pt x="88" y="62"/>
                  </a:lnTo>
                  <a:lnTo>
                    <a:pt x="80" y="55"/>
                  </a:lnTo>
                  <a:lnTo>
                    <a:pt x="71" y="52"/>
                  </a:lnTo>
                  <a:lnTo>
                    <a:pt x="62" y="48"/>
                  </a:lnTo>
                  <a:lnTo>
                    <a:pt x="52" y="43"/>
                  </a:lnTo>
                  <a:lnTo>
                    <a:pt x="43" y="38"/>
                  </a:lnTo>
                  <a:lnTo>
                    <a:pt x="38" y="36"/>
                  </a:lnTo>
                  <a:lnTo>
                    <a:pt x="28" y="31"/>
                  </a:lnTo>
                  <a:lnTo>
                    <a:pt x="21" y="29"/>
                  </a:lnTo>
                  <a:lnTo>
                    <a:pt x="14" y="24"/>
                  </a:lnTo>
                  <a:lnTo>
                    <a:pt x="9" y="24"/>
                  </a:lnTo>
                  <a:lnTo>
                    <a:pt x="2" y="19"/>
                  </a:lnTo>
                  <a:lnTo>
                    <a:pt x="0" y="19"/>
                  </a:lnTo>
                  <a:lnTo>
                    <a:pt x="16" y="0"/>
                  </a:lnTo>
                  <a:lnTo>
                    <a:pt x="19" y="0"/>
                  </a:lnTo>
                  <a:lnTo>
                    <a:pt x="28" y="5"/>
                  </a:lnTo>
                  <a:lnTo>
                    <a:pt x="35" y="7"/>
                  </a:lnTo>
                  <a:lnTo>
                    <a:pt x="40" y="10"/>
                  </a:lnTo>
                  <a:lnTo>
                    <a:pt x="50" y="14"/>
                  </a:lnTo>
                  <a:lnTo>
                    <a:pt x="59" y="19"/>
                  </a:lnTo>
                  <a:lnTo>
                    <a:pt x="66" y="24"/>
                  </a:lnTo>
                  <a:lnTo>
                    <a:pt x="76" y="29"/>
                  </a:lnTo>
                  <a:lnTo>
                    <a:pt x="85" y="36"/>
                  </a:lnTo>
                  <a:lnTo>
                    <a:pt x="95" y="43"/>
                  </a:lnTo>
                  <a:lnTo>
                    <a:pt x="102" y="48"/>
                  </a:lnTo>
                  <a:lnTo>
                    <a:pt x="111" y="55"/>
                  </a:lnTo>
                  <a:lnTo>
                    <a:pt x="121" y="62"/>
                  </a:lnTo>
                  <a:lnTo>
                    <a:pt x="128" y="69"/>
                  </a:lnTo>
                  <a:lnTo>
                    <a:pt x="133" y="74"/>
                  </a:lnTo>
                  <a:lnTo>
                    <a:pt x="140" y="81"/>
                  </a:lnTo>
                  <a:lnTo>
                    <a:pt x="145" y="88"/>
                  </a:lnTo>
                  <a:lnTo>
                    <a:pt x="149" y="95"/>
                  </a:lnTo>
                  <a:lnTo>
                    <a:pt x="156" y="107"/>
                  </a:lnTo>
                  <a:lnTo>
                    <a:pt x="161" y="119"/>
                  </a:lnTo>
                  <a:lnTo>
                    <a:pt x="164" y="128"/>
                  </a:lnTo>
                  <a:lnTo>
                    <a:pt x="164" y="135"/>
                  </a:lnTo>
                  <a:lnTo>
                    <a:pt x="164" y="140"/>
                  </a:lnTo>
                  <a:lnTo>
                    <a:pt x="166" y="140"/>
                  </a:lnTo>
                  <a:lnTo>
                    <a:pt x="166" y="140"/>
                  </a:lnTo>
                  <a:close/>
                </a:path>
              </a:pathLst>
            </a:custGeom>
            <a:solidFill>
              <a:srgbClr val="000000"/>
            </a:solidFill>
            <a:ln w="9525">
              <a:noFill/>
              <a:round/>
              <a:headEnd/>
              <a:tailEnd/>
            </a:ln>
          </p:spPr>
          <p:txBody>
            <a:bodyPr/>
            <a:lstStyle/>
            <a:p>
              <a:endParaRPr lang="en-AU"/>
            </a:p>
          </p:txBody>
        </p:sp>
        <p:sp>
          <p:nvSpPr>
            <p:cNvPr id="51534" name="Freeform 334"/>
            <p:cNvSpPr>
              <a:spLocks/>
            </p:cNvSpPr>
            <p:nvPr/>
          </p:nvSpPr>
          <p:spPr bwMode="auto">
            <a:xfrm>
              <a:off x="866" y="437"/>
              <a:ext cx="266" cy="470"/>
            </a:xfrm>
            <a:custGeom>
              <a:avLst/>
              <a:gdLst/>
              <a:ahLst/>
              <a:cxnLst>
                <a:cxn ang="0">
                  <a:pos x="261" y="185"/>
                </a:cxn>
                <a:cxn ang="0">
                  <a:pos x="247" y="169"/>
                </a:cxn>
                <a:cxn ang="0">
                  <a:pos x="225" y="140"/>
                </a:cxn>
                <a:cxn ang="0">
                  <a:pos x="197" y="107"/>
                </a:cxn>
                <a:cxn ang="0">
                  <a:pos x="169" y="76"/>
                </a:cxn>
                <a:cxn ang="0">
                  <a:pos x="140" y="50"/>
                </a:cxn>
                <a:cxn ang="0">
                  <a:pos x="114" y="33"/>
                </a:cxn>
                <a:cxn ang="0">
                  <a:pos x="90" y="22"/>
                </a:cxn>
                <a:cxn ang="0">
                  <a:pos x="69" y="22"/>
                </a:cxn>
                <a:cxn ang="0">
                  <a:pos x="50" y="26"/>
                </a:cxn>
                <a:cxn ang="0">
                  <a:pos x="29" y="48"/>
                </a:cxn>
                <a:cxn ang="0">
                  <a:pos x="17" y="74"/>
                </a:cxn>
                <a:cxn ang="0">
                  <a:pos x="14" y="88"/>
                </a:cxn>
                <a:cxn ang="0">
                  <a:pos x="43" y="107"/>
                </a:cxn>
                <a:cxn ang="0">
                  <a:pos x="66" y="117"/>
                </a:cxn>
                <a:cxn ang="0">
                  <a:pos x="85" y="126"/>
                </a:cxn>
                <a:cxn ang="0">
                  <a:pos x="107" y="136"/>
                </a:cxn>
                <a:cxn ang="0">
                  <a:pos x="138" y="159"/>
                </a:cxn>
                <a:cxn ang="0">
                  <a:pos x="171" y="190"/>
                </a:cxn>
                <a:cxn ang="0">
                  <a:pos x="197" y="223"/>
                </a:cxn>
                <a:cxn ang="0">
                  <a:pos x="209" y="257"/>
                </a:cxn>
                <a:cxn ang="0">
                  <a:pos x="211" y="280"/>
                </a:cxn>
                <a:cxn ang="0">
                  <a:pos x="214" y="290"/>
                </a:cxn>
                <a:cxn ang="0">
                  <a:pos x="214" y="307"/>
                </a:cxn>
                <a:cxn ang="0">
                  <a:pos x="216" y="335"/>
                </a:cxn>
                <a:cxn ang="0">
                  <a:pos x="216" y="366"/>
                </a:cxn>
                <a:cxn ang="0">
                  <a:pos x="214" y="399"/>
                </a:cxn>
                <a:cxn ang="0">
                  <a:pos x="206" y="425"/>
                </a:cxn>
                <a:cxn ang="0">
                  <a:pos x="197" y="444"/>
                </a:cxn>
                <a:cxn ang="0">
                  <a:pos x="176" y="466"/>
                </a:cxn>
                <a:cxn ang="0">
                  <a:pos x="164" y="470"/>
                </a:cxn>
                <a:cxn ang="0">
                  <a:pos x="164" y="461"/>
                </a:cxn>
                <a:cxn ang="0">
                  <a:pos x="169" y="440"/>
                </a:cxn>
                <a:cxn ang="0">
                  <a:pos x="173" y="409"/>
                </a:cxn>
                <a:cxn ang="0">
                  <a:pos x="178" y="375"/>
                </a:cxn>
                <a:cxn ang="0">
                  <a:pos x="183" y="342"/>
                </a:cxn>
                <a:cxn ang="0">
                  <a:pos x="190" y="311"/>
                </a:cxn>
                <a:cxn ang="0">
                  <a:pos x="192" y="288"/>
                </a:cxn>
                <a:cxn ang="0">
                  <a:pos x="195" y="269"/>
                </a:cxn>
                <a:cxn ang="0">
                  <a:pos x="188" y="247"/>
                </a:cxn>
                <a:cxn ang="0">
                  <a:pos x="171" y="228"/>
                </a:cxn>
                <a:cxn ang="0">
                  <a:pos x="145" y="202"/>
                </a:cxn>
                <a:cxn ang="0">
                  <a:pos x="112" y="176"/>
                </a:cxn>
                <a:cxn ang="0">
                  <a:pos x="71" y="147"/>
                </a:cxn>
                <a:cxn ang="0">
                  <a:pos x="38" y="126"/>
                </a:cxn>
                <a:cxn ang="0">
                  <a:pos x="12" y="107"/>
                </a:cxn>
                <a:cxn ang="0">
                  <a:pos x="0" y="100"/>
                </a:cxn>
                <a:cxn ang="0">
                  <a:pos x="2" y="71"/>
                </a:cxn>
                <a:cxn ang="0">
                  <a:pos x="5" y="52"/>
                </a:cxn>
                <a:cxn ang="0">
                  <a:pos x="19" y="22"/>
                </a:cxn>
                <a:cxn ang="0">
                  <a:pos x="36" y="7"/>
                </a:cxn>
                <a:cxn ang="0">
                  <a:pos x="57" y="0"/>
                </a:cxn>
                <a:cxn ang="0">
                  <a:pos x="83" y="0"/>
                </a:cxn>
                <a:cxn ang="0">
                  <a:pos x="109" y="7"/>
                </a:cxn>
                <a:cxn ang="0">
                  <a:pos x="140" y="22"/>
                </a:cxn>
                <a:cxn ang="0">
                  <a:pos x="166" y="45"/>
                </a:cxn>
                <a:cxn ang="0">
                  <a:pos x="192" y="71"/>
                </a:cxn>
                <a:cxn ang="0">
                  <a:pos x="218" y="98"/>
                </a:cxn>
                <a:cxn ang="0">
                  <a:pos x="233" y="121"/>
                </a:cxn>
                <a:cxn ang="0">
                  <a:pos x="249" y="140"/>
                </a:cxn>
              </a:cxnLst>
              <a:rect l="0" t="0" r="r" b="b"/>
              <a:pathLst>
                <a:path w="266" h="470">
                  <a:moveTo>
                    <a:pt x="266" y="190"/>
                  </a:moveTo>
                  <a:lnTo>
                    <a:pt x="266" y="188"/>
                  </a:lnTo>
                  <a:lnTo>
                    <a:pt x="261" y="185"/>
                  </a:lnTo>
                  <a:lnTo>
                    <a:pt x="259" y="181"/>
                  </a:lnTo>
                  <a:lnTo>
                    <a:pt x="254" y="176"/>
                  </a:lnTo>
                  <a:lnTo>
                    <a:pt x="247" y="169"/>
                  </a:lnTo>
                  <a:lnTo>
                    <a:pt x="242" y="159"/>
                  </a:lnTo>
                  <a:lnTo>
                    <a:pt x="233" y="150"/>
                  </a:lnTo>
                  <a:lnTo>
                    <a:pt x="225" y="140"/>
                  </a:lnTo>
                  <a:lnTo>
                    <a:pt x="216" y="131"/>
                  </a:lnTo>
                  <a:lnTo>
                    <a:pt x="206" y="119"/>
                  </a:lnTo>
                  <a:lnTo>
                    <a:pt x="197" y="107"/>
                  </a:lnTo>
                  <a:lnTo>
                    <a:pt x="188" y="98"/>
                  </a:lnTo>
                  <a:lnTo>
                    <a:pt x="178" y="88"/>
                  </a:lnTo>
                  <a:lnTo>
                    <a:pt x="169" y="76"/>
                  </a:lnTo>
                  <a:lnTo>
                    <a:pt x="159" y="67"/>
                  </a:lnTo>
                  <a:lnTo>
                    <a:pt x="150" y="60"/>
                  </a:lnTo>
                  <a:lnTo>
                    <a:pt x="140" y="50"/>
                  </a:lnTo>
                  <a:lnTo>
                    <a:pt x="131" y="43"/>
                  </a:lnTo>
                  <a:lnTo>
                    <a:pt x="121" y="36"/>
                  </a:lnTo>
                  <a:lnTo>
                    <a:pt x="114" y="33"/>
                  </a:lnTo>
                  <a:lnTo>
                    <a:pt x="104" y="29"/>
                  </a:lnTo>
                  <a:lnTo>
                    <a:pt x="97" y="26"/>
                  </a:lnTo>
                  <a:lnTo>
                    <a:pt x="90" y="22"/>
                  </a:lnTo>
                  <a:lnTo>
                    <a:pt x="83" y="22"/>
                  </a:lnTo>
                  <a:lnTo>
                    <a:pt x="76" y="22"/>
                  </a:lnTo>
                  <a:lnTo>
                    <a:pt x="69" y="22"/>
                  </a:lnTo>
                  <a:lnTo>
                    <a:pt x="64" y="22"/>
                  </a:lnTo>
                  <a:lnTo>
                    <a:pt x="59" y="24"/>
                  </a:lnTo>
                  <a:lnTo>
                    <a:pt x="50" y="26"/>
                  </a:lnTo>
                  <a:lnTo>
                    <a:pt x="43" y="33"/>
                  </a:lnTo>
                  <a:lnTo>
                    <a:pt x="36" y="41"/>
                  </a:lnTo>
                  <a:lnTo>
                    <a:pt x="29" y="48"/>
                  </a:lnTo>
                  <a:lnTo>
                    <a:pt x="24" y="57"/>
                  </a:lnTo>
                  <a:lnTo>
                    <a:pt x="19" y="67"/>
                  </a:lnTo>
                  <a:lnTo>
                    <a:pt x="17" y="74"/>
                  </a:lnTo>
                  <a:lnTo>
                    <a:pt x="14" y="81"/>
                  </a:lnTo>
                  <a:lnTo>
                    <a:pt x="14" y="86"/>
                  </a:lnTo>
                  <a:lnTo>
                    <a:pt x="14" y="88"/>
                  </a:lnTo>
                  <a:lnTo>
                    <a:pt x="38" y="105"/>
                  </a:lnTo>
                  <a:lnTo>
                    <a:pt x="38" y="105"/>
                  </a:lnTo>
                  <a:lnTo>
                    <a:pt x="43" y="107"/>
                  </a:lnTo>
                  <a:lnTo>
                    <a:pt x="50" y="109"/>
                  </a:lnTo>
                  <a:lnTo>
                    <a:pt x="62" y="114"/>
                  </a:lnTo>
                  <a:lnTo>
                    <a:pt x="66" y="117"/>
                  </a:lnTo>
                  <a:lnTo>
                    <a:pt x="71" y="119"/>
                  </a:lnTo>
                  <a:lnTo>
                    <a:pt x="78" y="121"/>
                  </a:lnTo>
                  <a:lnTo>
                    <a:pt x="85" y="126"/>
                  </a:lnTo>
                  <a:lnTo>
                    <a:pt x="93" y="128"/>
                  </a:lnTo>
                  <a:lnTo>
                    <a:pt x="100" y="133"/>
                  </a:lnTo>
                  <a:lnTo>
                    <a:pt x="107" y="136"/>
                  </a:lnTo>
                  <a:lnTo>
                    <a:pt x="114" y="140"/>
                  </a:lnTo>
                  <a:lnTo>
                    <a:pt x="126" y="147"/>
                  </a:lnTo>
                  <a:lnTo>
                    <a:pt x="138" y="159"/>
                  </a:lnTo>
                  <a:lnTo>
                    <a:pt x="150" y="169"/>
                  </a:lnTo>
                  <a:lnTo>
                    <a:pt x="161" y="178"/>
                  </a:lnTo>
                  <a:lnTo>
                    <a:pt x="171" y="190"/>
                  </a:lnTo>
                  <a:lnTo>
                    <a:pt x="183" y="202"/>
                  </a:lnTo>
                  <a:lnTo>
                    <a:pt x="190" y="212"/>
                  </a:lnTo>
                  <a:lnTo>
                    <a:pt x="197" y="223"/>
                  </a:lnTo>
                  <a:lnTo>
                    <a:pt x="202" y="235"/>
                  </a:lnTo>
                  <a:lnTo>
                    <a:pt x="206" y="247"/>
                  </a:lnTo>
                  <a:lnTo>
                    <a:pt x="209" y="257"/>
                  </a:lnTo>
                  <a:lnTo>
                    <a:pt x="211" y="266"/>
                  </a:lnTo>
                  <a:lnTo>
                    <a:pt x="211" y="273"/>
                  </a:lnTo>
                  <a:lnTo>
                    <a:pt x="211" y="280"/>
                  </a:lnTo>
                  <a:lnTo>
                    <a:pt x="211" y="283"/>
                  </a:lnTo>
                  <a:lnTo>
                    <a:pt x="214" y="285"/>
                  </a:lnTo>
                  <a:lnTo>
                    <a:pt x="214" y="290"/>
                  </a:lnTo>
                  <a:lnTo>
                    <a:pt x="214" y="292"/>
                  </a:lnTo>
                  <a:lnTo>
                    <a:pt x="214" y="299"/>
                  </a:lnTo>
                  <a:lnTo>
                    <a:pt x="214" y="307"/>
                  </a:lnTo>
                  <a:lnTo>
                    <a:pt x="214" y="316"/>
                  </a:lnTo>
                  <a:lnTo>
                    <a:pt x="216" y="323"/>
                  </a:lnTo>
                  <a:lnTo>
                    <a:pt x="216" y="335"/>
                  </a:lnTo>
                  <a:lnTo>
                    <a:pt x="216" y="345"/>
                  </a:lnTo>
                  <a:lnTo>
                    <a:pt x="216" y="354"/>
                  </a:lnTo>
                  <a:lnTo>
                    <a:pt x="216" y="366"/>
                  </a:lnTo>
                  <a:lnTo>
                    <a:pt x="216" y="378"/>
                  </a:lnTo>
                  <a:lnTo>
                    <a:pt x="214" y="387"/>
                  </a:lnTo>
                  <a:lnTo>
                    <a:pt x="214" y="399"/>
                  </a:lnTo>
                  <a:lnTo>
                    <a:pt x="211" y="406"/>
                  </a:lnTo>
                  <a:lnTo>
                    <a:pt x="211" y="418"/>
                  </a:lnTo>
                  <a:lnTo>
                    <a:pt x="206" y="425"/>
                  </a:lnTo>
                  <a:lnTo>
                    <a:pt x="204" y="432"/>
                  </a:lnTo>
                  <a:lnTo>
                    <a:pt x="199" y="440"/>
                  </a:lnTo>
                  <a:lnTo>
                    <a:pt x="197" y="444"/>
                  </a:lnTo>
                  <a:lnTo>
                    <a:pt x="190" y="454"/>
                  </a:lnTo>
                  <a:lnTo>
                    <a:pt x="183" y="461"/>
                  </a:lnTo>
                  <a:lnTo>
                    <a:pt x="176" y="466"/>
                  </a:lnTo>
                  <a:lnTo>
                    <a:pt x="169" y="468"/>
                  </a:lnTo>
                  <a:lnTo>
                    <a:pt x="164" y="470"/>
                  </a:lnTo>
                  <a:lnTo>
                    <a:pt x="164" y="470"/>
                  </a:lnTo>
                  <a:lnTo>
                    <a:pt x="164" y="468"/>
                  </a:lnTo>
                  <a:lnTo>
                    <a:pt x="164" y="466"/>
                  </a:lnTo>
                  <a:lnTo>
                    <a:pt x="164" y="461"/>
                  </a:lnTo>
                  <a:lnTo>
                    <a:pt x="166" y="456"/>
                  </a:lnTo>
                  <a:lnTo>
                    <a:pt x="166" y="447"/>
                  </a:lnTo>
                  <a:lnTo>
                    <a:pt x="169" y="440"/>
                  </a:lnTo>
                  <a:lnTo>
                    <a:pt x="169" y="430"/>
                  </a:lnTo>
                  <a:lnTo>
                    <a:pt x="171" y="421"/>
                  </a:lnTo>
                  <a:lnTo>
                    <a:pt x="173" y="409"/>
                  </a:lnTo>
                  <a:lnTo>
                    <a:pt x="176" y="399"/>
                  </a:lnTo>
                  <a:lnTo>
                    <a:pt x="176" y="387"/>
                  </a:lnTo>
                  <a:lnTo>
                    <a:pt x="178" y="375"/>
                  </a:lnTo>
                  <a:lnTo>
                    <a:pt x="178" y="364"/>
                  </a:lnTo>
                  <a:lnTo>
                    <a:pt x="183" y="352"/>
                  </a:lnTo>
                  <a:lnTo>
                    <a:pt x="183" y="342"/>
                  </a:lnTo>
                  <a:lnTo>
                    <a:pt x="188" y="330"/>
                  </a:lnTo>
                  <a:lnTo>
                    <a:pt x="188" y="321"/>
                  </a:lnTo>
                  <a:lnTo>
                    <a:pt x="190" y="311"/>
                  </a:lnTo>
                  <a:lnTo>
                    <a:pt x="190" y="304"/>
                  </a:lnTo>
                  <a:lnTo>
                    <a:pt x="192" y="297"/>
                  </a:lnTo>
                  <a:lnTo>
                    <a:pt x="192" y="288"/>
                  </a:lnTo>
                  <a:lnTo>
                    <a:pt x="195" y="280"/>
                  </a:lnTo>
                  <a:lnTo>
                    <a:pt x="195" y="273"/>
                  </a:lnTo>
                  <a:lnTo>
                    <a:pt x="195" y="269"/>
                  </a:lnTo>
                  <a:lnTo>
                    <a:pt x="192" y="261"/>
                  </a:lnTo>
                  <a:lnTo>
                    <a:pt x="190" y="254"/>
                  </a:lnTo>
                  <a:lnTo>
                    <a:pt x="188" y="247"/>
                  </a:lnTo>
                  <a:lnTo>
                    <a:pt x="183" y="242"/>
                  </a:lnTo>
                  <a:lnTo>
                    <a:pt x="178" y="233"/>
                  </a:lnTo>
                  <a:lnTo>
                    <a:pt x="171" y="228"/>
                  </a:lnTo>
                  <a:lnTo>
                    <a:pt x="164" y="219"/>
                  </a:lnTo>
                  <a:lnTo>
                    <a:pt x="157" y="212"/>
                  </a:lnTo>
                  <a:lnTo>
                    <a:pt x="145" y="202"/>
                  </a:lnTo>
                  <a:lnTo>
                    <a:pt x="135" y="193"/>
                  </a:lnTo>
                  <a:lnTo>
                    <a:pt x="123" y="183"/>
                  </a:lnTo>
                  <a:lnTo>
                    <a:pt x="112" y="176"/>
                  </a:lnTo>
                  <a:lnTo>
                    <a:pt x="97" y="166"/>
                  </a:lnTo>
                  <a:lnTo>
                    <a:pt x="85" y="157"/>
                  </a:lnTo>
                  <a:lnTo>
                    <a:pt x="71" y="147"/>
                  </a:lnTo>
                  <a:lnTo>
                    <a:pt x="59" y="140"/>
                  </a:lnTo>
                  <a:lnTo>
                    <a:pt x="48" y="133"/>
                  </a:lnTo>
                  <a:lnTo>
                    <a:pt x="38" y="126"/>
                  </a:lnTo>
                  <a:lnTo>
                    <a:pt x="26" y="119"/>
                  </a:lnTo>
                  <a:lnTo>
                    <a:pt x="19" y="114"/>
                  </a:lnTo>
                  <a:lnTo>
                    <a:pt x="12" y="107"/>
                  </a:lnTo>
                  <a:lnTo>
                    <a:pt x="5" y="105"/>
                  </a:lnTo>
                  <a:lnTo>
                    <a:pt x="2" y="102"/>
                  </a:lnTo>
                  <a:lnTo>
                    <a:pt x="0" y="100"/>
                  </a:lnTo>
                  <a:lnTo>
                    <a:pt x="0" y="93"/>
                  </a:lnTo>
                  <a:lnTo>
                    <a:pt x="0" y="83"/>
                  </a:lnTo>
                  <a:lnTo>
                    <a:pt x="2" y="71"/>
                  </a:lnTo>
                  <a:lnTo>
                    <a:pt x="2" y="64"/>
                  </a:lnTo>
                  <a:lnTo>
                    <a:pt x="2" y="57"/>
                  </a:lnTo>
                  <a:lnTo>
                    <a:pt x="5" y="52"/>
                  </a:lnTo>
                  <a:lnTo>
                    <a:pt x="7" y="45"/>
                  </a:lnTo>
                  <a:lnTo>
                    <a:pt x="12" y="31"/>
                  </a:lnTo>
                  <a:lnTo>
                    <a:pt x="19" y="22"/>
                  </a:lnTo>
                  <a:lnTo>
                    <a:pt x="24" y="14"/>
                  </a:lnTo>
                  <a:lnTo>
                    <a:pt x="29" y="10"/>
                  </a:lnTo>
                  <a:lnTo>
                    <a:pt x="36" y="7"/>
                  </a:lnTo>
                  <a:lnTo>
                    <a:pt x="43" y="5"/>
                  </a:lnTo>
                  <a:lnTo>
                    <a:pt x="50" y="3"/>
                  </a:lnTo>
                  <a:lnTo>
                    <a:pt x="57" y="0"/>
                  </a:lnTo>
                  <a:lnTo>
                    <a:pt x="64" y="0"/>
                  </a:lnTo>
                  <a:lnTo>
                    <a:pt x="74" y="0"/>
                  </a:lnTo>
                  <a:lnTo>
                    <a:pt x="83" y="0"/>
                  </a:lnTo>
                  <a:lnTo>
                    <a:pt x="93" y="3"/>
                  </a:lnTo>
                  <a:lnTo>
                    <a:pt x="100" y="3"/>
                  </a:lnTo>
                  <a:lnTo>
                    <a:pt x="109" y="7"/>
                  </a:lnTo>
                  <a:lnTo>
                    <a:pt x="119" y="10"/>
                  </a:lnTo>
                  <a:lnTo>
                    <a:pt x="131" y="14"/>
                  </a:lnTo>
                  <a:lnTo>
                    <a:pt x="140" y="22"/>
                  </a:lnTo>
                  <a:lnTo>
                    <a:pt x="150" y="29"/>
                  </a:lnTo>
                  <a:lnTo>
                    <a:pt x="157" y="36"/>
                  </a:lnTo>
                  <a:lnTo>
                    <a:pt x="166" y="45"/>
                  </a:lnTo>
                  <a:lnTo>
                    <a:pt x="176" y="52"/>
                  </a:lnTo>
                  <a:lnTo>
                    <a:pt x="185" y="62"/>
                  </a:lnTo>
                  <a:lnTo>
                    <a:pt x="192" y="71"/>
                  </a:lnTo>
                  <a:lnTo>
                    <a:pt x="202" y="81"/>
                  </a:lnTo>
                  <a:lnTo>
                    <a:pt x="209" y="90"/>
                  </a:lnTo>
                  <a:lnTo>
                    <a:pt x="218" y="98"/>
                  </a:lnTo>
                  <a:lnTo>
                    <a:pt x="223" y="107"/>
                  </a:lnTo>
                  <a:lnTo>
                    <a:pt x="228" y="114"/>
                  </a:lnTo>
                  <a:lnTo>
                    <a:pt x="233" y="121"/>
                  </a:lnTo>
                  <a:lnTo>
                    <a:pt x="240" y="128"/>
                  </a:lnTo>
                  <a:lnTo>
                    <a:pt x="244" y="138"/>
                  </a:lnTo>
                  <a:lnTo>
                    <a:pt x="249" y="140"/>
                  </a:lnTo>
                  <a:lnTo>
                    <a:pt x="266" y="190"/>
                  </a:lnTo>
                  <a:lnTo>
                    <a:pt x="266" y="190"/>
                  </a:lnTo>
                  <a:close/>
                </a:path>
              </a:pathLst>
            </a:custGeom>
            <a:solidFill>
              <a:srgbClr val="000000"/>
            </a:solidFill>
            <a:ln w="9525">
              <a:noFill/>
              <a:round/>
              <a:headEnd/>
              <a:tailEnd/>
            </a:ln>
          </p:spPr>
          <p:txBody>
            <a:bodyPr/>
            <a:lstStyle/>
            <a:p>
              <a:endParaRPr lang="en-AU"/>
            </a:p>
          </p:txBody>
        </p:sp>
        <p:sp>
          <p:nvSpPr>
            <p:cNvPr id="51535" name="Freeform 335"/>
            <p:cNvSpPr>
              <a:spLocks/>
            </p:cNvSpPr>
            <p:nvPr/>
          </p:nvSpPr>
          <p:spPr bwMode="auto">
            <a:xfrm>
              <a:off x="914" y="314"/>
              <a:ext cx="213" cy="228"/>
            </a:xfrm>
            <a:custGeom>
              <a:avLst/>
              <a:gdLst/>
              <a:ahLst/>
              <a:cxnLst>
                <a:cxn ang="0">
                  <a:pos x="213" y="225"/>
                </a:cxn>
                <a:cxn ang="0">
                  <a:pos x="208" y="216"/>
                </a:cxn>
                <a:cxn ang="0">
                  <a:pos x="201" y="199"/>
                </a:cxn>
                <a:cxn ang="0">
                  <a:pos x="192" y="175"/>
                </a:cxn>
                <a:cxn ang="0">
                  <a:pos x="182" y="152"/>
                </a:cxn>
                <a:cxn ang="0">
                  <a:pos x="170" y="123"/>
                </a:cxn>
                <a:cxn ang="0">
                  <a:pos x="156" y="97"/>
                </a:cxn>
                <a:cxn ang="0">
                  <a:pos x="144" y="73"/>
                </a:cxn>
                <a:cxn ang="0">
                  <a:pos x="132" y="52"/>
                </a:cxn>
                <a:cxn ang="0">
                  <a:pos x="118" y="38"/>
                </a:cxn>
                <a:cxn ang="0">
                  <a:pos x="102" y="23"/>
                </a:cxn>
                <a:cxn ang="0">
                  <a:pos x="80" y="16"/>
                </a:cxn>
                <a:cxn ang="0">
                  <a:pos x="61" y="21"/>
                </a:cxn>
                <a:cxn ang="0">
                  <a:pos x="47" y="28"/>
                </a:cxn>
                <a:cxn ang="0">
                  <a:pos x="33" y="38"/>
                </a:cxn>
                <a:cxn ang="0">
                  <a:pos x="18" y="50"/>
                </a:cxn>
                <a:cxn ang="0">
                  <a:pos x="16" y="71"/>
                </a:cxn>
                <a:cxn ang="0">
                  <a:pos x="78" y="156"/>
                </a:cxn>
                <a:cxn ang="0">
                  <a:pos x="0" y="71"/>
                </a:cxn>
                <a:cxn ang="0">
                  <a:pos x="0" y="64"/>
                </a:cxn>
                <a:cxn ang="0">
                  <a:pos x="4" y="47"/>
                </a:cxn>
                <a:cxn ang="0">
                  <a:pos x="11" y="31"/>
                </a:cxn>
                <a:cxn ang="0">
                  <a:pos x="28" y="14"/>
                </a:cxn>
                <a:cxn ang="0">
                  <a:pos x="49" y="2"/>
                </a:cxn>
                <a:cxn ang="0">
                  <a:pos x="64" y="0"/>
                </a:cxn>
                <a:cxn ang="0">
                  <a:pos x="78" y="0"/>
                </a:cxn>
                <a:cxn ang="0">
                  <a:pos x="92" y="0"/>
                </a:cxn>
                <a:cxn ang="0">
                  <a:pos x="106" y="4"/>
                </a:cxn>
                <a:cxn ang="0">
                  <a:pos x="121" y="9"/>
                </a:cxn>
                <a:cxn ang="0">
                  <a:pos x="135" y="16"/>
                </a:cxn>
                <a:cxn ang="0">
                  <a:pos x="154" y="33"/>
                </a:cxn>
                <a:cxn ang="0">
                  <a:pos x="161" y="42"/>
                </a:cxn>
                <a:cxn ang="0">
                  <a:pos x="168" y="57"/>
                </a:cxn>
                <a:cxn ang="0">
                  <a:pos x="175" y="71"/>
                </a:cxn>
                <a:cxn ang="0">
                  <a:pos x="180" y="88"/>
                </a:cxn>
                <a:cxn ang="0">
                  <a:pos x="185" y="102"/>
                </a:cxn>
                <a:cxn ang="0">
                  <a:pos x="189" y="121"/>
                </a:cxn>
                <a:cxn ang="0">
                  <a:pos x="194" y="140"/>
                </a:cxn>
                <a:cxn ang="0">
                  <a:pos x="199" y="159"/>
                </a:cxn>
                <a:cxn ang="0">
                  <a:pos x="201" y="175"/>
                </a:cxn>
                <a:cxn ang="0">
                  <a:pos x="206" y="194"/>
                </a:cxn>
                <a:cxn ang="0">
                  <a:pos x="208" y="206"/>
                </a:cxn>
                <a:cxn ang="0">
                  <a:pos x="211" y="218"/>
                </a:cxn>
                <a:cxn ang="0">
                  <a:pos x="213" y="228"/>
                </a:cxn>
              </a:cxnLst>
              <a:rect l="0" t="0" r="r" b="b"/>
              <a:pathLst>
                <a:path w="213" h="228">
                  <a:moveTo>
                    <a:pt x="213" y="228"/>
                  </a:moveTo>
                  <a:lnTo>
                    <a:pt x="213" y="225"/>
                  </a:lnTo>
                  <a:lnTo>
                    <a:pt x="211" y="223"/>
                  </a:lnTo>
                  <a:lnTo>
                    <a:pt x="208" y="216"/>
                  </a:lnTo>
                  <a:lnTo>
                    <a:pt x="206" y="209"/>
                  </a:lnTo>
                  <a:lnTo>
                    <a:pt x="201" y="199"/>
                  </a:lnTo>
                  <a:lnTo>
                    <a:pt x="196" y="187"/>
                  </a:lnTo>
                  <a:lnTo>
                    <a:pt x="192" y="175"/>
                  </a:lnTo>
                  <a:lnTo>
                    <a:pt x="187" y="166"/>
                  </a:lnTo>
                  <a:lnTo>
                    <a:pt x="182" y="152"/>
                  </a:lnTo>
                  <a:lnTo>
                    <a:pt x="175" y="137"/>
                  </a:lnTo>
                  <a:lnTo>
                    <a:pt x="170" y="123"/>
                  </a:lnTo>
                  <a:lnTo>
                    <a:pt x="163" y="111"/>
                  </a:lnTo>
                  <a:lnTo>
                    <a:pt x="156" y="97"/>
                  </a:lnTo>
                  <a:lnTo>
                    <a:pt x="151" y="85"/>
                  </a:lnTo>
                  <a:lnTo>
                    <a:pt x="144" y="73"/>
                  </a:lnTo>
                  <a:lnTo>
                    <a:pt x="140" y="64"/>
                  </a:lnTo>
                  <a:lnTo>
                    <a:pt x="132" y="52"/>
                  </a:lnTo>
                  <a:lnTo>
                    <a:pt x="125" y="45"/>
                  </a:lnTo>
                  <a:lnTo>
                    <a:pt x="118" y="38"/>
                  </a:lnTo>
                  <a:lnTo>
                    <a:pt x="113" y="33"/>
                  </a:lnTo>
                  <a:lnTo>
                    <a:pt x="102" y="23"/>
                  </a:lnTo>
                  <a:lnTo>
                    <a:pt x="92" y="19"/>
                  </a:lnTo>
                  <a:lnTo>
                    <a:pt x="80" y="16"/>
                  </a:lnTo>
                  <a:lnTo>
                    <a:pt x="71" y="19"/>
                  </a:lnTo>
                  <a:lnTo>
                    <a:pt x="61" y="21"/>
                  </a:lnTo>
                  <a:lnTo>
                    <a:pt x="54" y="26"/>
                  </a:lnTo>
                  <a:lnTo>
                    <a:pt x="47" y="28"/>
                  </a:lnTo>
                  <a:lnTo>
                    <a:pt x="40" y="35"/>
                  </a:lnTo>
                  <a:lnTo>
                    <a:pt x="33" y="38"/>
                  </a:lnTo>
                  <a:lnTo>
                    <a:pt x="28" y="42"/>
                  </a:lnTo>
                  <a:lnTo>
                    <a:pt x="18" y="50"/>
                  </a:lnTo>
                  <a:lnTo>
                    <a:pt x="16" y="52"/>
                  </a:lnTo>
                  <a:lnTo>
                    <a:pt x="16" y="71"/>
                  </a:lnTo>
                  <a:lnTo>
                    <a:pt x="37" y="99"/>
                  </a:lnTo>
                  <a:lnTo>
                    <a:pt x="78" y="156"/>
                  </a:lnTo>
                  <a:lnTo>
                    <a:pt x="23" y="128"/>
                  </a:lnTo>
                  <a:lnTo>
                    <a:pt x="0" y="71"/>
                  </a:lnTo>
                  <a:lnTo>
                    <a:pt x="0" y="69"/>
                  </a:lnTo>
                  <a:lnTo>
                    <a:pt x="0" y="64"/>
                  </a:lnTo>
                  <a:lnTo>
                    <a:pt x="0" y="54"/>
                  </a:lnTo>
                  <a:lnTo>
                    <a:pt x="4" y="47"/>
                  </a:lnTo>
                  <a:lnTo>
                    <a:pt x="7" y="38"/>
                  </a:lnTo>
                  <a:lnTo>
                    <a:pt x="11" y="31"/>
                  </a:lnTo>
                  <a:lnTo>
                    <a:pt x="18" y="21"/>
                  </a:lnTo>
                  <a:lnTo>
                    <a:pt x="28" y="14"/>
                  </a:lnTo>
                  <a:lnTo>
                    <a:pt x="37" y="7"/>
                  </a:lnTo>
                  <a:lnTo>
                    <a:pt x="49" y="2"/>
                  </a:lnTo>
                  <a:lnTo>
                    <a:pt x="56" y="0"/>
                  </a:lnTo>
                  <a:lnTo>
                    <a:pt x="64" y="0"/>
                  </a:lnTo>
                  <a:lnTo>
                    <a:pt x="71" y="0"/>
                  </a:lnTo>
                  <a:lnTo>
                    <a:pt x="78" y="0"/>
                  </a:lnTo>
                  <a:lnTo>
                    <a:pt x="85" y="0"/>
                  </a:lnTo>
                  <a:lnTo>
                    <a:pt x="92" y="0"/>
                  </a:lnTo>
                  <a:lnTo>
                    <a:pt x="97" y="2"/>
                  </a:lnTo>
                  <a:lnTo>
                    <a:pt x="106" y="4"/>
                  </a:lnTo>
                  <a:lnTo>
                    <a:pt x="113" y="7"/>
                  </a:lnTo>
                  <a:lnTo>
                    <a:pt x="121" y="9"/>
                  </a:lnTo>
                  <a:lnTo>
                    <a:pt x="128" y="12"/>
                  </a:lnTo>
                  <a:lnTo>
                    <a:pt x="135" y="16"/>
                  </a:lnTo>
                  <a:lnTo>
                    <a:pt x="142" y="23"/>
                  </a:lnTo>
                  <a:lnTo>
                    <a:pt x="154" y="33"/>
                  </a:lnTo>
                  <a:lnTo>
                    <a:pt x="156" y="38"/>
                  </a:lnTo>
                  <a:lnTo>
                    <a:pt x="161" y="42"/>
                  </a:lnTo>
                  <a:lnTo>
                    <a:pt x="163" y="50"/>
                  </a:lnTo>
                  <a:lnTo>
                    <a:pt x="168" y="57"/>
                  </a:lnTo>
                  <a:lnTo>
                    <a:pt x="170" y="64"/>
                  </a:lnTo>
                  <a:lnTo>
                    <a:pt x="175" y="71"/>
                  </a:lnTo>
                  <a:lnTo>
                    <a:pt x="175" y="78"/>
                  </a:lnTo>
                  <a:lnTo>
                    <a:pt x="180" y="88"/>
                  </a:lnTo>
                  <a:lnTo>
                    <a:pt x="182" y="92"/>
                  </a:lnTo>
                  <a:lnTo>
                    <a:pt x="185" y="102"/>
                  </a:lnTo>
                  <a:lnTo>
                    <a:pt x="187" y="111"/>
                  </a:lnTo>
                  <a:lnTo>
                    <a:pt x="189" y="121"/>
                  </a:lnTo>
                  <a:lnTo>
                    <a:pt x="192" y="130"/>
                  </a:lnTo>
                  <a:lnTo>
                    <a:pt x="194" y="140"/>
                  </a:lnTo>
                  <a:lnTo>
                    <a:pt x="196" y="149"/>
                  </a:lnTo>
                  <a:lnTo>
                    <a:pt x="199" y="159"/>
                  </a:lnTo>
                  <a:lnTo>
                    <a:pt x="199" y="168"/>
                  </a:lnTo>
                  <a:lnTo>
                    <a:pt x="201" y="175"/>
                  </a:lnTo>
                  <a:lnTo>
                    <a:pt x="204" y="185"/>
                  </a:lnTo>
                  <a:lnTo>
                    <a:pt x="206" y="194"/>
                  </a:lnTo>
                  <a:lnTo>
                    <a:pt x="206" y="199"/>
                  </a:lnTo>
                  <a:lnTo>
                    <a:pt x="208" y="206"/>
                  </a:lnTo>
                  <a:lnTo>
                    <a:pt x="208" y="213"/>
                  </a:lnTo>
                  <a:lnTo>
                    <a:pt x="211" y="218"/>
                  </a:lnTo>
                  <a:lnTo>
                    <a:pt x="213" y="225"/>
                  </a:lnTo>
                  <a:lnTo>
                    <a:pt x="213" y="228"/>
                  </a:lnTo>
                  <a:lnTo>
                    <a:pt x="213" y="228"/>
                  </a:lnTo>
                  <a:close/>
                </a:path>
              </a:pathLst>
            </a:custGeom>
            <a:solidFill>
              <a:srgbClr val="000000"/>
            </a:solidFill>
            <a:ln w="9525">
              <a:noFill/>
              <a:round/>
              <a:headEnd/>
              <a:tailEnd/>
            </a:ln>
          </p:spPr>
          <p:txBody>
            <a:bodyPr/>
            <a:lstStyle/>
            <a:p>
              <a:endParaRPr lang="en-AU"/>
            </a:p>
          </p:txBody>
        </p:sp>
        <p:sp>
          <p:nvSpPr>
            <p:cNvPr id="51536" name="Freeform 336"/>
            <p:cNvSpPr>
              <a:spLocks/>
            </p:cNvSpPr>
            <p:nvPr/>
          </p:nvSpPr>
          <p:spPr bwMode="auto">
            <a:xfrm>
              <a:off x="1103" y="423"/>
              <a:ext cx="114" cy="183"/>
            </a:xfrm>
            <a:custGeom>
              <a:avLst/>
              <a:gdLst/>
              <a:ahLst/>
              <a:cxnLst>
                <a:cxn ang="0">
                  <a:pos x="0" y="0"/>
                </a:cxn>
                <a:cxn ang="0">
                  <a:pos x="5" y="2"/>
                </a:cxn>
                <a:cxn ang="0">
                  <a:pos x="12" y="5"/>
                </a:cxn>
                <a:cxn ang="0">
                  <a:pos x="19" y="12"/>
                </a:cxn>
                <a:cxn ang="0">
                  <a:pos x="26" y="17"/>
                </a:cxn>
                <a:cxn ang="0">
                  <a:pos x="36" y="28"/>
                </a:cxn>
                <a:cxn ang="0">
                  <a:pos x="41" y="33"/>
                </a:cxn>
                <a:cxn ang="0">
                  <a:pos x="45" y="40"/>
                </a:cxn>
                <a:cxn ang="0">
                  <a:pos x="50" y="47"/>
                </a:cxn>
                <a:cxn ang="0">
                  <a:pos x="55" y="57"/>
                </a:cxn>
                <a:cxn ang="0">
                  <a:pos x="57" y="62"/>
                </a:cxn>
                <a:cxn ang="0">
                  <a:pos x="62" y="71"/>
                </a:cxn>
                <a:cxn ang="0">
                  <a:pos x="64" y="81"/>
                </a:cxn>
                <a:cxn ang="0">
                  <a:pos x="69" y="90"/>
                </a:cxn>
                <a:cxn ang="0">
                  <a:pos x="72" y="100"/>
                </a:cxn>
                <a:cxn ang="0">
                  <a:pos x="76" y="107"/>
                </a:cxn>
                <a:cxn ang="0">
                  <a:pos x="79" y="116"/>
                </a:cxn>
                <a:cxn ang="0">
                  <a:pos x="83" y="128"/>
                </a:cxn>
                <a:cxn ang="0">
                  <a:pos x="86" y="135"/>
                </a:cxn>
                <a:cxn ang="0">
                  <a:pos x="91" y="145"/>
                </a:cxn>
                <a:cxn ang="0">
                  <a:pos x="93" y="150"/>
                </a:cxn>
                <a:cxn ang="0">
                  <a:pos x="95" y="157"/>
                </a:cxn>
                <a:cxn ang="0">
                  <a:pos x="98" y="166"/>
                </a:cxn>
                <a:cxn ang="0">
                  <a:pos x="100" y="171"/>
                </a:cxn>
                <a:cxn ang="0">
                  <a:pos x="114" y="183"/>
                </a:cxn>
                <a:cxn ang="0">
                  <a:pos x="114" y="180"/>
                </a:cxn>
                <a:cxn ang="0">
                  <a:pos x="112" y="171"/>
                </a:cxn>
                <a:cxn ang="0">
                  <a:pos x="112" y="164"/>
                </a:cxn>
                <a:cxn ang="0">
                  <a:pos x="112" y="159"/>
                </a:cxn>
                <a:cxn ang="0">
                  <a:pos x="109" y="152"/>
                </a:cxn>
                <a:cxn ang="0">
                  <a:pos x="109" y="145"/>
                </a:cxn>
                <a:cxn ang="0">
                  <a:pos x="107" y="135"/>
                </a:cxn>
                <a:cxn ang="0">
                  <a:pos x="105" y="128"/>
                </a:cxn>
                <a:cxn ang="0">
                  <a:pos x="102" y="119"/>
                </a:cxn>
                <a:cxn ang="0">
                  <a:pos x="102" y="109"/>
                </a:cxn>
                <a:cxn ang="0">
                  <a:pos x="98" y="102"/>
                </a:cxn>
                <a:cxn ang="0">
                  <a:pos x="98" y="93"/>
                </a:cxn>
                <a:cxn ang="0">
                  <a:pos x="93" y="83"/>
                </a:cxn>
                <a:cxn ang="0">
                  <a:pos x="93" y="76"/>
                </a:cxn>
                <a:cxn ang="0">
                  <a:pos x="88" y="66"/>
                </a:cxn>
                <a:cxn ang="0">
                  <a:pos x="83" y="59"/>
                </a:cxn>
                <a:cxn ang="0">
                  <a:pos x="79" y="52"/>
                </a:cxn>
                <a:cxn ang="0">
                  <a:pos x="76" y="45"/>
                </a:cxn>
                <a:cxn ang="0">
                  <a:pos x="67" y="33"/>
                </a:cxn>
                <a:cxn ang="0">
                  <a:pos x="60" y="24"/>
                </a:cxn>
                <a:cxn ang="0">
                  <a:pos x="50" y="14"/>
                </a:cxn>
                <a:cxn ang="0">
                  <a:pos x="43" y="7"/>
                </a:cxn>
                <a:cxn ang="0">
                  <a:pos x="38" y="2"/>
                </a:cxn>
                <a:cxn ang="0">
                  <a:pos x="0" y="0"/>
                </a:cxn>
                <a:cxn ang="0">
                  <a:pos x="0" y="0"/>
                </a:cxn>
              </a:cxnLst>
              <a:rect l="0" t="0" r="r" b="b"/>
              <a:pathLst>
                <a:path w="114" h="183">
                  <a:moveTo>
                    <a:pt x="0" y="0"/>
                  </a:moveTo>
                  <a:lnTo>
                    <a:pt x="5" y="2"/>
                  </a:lnTo>
                  <a:lnTo>
                    <a:pt x="12" y="5"/>
                  </a:lnTo>
                  <a:lnTo>
                    <a:pt x="19" y="12"/>
                  </a:lnTo>
                  <a:lnTo>
                    <a:pt x="26" y="17"/>
                  </a:lnTo>
                  <a:lnTo>
                    <a:pt x="36" y="28"/>
                  </a:lnTo>
                  <a:lnTo>
                    <a:pt x="41" y="33"/>
                  </a:lnTo>
                  <a:lnTo>
                    <a:pt x="45" y="40"/>
                  </a:lnTo>
                  <a:lnTo>
                    <a:pt x="50" y="47"/>
                  </a:lnTo>
                  <a:lnTo>
                    <a:pt x="55" y="57"/>
                  </a:lnTo>
                  <a:lnTo>
                    <a:pt x="57" y="62"/>
                  </a:lnTo>
                  <a:lnTo>
                    <a:pt x="62" y="71"/>
                  </a:lnTo>
                  <a:lnTo>
                    <a:pt x="64" y="81"/>
                  </a:lnTo>
                  <a:lnTo>
                    <a:pt x="69" y="90"/>
                  </a:lnTo>
                  <a:lnTo>
                    <a:pt x="72" y="100"/>
                  </a:lnTo>
                  <a:lnTo>
                    <a:pt x="76" y="107"/>
                  </a:lnTo>
                  <a:lnTo>
                    <a:pt x="79" y="116"/>
                  </a:lnTo>
                  <a:lnTo>
                    <a:pt x="83" y="128"/>
                  </a:lnTo>
                  <a:lnTo>
                    <a:pt x="86" y="135"/>
                  </a:lnTo>
                  <a:lnTo>
                    <a:pt x="91" y="145"/>
                  </a:lnTo>
                  <a:lnTo>
                    <a:pt x="93" y="150"/>
                  </a:lnTo>
                  <a:lnTo>
                    <a:pt x="95" y="157"/>
                  </a:lnTo>
                  <a:lnTo>
                    <a:pt x="98" y="166"/>
                  </a:lnTo>
                  <a:lnTo>
                    <a:pt x="100" y="171"/>
                  </a:lnTo>
                  <a:lnTo>
                    <a:pt x="114" y="183"/>
                  </a:lnTo>
                  <a:lnTo>
                    <a:pt x="114" y="180"/>
                  </a:lnTo>
                  <a:lnTo>
                    <a:pt x="112" y="171"/>
                  </a:lnTo>
                  <a:lnTo>
                    <a:pt x="112" y="164"/>
                  </a:lnTo>
                  <a:lnTo>
                    <a:pt x="112" y="159"/>
                  </a:lnTo>
                  <a:lnTo>
                    <a:pt x="109" y="152"/>
                  </a:lnTo>
                  <a:lnTo>
                    <a:pt x="109" y="145"/>
                  </a:lnTo>
                  <a:lnTo>
                    <a:pt x="107" y="135"/>
                  </a:lnTo>
                  <a:lnTo>
                    <a:pt x="105" y="128"/>
                  </a:lnTo>
                  <a:lnTo>
                    <a:pt x="102" y="119"/>
                  </a:lnTo>
                  <a:lnTo>
                    <a:pt x="102" y="109"/>
                  </a:lnTo>
                  <a:lnTo>
                    <a:pt x="98" y="102"/>
                  </a:lnTo>
                  <a:lnTo>
                    <a:pt x="98" y="93"/>
                  </a:lnTo>
                  <a:lnTo>
                    <a:pt x="93" y="83"/>
                  </a:lnTo>
                  <a:lnTo>
                    <a:pt x="93" y="76"/>
                  </a:lnTo>
                  <a:lnTo>
                    <a:pt x="88" y="66"/>
                  </a:lnTo>
                  <a:lnTo>
                    <a:pt x="83" y="59"/>
                  </a:lnTo>
                  <a:lnTo>
                    <a:pt x="79" y="52"/>
                  </a:lnTo>
                  <a:lnTo>
                    <a:pt x="76" y="45"/>
                  </a:lnTo>
                  <a:lnTo>
                    <a:pt x="67" y="33"/>
                  </a:lnTo>
                  <a:lnTo>
                    <a:pt x="60" y="24"/>
                  </a:lnTo>
                  <a:lnTo>
                    <a:pt x="50" y="14"/>
                  </a:lnTo>
                  <a:lnTo>
                    <a:pt x="43" y="7"/>
                  </a:lnTo>
                  <a:lnTo>
                    <a:pt x="38" y="2"/>
                  </a:lnTo>
                  <a:lnTo>
                    <a:pt x="0" y="0"/>
                  </a:lnTo>
                  <a:lnTo>
                    <a:pt x="0" y="0"/>
                  </a:lnTo>
                  <a:close/>
                </a:path>
              </a:pathLst>
            </a:custGeom>
            <a:solidFill>
              <a:srgbClr val="000000"/>
            </a:solidFill>
            <a:ln w="9525">
              <a:noFill/>
              <a:round/>
              <a:headEnd/>
              <a:tailEnd/>
            </a:ln>
          </p:spPr>
          <p:txBody>
            <a:bodyPr/>
            <a:lstStyle/>
            <a:p>
              <a:endParaRPr lang="en-AU"/>
            </a:p>
          </p:txBody>
        </p:sp>
        <p:sp>
          <p:nvSpPr>
            <p:cNvPr id="51537" name="Freeform 337"/>
            <p:cNvSpPr>
              <a:spLocks/>
            </p:cNvSpPr>
            <p:nvPr/>
          </p:nvSpPr>
          <p:spPr bwMode="auto">
            <a:xfrm>
              <a:off x="1196" y="508"/>
              <a:ext cx="66" cy="105"/>
            </a:xfrm>
            <a:custGeom>
              <a:avLst/>
              <a:gdLst/>
              <a:ahLst/>
              <a:cxnLst>
                <a:cxn ang="0">
                  <a:pos x="0" y="0"/>
                </a:cxn>
                <a:cxn ang="0">
                  <a:pos x="2" y="3"/>
                </a:cxn>
                <a:cxn ang="0">
                  <a:pos x="12" y="8"/>
                </a:cxn>
                <a:cxn ang="0">
                  <a:pos x="19" y="10"/>
                </a:cxn>
                <a:cxn ang="0">
                  <a:pos x="24" y="17"/>
                </a:cxn>
                <a:cxn ang="0">
                  <a:pos x="31" y="22"/>
                </a:cxn>
                <a:cxn ang="0">
                  <a:pos x="40" y="31"/>
                </a:cxn>
                <a:cxn ang="0">
                  <a:pos x="45" y="41"/>
                </a:cxn>
                <a:cxn ang="0">
                  <a:pos x="52" y="53"/>
                </a:cxn>
                <a:cxn ang="0">
                  <a:pos x="57" y="65"/>
                </a:cxn>
                <a:cxn ang="0">
                  <a:pos x="59" y="76"/>
                </a:cxn>
                <a:cxn ang="0">
                  <a:pos x="64" y="86"/>
                </a:cxn>
                <a:cxn ang="0">
                  <a:pos x="64" y="95"/>
                </a:cxn>
                <a:cxn ang="0">
                  <a:pos x="66" y="103"/>
                </a:cxn>
                <a:cxn ang="0">
                  <a:pos x="66" y="105"/>
                </a:cxn>
                <a:cxn ang="0">
                  <a:pos x="35" y="50"/>
                </a:cxn>
                <a:cxn ang="0">
                  <a:pos x="2" y="27"/>
                </a:cxn>
                <a:cxn ang="0">
                  <a:pos x="0" y="0"/>
                </a:cxn>
                <a:cxn ang="0">
                  <a:pos x="0" y="0"/>
                </a:cxn>
              </a:cxnLst>
              <a:rect l="0" t="0" r="r" b="b"/>
              <a:pathLst>
                <a:path w="66" h="105">
                  <a:moveTo>
                    <a:pt x="0" y="0"/>
                  </a:moveTo>
                  <a:lnTo>
                    <a:pt x="2" y="3"/>
                  </a:lnTo>
                  <a:lnTo>
                    <a:pt x="12" y="8"/>
                  </a:lnTo>
                  <a:lnTo>
                    <a:pt x="19" y="10"/>
                  </a:lnTo>
                  <a:lnTo>
                    <a:pt x="24" y="17"/>
                  </a:lnTo>
                  <a:lnTo>
                    <a:pt x="31" y="22"/>
                  </a:lnTo>
                  <a:lnTo>
                    <a:pt x="40" y="31"/>
                  </a:lnTo>
                  <a:lnTo>
                    <a:pt x="45" y="41"/>
                  </a:lnTo>
                  <a:lnTo>
                    <a:pt x="52" y="53"/>
                  </a:lnTo>
                  <a:lnTo>
                    <a:pt x="57" y="65"/>
                  </a:lnTo>
                  <a:lnTo>
                    <a:pt x="59" y="76"/>
                  </a:lnTo>
                  <a:lnTo>
                    <a:pt x="64" y="86"/>
                  </a:lnTo>
                  <a:lnTo>
                    <a:pt x="64" y="95"/>
                  </a:lnTo>
                  <a:lnTo>
                    <a:pt x="66" y="103"/>
                  </a:lnTo>
                  <a:lnTo>
                    <a:pt x="66" y="105"/>
                  </a:lnTo>
                  <a:lnTo>
                    <a:pt x="35" y="50"/>
                  </a:lnTo>
                  <a:lnTo>
                    <a:pt x="2" y="27"/>
                  </a:lnTo>
                  <a:lnTo>
                    <a:pt x="0" y="0"/>
                  </a:lnTo>
                  <a:lnTo>
                    <a:pt x="0" y="0"/>
                  </a:lnTo>
                  <a:close/>
                </a:path>
              </a:pathLst>
            </a:custGeom>
            <a:solidFill>
              <a:srgbClr val="000000"/>
            </a:solidFill>
            <a:ln w="9525">
              <a:noFill/>
              <a:round/>
              <a:headEnd/>
              <a:tailEnd/>
            </a:ln>
          </p:spPr>
          <p:txBody>
            <a:bodyPr/>
            <a:lstStyle/>
            <a:p>
              <a:endParaRPr lang="en-AU"/>
            </a:p>
          </p:txBody>
        </p:sp>
        <p:sp>
          <p:nvSpPr>
            <p:cNvPr id="51538" name="Freeform 338"/>
            <p:cNvSpPr>
              <a:spLocks/>
            </p:cNvSpPr>
            <p:nvPr/>
          </p:nvSpPr>
          <p:spPr bwMode="auto">
            <a:xfrm>
              <a:off x="885" y="508"/>
              <a:ext cx="95" cy="119"/>
            </a:xfrm>
            <a:custGeom>
              <a:avLst/>
              <a:gdLst/>
              <a:ahLst/>
              <a:cxnLst>
                <a:cxn ang="0">
                  <a:pos x="0" y="74"/>
                </a:cxn>
                <a:cxn ang="0">
                  <a:pos x="0" y="72"/>
                </a:cxn>
                <a:cxn ang="0">
                  <a:pos x="2" y="67"/>
                </a:cxn>
                <a:cxn ang="0">
                  <a:pos x="2" y="57"/>
                </a:cxn>
                <a:cxn ang="0">
                  <a:pos x="7" y="48"/>
                </a:cxn>
                <a:cxn ang="0">
                  <a:pos x="10" y="36"/>
                </a:cxn>
                <a:cxn ang="0">
                  <a:pos x="14" y="24"/>
                </a:cxn>
                <a:cxn ang="0">
                  <a:pos x="19" y="15"/>
                </a:cxn>
                <a:cxn ang="0">
                  <a:pos x="26" y="10"/>
                </a:cxn>
                <a:cxn ang="0">
                  <a:pos x="33" y="3"/>
                </a:cxn>
                <a:cxn ang="0">
                  <a:pos x="38" y="0"/>
                </a:cxn>
                <a:cxn ang="0">
                  <a:pos x="47" y="0"/>
                </a:cxn>
                <a:cxn ang="0">
                  <a:pos x="55" y="3"/>
                </a:cxn>
                <a:cxn ang="0">
                  <a:pos x="62" y="5"/>
                </a:cxn>
                <a:cxn ang="0">
                  <a:pos x="69" y="8"/>
                </a:cxn>
                <a:cxn ang="0">
                  <a:pos x="76" y="12"/>
                </a:cxn>
                <a:cxn ang="0">
                  <a:pos x="81" y="17"/>
                </a:cxn>
                <a:cxn ang="0">
                  <a:pos x="88" y="22"/>
                </a:cxn>
                <a:cxn ang="0">
                  <a:pos x="93" y="29"/>
                </a:cxn>
                <a:cxn ang="0">
                  <a:pos x="93" y="34"/>
                </a:cxn>
                <a:cxn ang="0">
                  <a:pos x="95" y="36"/>
                </a:cxn>
                <a:cxn ang="0">
                  <a:pos x="71" y="119"/>
                </a:cxn>
                <a:cxn ang="0">
                  <a:pos x="57" y="119"/>
                </a:cxn>
                <a:cxn ang="0">
                  <a:pos x="74" y="41"/>
                </a:cxn>
                <a:cxn ang="0">
                  <a:pos x="71" y="38"/>
                </a:cxn>
                <a:cxn ang="0">
                  <a:pos x="66" y="31"/>
                </a:cxn>
                <a:cxn ang="0">
                  <a:pos x="57" y="27"/>
                </a:cxn>
                <a:cxn ang="0">
                  <a:pos x="47" y="24"/>
                </a:cxn>
                <a:cxn ang="0">
                  <a:pos x="38" y="27"/>
                </a:cxn>
                <a:cxn ang="0">
                  <a:pos x="31" y="34"/>
                </a:cxn>
                <a:cxn ang="0">
                  <a:pos x="26" y="38"/>
                </a:cxn>
                <a:cxn ang="0">
                  <a:pos x="24" y="46"/>
                </a:cxn>
                <a:cxn ang="0">
                  <a:pos x="21" y="50"/>
                </a:cxn>
                <a:cxn ang="0">
                  <a:pos x="21" y="57"/>
                </a:cxn>
                <a:cxn ang="0">
                  <a:pos x="19" y="69"/>
                </a:cxn>
                <a:cxn ang="0">
                  <a:pos x="19" y="79"/>
                </a:cxn>
                <a:cxn ang="0">
                  <a:pos x="19" y="86"/>
                </a:cxn>
                <a:cxn ang="0">
                  <a:pos x="21" y="91"/>
                </a:cxn>
                <a:cxn ang="0">
                  <a:pos x="0" y="74"/>
                </a:cxn>
                <a:cxn ang="0">
                  <a:pos x="0" y="74"/>
                </a:cxn>
              </a:cxnLst>
              <a:rect l="0" t="0" r="r" b="b"/>
              <a:pathLst>
                <a:path w="95" h="119">
                  <a:moveTo>
                    <a:pt x="0" y="74"/>
                  </a:moveTo>
                  <a:lnTo>
                    <a:pt x="0" y="72"/>
                  </a:lnTo>
                  <a:lnTo>
                    <a:pt x="2" y="67"/>
                  </a:lnTo>
                  <a:lnTo>
                    <a:pt x="2" y="57"/>
                  </a:lnTo>
                  <a:lnTo>
                    <a:pt x="7" y="48"/>
                  </a:lnTo>
                  <a:lnTo>
                    <a:pt x="10" y="36"/>
                  </a:lnTo>
                  <a:lnTo>
                    <a:pt x="14" y="24"/>
                  </a:lnTo>
                  <a:lnTo>
                    <a:pt x="19" y="15"/>
                  </a:lnTo>
                  <a:lnTo>
                    <a:pt x="26" y="10"/>
                  </a:lnTo>
                  <a:lnTo>
                    <a:pt x="33" y="3"/>
                  </a:lnTo>
                  <a:lnTo>
                    <a:pt x="38" y="0"/>
                  </a:lnTo>
                  <a:lnTo>
                    <a:pt x="47" y="0"/>
                  </a:lnTo>
                  <a:lnTo>
                    <a:pt x="55" y="3"/>
                  </a:lnTo>
                  <a:lnTo>
                    <a:pt x="62" y="5"/>
                  </a:lnTo>
                  <a:lnTo>
                    <a:pt x="69" y="8"/>
                  </a:lnTo>
                  <a:lnTo>
                    <a:pt x="76" y="12"/>
                  </a:lnTo>
                  <a:lnTo>
                    <a:pt x="81" y="17"/>
                  </a:lnTo>
                  <a:lnTo>
                    <a:pt x="88" y="22"/>
                  </a:lnTo>
                  <a:lnTo>
                    <a:pt x="93" y="29"/>
                  </a:lnTo>
                  <a:lnTo>
                    <a:pt x="93" y="34"/>
                  </a:lnTo>
                  <a:lnTo>
                    <a:pt x="95" y="36"/>
                  </a:lnTo>
                  <a:lnTo>
                    <a:pt x="71" y="119"/>
                  </a:lnTo>
                  <a:lnTo>
                    <a:pt x="57" y="119"/>
                  </a:lnTo>
                  <a:lnTo>
                    <a:pt x="74" y="41"/>
                  </a:lnTo>
                  <a:lnTo>
                    <a:pt x="71" y="38"/>
                  </a:lnTo>
                  <a:lnTo>
                    <a:pt x="66" y="31"/>
                  </a:lnTo>
                  <a:lnTo>
                    <a:pt x="57" y="27"/>
                  </a:lnTo>
                  <a:lnTo>
                    <a:pt x="47" y="24"/>
                  </a:lnTo>
                  <a:lnTo>
                    <a:pt x="38" y="27"/>
                  </a:lnTo>
                  <a:lnTo>
                    <a:pt x="31" y="34"/>
                  </a:lnTo>
                  <a:lnTo>
                    <a:pt x="26" y="38"/>
                  </a:lnTo>
                  <a:lnTo>
                    <a:pt x="24" y="46"/>
                  </a:lnTo>
                  <a:lnTo>
                    <a:pt x="21" y="50"/>
                  </a:lnTo>
                  <a:lnTo>
                    <a:pt x="21" y="57"/>
                  </a:lnTo>
                  <a:lnTo>
                    <a:pt x="19" y="69"/>
                  </a:lnTo>
                  <a:lnTo>
                    <a:pt x="19" y="79"/>
                  </a:lnTo>
                  <a:lnTo>
                    <a:pt x="19" y="86"/>
                  </a:lnTo>
                  <a:lnTo>
                    <a:pt x="21" y="91"/>
                  </a:lnTo>
                  <a:lnTo>
                    <a:pt x="0" y="74"/>
                  </a:lnTo>
                  <a:lnTo>
                    <a:pt x="0" y="74"/>
                  </a:lnTo>
                  <a:close/>
                </a:path>
              </a:pathLst>
            </a:custGeom>
            <a:solidFill>
              <a:srgbClr val="000000"/>
            </a:solidFill>
            <a:ln w="9525">
              <a:noFill/>
              <a:round/>
              <a:headEnd/>
              <a:tailEnd/>
            </a:ln>
          </p:spPr>
          <p:txBody>
            <a:bodyPr/>
            <a:lstStyle/>
            <a:p>
              <a:endParaRPr lang="en-AU"/>
            </a:p>
          </p:txBody>
        </p:sp>
        <p:sp>
          <p:nvSpPr>
            <p:cNvPr id="51539" name="Freeform 339"/>
            <p:cNvSpPr>
              <a:spLocks/>
            </p:cNvSpPr>
            <p:nvPr/>
          </p:nvSpPr>
          <p:spPr bwMode="auto">
            <a:xfrm>
              <a:off x="909" y="380"/>
              <a:ext cx="95" cy="71"/>
            </a:xfrm>
            <a:custGeom>
              <a:avLst/>
              <a:gdLst/>
              <a:ahLst/>
              <a:cxnLst>
                <a:cxn ang="0">
                  <a:pos x="0" y="12"/>
                </a:cxn>
                <a:cxn ang="0">
                  <a:pos x="2" y="12"/>
                </a:cxn>
                <a:cxn ang="0">
                  <a:pos x="7" y="10"/>
                </a:cxn>
                <a:cxn ang="0">
                  <a:pos x="14" y="7"/>
                </a:cxn>
                <a:cxn ang="0">
                  <a:pos x="26" y="5"/>
                </a:cxn>
                <a:cxn ang="0">
                  <a:pos x="38" y="3"/>
                </a:cxn>
                <a:cxn ang="0">
                  <a:pos x="50" y="3"/>
                </a:cxn>
                <a:cxn ang="0">
                  <a:pos x="61" y="0"/>
                </a:cxn>
                <a:cxn ang="0">
                  <a:pos x="73" y="3"/>
                </a:cxn>
                <a:cxn ang="0">
                  <a:pos x="80" y="3"/>
                </a:cxn>
                <a:cxn ang="0">
                  <a:pos x="85" y="5"/>
                </a:cxn>
                <a:cxn ang="0">
                  <a:pos x="88" y="10"/>
                </a:cxn>
                <a:cxn ang="0">
                  <a:pos x="92" y="12"/>
                </a:cxn>
                <a:cxn ang="0">
                  <a:pos x="92" y="19"/>
                </a:cxn>
                <a:cxn ang="0">
                  <a:pos x="95" y="22"/>
                </a:cxn>
                <a:cxn ang="0">
                  <a:pos x="23" y="71"/>
                </a:cxn>
                <a:cxn ang="0">
                  <a:pos x="16" y="55"/>
                </a:cxn>
                <a:cxn ang="0">
                  <a:pos x="78" y="22"/>
                </a:cxn>
                <a:cxn ang="0">
                  <a:pos x="0" y="29"/>
                </a:cxn>
                <a:cxn ang="0">
                  <a:pos x="0" y="12"/>
                </a:cxn>
                <a:cxn ang="0">
                  <a:pos x="0" y="12"/>
                </a:cxn>
              </a:cxnLst>
              <a:rect l="0" t="0" r="r" b="b"/>
              <a:pathLst>
                <a:path w="95" h="71">
                  <a:moveTo>
                    <a:pt x="0" y="12"/>
                  </a:moveTo>
                  <a:lnTo>
                    <a:pt x="2" y="12"/>
                  </a:lnTo>
                  <a:lnTo>
                    <a:pt x="7" y="10"/>
                  </a:lnTo>
                  <a:lnTo>
                    <a:pt x="14" y="7"/>
                  </a:lnTo>
                  <a:lnTo>
                    <a:pt x="26" y="5"/>
                  </a:lnTo>
                  <a:lnTo>
                    <a:pt x="38" y="3"/>
                  </a:lnTo>
                  <a:lnTo>
                    <a:pt x="50" y="3"/>
                  </a:lnTo>
                  <a:lnTo>
                    <a:pt x="61" y="0"/>
                  </a:lnTo>
                  <a:lnTo>
                    <a:pt x="73" y="3"/>
                  </a:lnTo>
                  <a:lnTo>
                    <a:pt x="80" y="3"/>
                  </a:lnTo>
                  <a:lnTo>
                    <a:pt x="85" y="5"/>
                  </a:lnTo>
                  <a:lnTo>
                    <a:pt x="88" y="10"/>
                  </a:lnTo>
                  <a:lnTo>
                    <a:pt x="92" y="12"/>
                  </a:lnTo>
                  <a:lnTo>
                    <a:pt x="92" y="19"/>
                  </a:lnTo>
                  <a:lnTo>
                    <a:pt x="95" y="22"/>
                  </a:lnTo>
                  <a:lnTo>
                    <a:pt x="23" y="71"/>
                  </a:lnTo>
                  <a:lnTo>
                    <a:pt x="16" y="55"/>
                  </a:lnTo>
                  <a:lnTo>
                    <a:pt x="78" y="22"/>
                  </a:lnTo>
                  <a:lnTo>
                    <a:pt x="0" y="29"/>
                  </a:lnTo>
                  <a:lnTo>
                    <a:pt x="0" y="12"/>
                  </a:lnTo>
                  <a:lnTo>
                    <a:pt x="0" y="12"/>
                  </a:lnTo>
                  <a:close/>
                </a:path>
              </a:pathLst>
            </a:custGeom>
            <a:solidFill>
              <a:srgbClr val="000000"/>
            </a:solidFill>
            <a:ln w="9525">
              <a:noFill/>
              <a:round/>
              <a:headEnd/>
              <a:tailEnd/>
            </a:ln>
          </p:spPr>
          <p:txBody>
            <a:bodyPr/>
            <a:lstStyle/>
            <a:p>
              <a:endParaRPr lang="en-AU"/>
            </a:p>
          </p:txBody>
        </p:sp>
        <p:sp>
          <p:nvSpPr>
            <p:cNvPr id="51540" name="Freeform 340"/>
            <p:cNvSpPr>
              <a:spLocks/>
            </p:cNvSpPr>
            <p:nvPr/>
          </p:nvSpPr>
          <p:spPr bwMode="auto">
            <a:xfrm>
              <a:off x="1049" y="919"/>
              <a:ext cx="168" cy="661"/>
            </a:xfrm>
            <a:custGeom>
              <a:avLst/>
              <a:gdLst/>
              <a:ahLst/>
              <a:cxnLst>
                <a:cxn ang="0">
                  <a:pos x="168" y="0"/>
                </a:cxn>
                <a:cxn ang="0">
                  <a:pos x="166" y="7"/>
                </a:cxn>
                <a:cxn ang="0">
                  <a:pos x="161" y="22"/>
                </a:cxn>
                <a:cxn ang="0">
                  <a:pos x="154" y="43"/>
                </a:cxn>
                <a:cxn ang="0">
                  <a:pos x="147" y="69"/>
                </a:cxn>
                <a:cxn ang="0">
                  <a:pos x="137" y="98"/>
                </a:cxn>
                <a:cxn ang="0">
                  <a:pos x="128" y="129"/>
                </a:cxn>
                <a:cxn ang="0">
                  <a:pos x="123" y="159"/>
                </a:cxn>
                <a:cxn ang="0">
                  <a:pos x="114" y="188"/>
                </a:cxn>
                <a:cxn ang="0">
                  <a:pos x="107" y="219"/>
                </a:cxn>
                <a:cxn ang="0">
                  <a:pos x="102" y="245"/>
                </a:cxn>
                <a:cxn ang="0">
                  <a:pos x="95" y="273"/>
                </a:cxn>
                <a:cxn ang="0">
                  <a:pos x="90" y="297"/>
                </a:cxn>
                <a:cxn ang="0">
                  <a:pos x="88" y="319"/>
                </a:cxn>
                <a:cxn ang="0">
                  <a:pos x="85" y="342"/>
                </a:cxn>
                <a:cxn ang="0">
                  <a:pos x="85" y="361"/>
                </a:cxn>
                <a:cxn ang="0">
                  <a:pos x="83" y="380"/>
                </a:cxn>
                <a:cxn ang="0">
                  <a:pos x="83" y="399"/>
                </a:cxn>
                <a:cxn ang="0">
                  <a:pos x="83" y="416"/>
                </a:cxn>
                <a:cxn ang="0">
                  <a:pos x="83" y="435"/>
                </a:cxn>
                <a:cxn ang="0">
                  <a:pos x="80" y="452"/>
                </a:cxn>
                <a:cxn ang="0">
                  <a:pos x="78" y="468"/>
                </a:cxn>
                <a:cxn ang="0">
                  <a:pos x="76" y="487"/>
                </a:cxn>
                <a:cxn ang="0">
                  <a:pos x="71" y="509"/>
                </a:cxn>
                <a:cxn ang="0">
                  <a:pos x="61" y="532"/>
                </a:cxn>
                <a:cxn ang="0">
                  <a:pos x="52" y="554"/>
                </a:cxn>
                <a:cxn ang="0">
                  <a:pos x="40" y="578"/>
                </a:cxn>
                <a:cxn ang="0">
                  <a:pos x="28" y="601"/>
                </a:cxn>
                <a:cxn ang="0">
                  <a:pos x="19" y="623"/>
                </a:cxn>
                <a:cxn ang="0">
                  <a:pos x="9" y="639"/>
                </a:cxn>
                <a:cxn ang="0">
                  <a:pos x="0" y="656"/>
                </a:cxn>
                <a:cxn ang="0">
                  <a:pos x="0" y="658"/>
                </a:cxn>
                <a:cxn ang="0">
                  <a:pos x="14" y="639"/>
                </a:cxn>
                <a:cxn ang="0">
                  <a:pos x="31" y="625"/>
                </a:cxn>
                <a:cxn ang="0">
                  <a:pos x="47" y="601"/>
                </a:cxn>
                <a:cxn ang="0">
                  <a:pos x="66" y="575"/>
                </a:cxn>
                <a:cxn ang="0">
                  <a:pos x="83" y="547"/>
                </a:cxn>
                <a:cxn ang="0">
                  <a:pos x="99" y="513"/>
                </a:cxn>
                <a:cxn ang="0">
                  <a:pos x="114" y="475"/>
                </a:cxn>
                <a:cxn ang="0">
                  <a:pos x="123" y="437"/>
                </a:cxn>
                <a:cxn ang="0">
                  <a:pos x="130" y="397"/>
                </a:cxn>
                <a:cxn ang="0">
                  <a:pos x="135" y="357"/>
                </a:cxn>
                <a:cxn ang="0">
                  <a:pos x="140" y="316"/>
                </a:cxn>
                <a:cxn ang="0">
                  <a:pos x="142" y="276"/>
                </a:cxn>
                <a:cxn ang="0">
                  <a:pos x="142" y="240"/>
                </a:cxn>
                <a:cxn ang="0">
                  <a:pos x="145" y="209"/>
                </a:cxn>
                <a:cxn ang="0">
                  <a:pos x="147" y="181"/>
                </a:cxn>
                <a:cxn ang="0">
                  <a:pos x="147" y="159"/>
                </a:cxn>
                <a:cxn ang="0">
                  <a:pos x="149" y="140"/>
                </a:cxn>
                <a:cxn ang="0">
                  <a:pos x="152" y="126"/>
                </a:cxn>
                <a:cxn ang="0">
                  <a:pos x="156" y="107"/>
                </a:cxn>
                <a:cxn ang="0">
                  <a:pos x="161" y="88"/>
                </a:cxn>
                <a:cxn ang="0">
                  <a:pos x="163" y="72"/>
                </a:cxn>
                <a:cxn ang="0">
                  <a:pos x="166" y="57"/>
                </a:cxn>
                <a:cxn ang="0">
                  <a:pos x="166" y="45"/>
                </a:cxn>
                <a:cxn ang="0">
                  <a:pos x="168" y="34"/>
                </a:cxn>
                <a:cxn ang="0">
                  <a:pos x="168" y="15"/>
                </a:cxn>
                <a:cxn ang="0">
                  <a:pos x="168" y="0"/>
                </a:cxn>
                <a:cxn ang="0">
                  <a:pos x="168" y="0"/>
                </a:cxn>
              </a:cxnLst>
              <a:rect l="0" t="0" r="r" b="b"/>
              <a:pathLst>
                <a:path w="168" h="661">
                  <a:moveTo>
                    <a:pt x="168" y="0"/>
                  </a:moveTo>
                  <a:lnTo>
                    <a:pt x="168" y="0"/>
                  </a:lnTo>
                  <a:lnTo>
                    <a:pt x="166" y="3"/>
                  </a:lnTo>
                  <a:lnTo>
                    <a:pt x="166" y="7"/>
                  </a:lnTo>
                  <a:lnTo>
                    <a:pt x="163" y="15"/>
                  </a:lnTo>
                  <a:lnTo>
                    <a:pt x="161" y="22"/>
                  </a:lnTo>
                  <a:lnTo>
                    <a:pt x="156" y="34"/>
                  </a:lnTo>
                  <a:lnTo>
                    <a:pt x="154" y="43"/>
                  </a:lnTo>
                  <a:lnTo>
                    <a:pt x="152" y="57"/>
                  </a:lnTo>
                  <a:lnTo>
                    <a:pt x="147" y="69"/>
                  </a:lnTo>
                  <a:lnTo>
                    <a:pt x="142" y="83"/>
                  </a:lnTo>
                  <a:lnTo>
                    <a:pt x="137" y="98"/>
                  </a:lnTo>
                  <a:lnTo>
                    <a:pt x="133" y="114"/>
                  </a:lnTo>
                  <a:lnTo>
                    <a:pt x="128" y="129"/>
                  </a:lnTo>
                  <a:lnTo>
                    <a:pt x="126" y="143"/>
                  </a:lnTo>
                  <a:lnTo>
                    <a:pt x="123" y="159"/>
                  </a:lnTo>
                  <a:lnTo>
                    <a:pt x="118" y="176"/>
                  </a:lnTo>
                  <a:lnTo>
                    <a:pt x="114" y="188"/>
                  </a:lnTo>
                  <a:lnTo>
                    <a:pt x="111" y="205"/>
                  </a:lnTo>
                  <a:lnTo>
                    <a:pt x="107" y="219"/>
                  </a:lnTo>
                  <a:lnTo>
                    <a:pt x="104" y="233"/>
                  </a:lnTo>
                  <a:lnTo>
                    <a:pt x="102" y="245"/>
                  </a:lnTo>
                  <a:lnTo>
                    <a:pt x="97" y="259"/>
                  </a:lnTo>
                  <a:lnTo>
                    <a:pt x="95" y="273"/>
                  </a:lnTo>
                  <a:lnTo>
                    <a:pt x="95" y="285"/>
                  </a:lnTo>
                  <a:lnTo>
                    <a:pt x="90" y="297"/>
                  </a:lnTo>
                  <a:lnTo>
                    <a:pt x="90" y="309"/>
                  </a:lnTo>
                  <a:lnTo>
                    <a:pt x="88" y="319"/>
                  </a:lnTo>
                  <a:lnTo>
                    <a:pt x="88" y="330"/>
                  </a:lnTo>
                  <a:lnTo>
                    <a:pt x="85" y="342"/>
                  </a:lnTo>
                  <a:lnTo>
                    <a:pt x="85" y="352"/>
                  </a:lnTo>
                  <a:lnTo>
                    <a:pt x="85" y="361"/>
                  </a:lnTo>
                  <a:lnTo>
                    <a:pt x="85" y="373"/>
                  </a:lnTo>
                  <a:lnTo>
                    <a:pt x="83" y="380"/>
                  </a:lnTo>
                  <a:lnTo>
                    <a:pt x="83" y="390"/>
                  </a:lnTo>
                  <a:lnTo>
                    <a:pt x="83" y="399"/>
                  </a:lnTo>
                  <a:lnTo>
                    <a:pt x="83" y="409"/>
                  </a:lnTo>
                  <a:lnTo>
                    <a:pt x="83" y="416"/>
                  </a:lnTo>
                  <a:lnTo>
                    <a:pt x="83" y="426"/>
                  </a:lnTo>
                  <a:lnTo>
                    <a:pt x="83" y="435"/>
                  </a:lnTo>
                  <a:lnTo>
                    <a:pt x="83" y="445"/>
                  </a:lnTo>
                  <a:lnTo>
                    <a:pt x="80" y="452"/>
                  </a:lnTo>
                  <a:lnTo>
                    <a:pt x="78" y="461"/>
                  </a:lnTo>
                  <a:lnTo>
                    <a:pt x="78" y="468"/>
                  </a:lnTo>
                  <a:lnTo>
                    <a:pt x="78" y="480"/>
                  </a:lnTo>
                  <a:lnTo>
                    <a:pt x="76" y="487"/>
                  </a:lnTo>
                  <a:lnTo>
                    <a:pt x="73" y="499"/>
                  </a:lnTo>
                  <a:lnTo>
                    <a:pt x="71" y="509"/>
                  </a:lnTo>
                  <a:lnTo>
                    <a:pt x="69" y="521"/>
                  </a:lnTo>
                  <a:lnTo>
                    <a:pt x="61" y="532"/>
                  </a:lnTo>
                  <a:lnTo>
                    <a:pt x="57" y="542"/>
                  </a:lnTo>
                  <a:lnTo>
                    <a:pt x="52" y="554"/>
                  </a:lnTo>
                  <a:lnTo>
                    <a:pt x="47" y="566"/>
                  </a:lnTo>
                  <a:lnTo>
                    <a:pt x="40" y="578"/>
                  </a:lnTo>
                  <a:lnTo>
                    <a:pt x="35" y="589"/>
                  </a:lnTo>
                  <a:lnTo>
                    <a:pt x="28" y="601"/>
                  </a:lnTo>
                  <a:lnTo>
                    <a:pt x="23" y="613"/>
                  </a:lnTo>
                  <a:lnTo>
                    <a:pt x="19" y="623"/>
                  </a:lnTo>
                  <a:lnTo>
                    <a:pt x="14" y="630"/>
                  </a:lnTo>
                  <a:lnTo>
                    <a:pt x="9" y="639"/>
                  </a:lnTo>
                  <a:lnTo>
                    <a:pt x="5" y="646"/>
                  </a:lnTo>
                  <a:lnTo>
                    <a:pt x="0" y="656"/>
                  </a:lnTo>
                  <a:lnTo>
                    <a:pt x="0" y="661"/>
                  </a:lnTo>
                  <a:lnTo>
                    <a:pt x="0" y="658"/>
                  </a:lnTo>
                  <a:lnTo>
                    <a:pt x="9" y="649"/>
                  </a:lnTo>
                  <a:lnTo>
                    <a:pt x="14" y="639"/>
                  </a:lnTo>
                  <a:lnTo>
                    <a:pt x="23" y="632"/>
                  </a:lnTo>
                  <a:lnTo>
                    <a:pt x="31" y="625"/>
                  </a:lnTo>
                  <a:lnTo>
                    <a:pt x="40" y="616"/>
                  </a:lnTo>
                  <a:lnTo>
                    <a:pt x="47" y="601"/>
                  </a:lnTo>
                  <a:lnTo>
                    <a:pt x="57" y="589"/>
                  </a:lnTo>
                  <a:lnTo>
                    <a:pt x="66" y="575"/>
                  </a:lnTo>
                  <a:lnTo>
                    <a:pt x="76" y="563"/>
                  </a:lnTo>
                  <a:lnTo>
                    <a:pt x="83" y="547"/>
                  </a:lnTo>
                  <a:lnTo>
                    <a:pt x="92" y="530"/>
                  </a:lnTo>
                  <a:lnTo>
                    <a:pt x="99" y="513"/>
                  </a:lnTo>
                  <a:lnTo>
                    <a:pt x="109" y="494"/>
                  </a:lnTo>
                  <a:lnTo>
                    <a:pt x="114" y="475"/>
                  </a:lnTo>
                  <a:lnTo>
                    <a:pt x="118" y="456"/>
                  </a:lnTo>
                  <a:lnTo>
                    <a:pt x="123" y="437"/>
                  </a:lnTo>
                  <a:lnTo>
                    <a:pt x="128" y="416"/>
                  </a:lnTo>
                  <a:lnTo>
                    <a:pt x="130" y="397"/>
                  </a:lnTo>
                  <a:lnTo>
                    <a:pt x="133" y="376"/>
                  </a:lnTo>
                  <a:lnTo>
                    <a:pt x="135" y="357"/>
                  </a:lnTo>
                  <a:lnTo>
                    <a:pt x="137" y="335"/>
                  </a:lnTo>
                  <a:lnTo>
                    <a:pt x="140" y="316"/>
                  </a:lnTo>
                  <a:lnTo>
                    <a:pt x="140" y="295"/>
                  </a:lnTo>
                  <a:lnTo>
                    <a:pt x="142" y="276"/>
                  </a:lnTo>
                  <a:lnTo>
                    <a:pt x="142" y="259"/>
                  </a:lnTo>
                  <a:lnTo>
                    <a:pt x="142" y="240"/>
                  </a:lnTo>
                  <a:lnTo>
                    <a:pt x="145" y="224"/>
                  </a:lnTo>
                  <a:lnTo>
                    <a:pt x="145" y="209"/>
                  </a:lnTo>
                  <a:lnTo>
                    <a:pt x="147" y="195"/>
                  </a:lnTo>
                  <a:lnTo>
                    <a:pt x="147" y="181"/>
                  </a:lnTo>
                  <a:lnTo>
                    <a:pt x="147" y="171"/>
                  </a:lnTo>
                  <a:lnTo>
                    <a:pt x="147" y="159"/>
                  </a:lnTo>
                  <a:lnTo>
                    <a:pt x="149" y="150"/>
                  </a:lnTo>
                  <a:lnTo>
                    <a:pt x="149" y="140"/>
                  </a:lnTo>
                  <a:lnTo>
                    <a:pt x="149" y="133"/>
                  </a:lnTo>
                  <a:lnTo>
                    <a:pt x="152" y="126"/>
                  </a:lnTo>
                  <a:lnTo>
                    <a:pt x="154" y="119"/>
                  </a:lnTo>
                  <a:lnTo>
                    <a:pt x="156" y="107"/>
                  </a:lnTo>
                  <a:lnTo>
                    <a:pt x="159" y="98"/>
                  </a:lnTo>
                  <a:lnTo>
                    <a:pt x="161" y="88"/>
                  </a:lnTo>
                  <a:lnTo>
                    <a:pt x="163" y="79"/>
                  </a:lnTo>
                  <a:lnTo>
                    <a:pt x="163" y="72"/>
                  </a:lnTo>
                  <a:lnTo>
                    <a:pt x="166" y="64"/>
                  </a:lnTo>
                  <a:lnTo>
                    <a:pt x="166" y="57"/>
                  </a:lnTo>
                  <a:lnTo>
                    <a:pt x="166" y="53"/>
                  </a:lnTo>
                  <a:lnTo>
                    <a:pt x="166" y="45"/>
                  </a:lnTo>
                  <a:lnTo>
                    <a:pt x="168" y="38"/>
                  </a:lnTo>
                  <a:lnTo>
                    <a:pt x="168" y="34"/>
                  </a:lnTo>
                  <a:lnTo>
                    <a:pt x="168" y="26"/>
                  </a:lnTo>
                  <a:lnTo>
                    <a:pt x="168" y="15"/>
                  </a:lnTo>
                  <a:lnTo>
                    <a:pt x="168" y="5"/>
                  </a:lnTo>
                  <a:lnTo>
                    <a:pt x="168" y="0"/>
                  </a:lnTo>
                  <a:lnTo>
                    <a:pt x="168" y="0"/>
                  </a:lnTo>
                  <a:lnTo>
                    <a:pt x="168" y="0"/>
                  </a:lnTo>
                  <a:close/>
                </a:path>
              </a:pathLst>
            </a:custGeom>
            <a:solidFill>
              <a:srgbClr val="000000"/>
            </a:solidFill>
            <a:ln w="9525">
              <a:noFill/>
              <a:round/>
              <a:headEnd/>
              <a:tailEnd/>
            </a:ln>
          </p:spPr>
          <p:txBody>
            <a:bodyPr/>
            <a:lstStyle/>
            <a:p>
              <a:endParaRPr lang="en-AU"/>
            </a:p>
          </p:txBody>
        </p:sp>
        <p:sp>
          <p:nvSpPr>
            <p:cNvPr id="51541" name="Freeform 341"/>
            <p:cNvSpPr>
              <a:spLocks/>
            </p:cNvSpPr>
            <p:nvPr/>
          </p:nvSpPr>
          <p:spPr bwMode="auto">
            <a:xfrm>
              <a:off x="963" y="915"/>
              <a:ext cx="117" cy="104"/>
            </a:xfrm>
            <a:custGeom>
              <a:avLst/>
              <a:gdLst/>
              <a:ahLst/>
              <a:cxnLst>
                <a:cxn ang="0">
                  <a:pos x="117" y="0"/>
                </a:cxn>
                <a:cxn ang="0">
                  <a:pos x="5" y="11"/>
                </a:cxn>
                <a:cxn ang="0">
                  <a:pos x="0" y="35"/>
                </a:cxn>
                <a:cxn ang="0">
                  <a:pos x="57" y="104"/>
                </a:cxn>
                <a:cxn ang="0">
                  <a:pos x="76" y="87"/>
                </a:cxn>
                <a:cxn ang="0">
                  <a:pos x="17" y="28"/>
                </a:cxn>
                <a:cxn ang="0">
                  <a:pos x="117" y="21"/>
                </a:cxn>
                <a:cxn ang="0">
                  <a:pos x="117" y="0"/>
                </a:cxn>
                <a:cxn ang="0">
                  <a:pos x="117" y="0"/>
                </a:cxn>
              </a:cxnLst>
              <a:rect l="0" t="0" r="r" b="b"/>
              <a:pathLst>
                <a:path w="117" h="104">
                  <a:moveTo>
                    <a:pt x="117" y="0"/>
                  </a:moveTo>
                  <a:lnTo>
                    <a:pt x="5" y="11"/>
                  </a:lnTo>
                  <a:lnTo>
                    <a:pt x="0" y="35"/>
                  </a:lnTo>
                  <a:lnTo>
                    <a:pt x="57" y="104"/>
                  </a:lnTo>
                  <a:lnTo>
                    <a:pt x="76" y="87"/>
                  </a:lnTo>
                  <a:lnTo>
                    <a:pt x="17" y="28"/>
                  </a:lnTo>
                  <a:lnTo>
                    <a:pt x="117" y="21"/>
                  </a:lnTo>
                  <a:lnTo>
                    <a:pt x="117" y="0"/>
                  </a:lnTo>
                  <a:lnTo>
                    <a:pt x="117" y="0"/>
                  </a:lnTo>
                  <a:close/>
                </a:path>
              </a:pathLst>
            </a:custGeom>
            <a:solidFill>
              <a:srgbClr val="000000"/>
            </a:solidFill>
            <a:ln w="9525">
              <a:noFill/>
              <a:round/>
              <a:headEnd/>
              <a:tailEnd/>
            </a:ln>
          </p:spPr>
          <p:txBody>
            <a:bodyPr/>
            <a:lstStyle/>
            <a:p>
              <a:endParaRPr lang="en-AU"/>
            </a:p>
          </p:txBody>
        </p:sp>
        <p:sp>
          <p:nvSpPr>
            <p:cNvPr id="51542" name="Freeform 342"/>
            <p:cNvSpPr>
              <a:spLocks/>
            </p:cNvSpPr>
            <p:nvPr/>
          </p:nvSpPr>
          <p:spPr bwMode="auto">
            <a:xfrm>
              <a:off x="683" y="953"/>
              <a:ext cx="342" cy="738"/>
            </a:xfrm>
            <a:custGeom>
              <a:avLst/>
              <a:gdLst/>
              <a:ahLst/>
              <a:cxnLst>
                <a:cxn ang="0">
                  <a:pos x="340" y="4"/>
                </a:cxn>
                <a:cxn ang="0">
                  <a:pos x="323" y="26"/>
                </a:cxn>
                <a:cxn ang="0">
                  <a:pos x="304" y="49"/>
                </a:cxn>
                <a:cxn ang="0">
                  <a:pos x="276" y="76"/>
                </a:cxn>
                <a:cxn ang="0">
                  <a:pos x="235" y="109"/>
                </a:cxn>
                <a:cxn ang="0">
                  <a:pos x="188" y="147"/>
                </a:cxn>
                <a:cxn ang="0">
                  <a:pos x="140" y="194"/>
                </a:cxn>
                <a:cxn ang="0">
                  <a:pos x="91" y="249"/>
                </a:cxn>
                <a:cxn ang="0">
                  <a:pos x="50" y="318"/>
                </a:cxn>
                <a:cxn ang="0">
                  <a:pos x="22" y="396"/>
                </a:cxn>
                <a:cxn ang="0">
                  <a:pos x="5" y="484"/>
                </a:cxn>
                <a:cxn ang="0">
                  <a:pos x="0" y="570"/>
                </a:cxn>
                <a:cxn ang="0">
                  <a:pos x="3" y="646"/>
                </a:cxn>
                <a:cxn ang="0">
                  <a:pos x="7" y="698"/>
                </a:cxn>
                <a:cxn ang="0">
                  <a:pos x="10" y="719"/>
                </a:cxn>
                <a:cxn ang="0">
                  <a:pos x="50" y="738"/>
                </a:cxn>
                <a:cxn ang="0">
                  <a:pos x="76" y="738"/>
                </a:cxn>
                <a:cxn ang="0">
                  <a:pos x="98" y="736"/>
                </a:cxn>
                <a:cxn ang="0">
                  <a:pos x="119" y="729"/>
                </a:cxn>
                <a:cxn ang="0">
                  <a:pos x="140" y="722"/>
                </a:cxn>
                <a:cxn ang="0">
                  <a:pos x="159" y="710"/>
                </a:cxn>
                <a:cxn ang="0">
                  <a:pos x="178" y="698"/>
                </a:cxn>
                <a:cxn ang="0">
                  <a:pos x="197" y="679"/>
                </a:cxn>
                <a:cxn ang="0">
                  <a:pos x="212" y="648"/>
                </a:cxn>
                <a:cxn ang="0">
                  <a:pos x="200" y="662"/>
                </a:cxn>
                <a:cxn ang="0">
                  <a:pos x="176" y="679"/>
                </a:cxn>
                <a:cxn ang="0">
                  <a:pos x="157" y="691"/>
                </a:cxn>
                <a:cxn ang="0">
                  <a:pos x="131" y="698"/>
                </a:cxn>
                <a:cxn ang="0">
                  <a:pos x="105" y="705"/>
                </a:cxn>
                <a:cxn ang="0">
                  <a:pos x="79" y="707"/>
                </a:cxn>
                <a:cxn ang="0">
                  <a:pos x="62" y="712"/>
                </a:cxn>
                <a:cxn ang="0">
                  <a:pos x="50" y="712"/>
                </a:cxn>
                <a:cxn ang="0">
                  <a:pos x="45" y="684"/>
                </a:cxn>
                <a:cxn ang="0">
                  <a:pos x="38" y="629"/>
                </a:cxn>
                <a:cxn ang="0">
                  <a:pos x="36" y="560"/>
                </a:cxn>
                <a:cxn ang="0">
                  <a:pos x="41" y="479"/>
                </a:cxn>
                <a:cxn ang="0">
                  <a:pos x="62" y="401"/>
                </a:cxn>
                <a:cxn ang="0">
                  <a:pos x="93" y="327"/>
                </a:cxn>
                <a:cxn ang="0">
                  <a:pos x="140" y="261"/>
                </a:cxn>
                <a:cxn ang="0">
                  <a:pos x="190" y="201"/>
                </a:cxn>
                <a:cxn ang="0">
                  <a:pos x="240" y="152"/>
                </a:cxn>
                <a:cxn ang="0">
                  <a:pos x="283" y="109"/>
                </a:cxn>
                <a:cxn ang="0">
                  <a:pos x="314" y="73"/>
                </a:cxn>
                <a:cxn ang="0">
                  <a:pos x="330" y="45"/>
                </a:cxn>
                <a:cxn ang="0">
                  <a:pos x="342" y="23"/>
                </a:cxn>
                <a:cxn ang="0">
                  <a:pos x="342" y="0"/>
                </a:cxn>
              </a:cxnLst>
              <a:rect l="0" t="0" r="r" b="b"/>
              <a:pathLst>
                <a:path w="342" h="738">
                  <a:moveTo>
                    <a:pt x="342" y="0"/>
                  </a:moveTo>
                  <a:lnTo>
                    <a:pt x="342" y="0"/>
                  </a:lnTo>
                  <a:lnTo>
                    <a:pt x="340" y="4"/>
                  </a:lnTo>
                  <a:lnTo>
                    <a:pt x="335" y="11"/>
                  </a:lnTo>
                  <a:lnTo>
                    <a:pt x="328" y="21"/>
                  </a:lnTo>
                  <a:lnTo>
                    <a:pt x="323" y="26"/>
                  </a:lnTo>
                  <a:lnTo>
                    <a:pt x="318" y="33"/>
                  </a:lnTo>
                  <a:lnTo>
                    <a:pt x="311" y="40"/>
                  </a:lnTo>
                  <a:lnTo>
                    <a:pt x="304" y="49"/>
                  </a:lnTo>
                  <a:lnTo>
                    <a:pt x="295" y="57"/>
                  </a:lnTo>
                  <a:lnTo>
                    <a:pt x="285" y="66"/>
                  </a:lnTo>
                  <a:lnTo>
                    <a:pt x="276" y="76"/>
                  </a:lnTo>
                  <a:lnTo>
                    <a:pt x="264" y="87"/>
                  </a:lnTo>
                  <a:lnTo>
                    <a:pt x="249" y="99"/>
                  </a:lnTo>
                  <a:lnTo>
                    <a:pt x="235" y="109"/>
                  </a:lnTo>
                  <a:lnTo>
                    <a:pt x="219" y="121"/>
                  </a:lnTo>
                  <a:lnTo>
                    <a:pt x="204" y="135"/>
                  </a:lnTo>
                  <a:lnTo>
                    <a:pt x="188" y="147"/>
                  </a:lnTo>
                  <a:lnTo>
                    <a:pt x="171" y="161"/>
                  </a:lnTo>
                  <a:lnTo>
                    <a:pt x="157" y="178"/>
                  </a:lnTo>
                  <a:lnTo>
                    <a:pt x="140" y="194"/>
                  </a:lnTo>
                  <a:lnTo>
                    <a:pt x="121" y="211"/>
                  </a:lnTo>
                  <a:lnTo>
                    <a:pt x="107" y="230"/>
                  </a:lnTo>
                  <a:lnTo>
                    <a:pt x="91" y="249"/>
                  </a:lnTo>
                  <a:lnTo>
                    <a:pt x="76" y="273"/>
                  </a:lnTo>
                  <a:lnTo>
                    <a:pt x="62" y="292"/>
                  </a:lnTo>
                  <a:lnTo>
                    <a:pt x="50" y="318"/>
                  </a:lnTo>
                  <a:lnTo>
                    <a:pt x="38" y="342"/>
                  </a:lnTo>
                  <a:lnTo>
                    <a:pt x="29" y="370"/>
                  </a:lnTo>
                  <a:lnTo>
                    <a:pt x="22" y="396"/>
                  </a:lnTo>
                  <a:lnTo>
                    <a:pt x="15" y="425"/>
                  </a:lnTo>
                  <a:lnTo>
                    <a:pt x="10" y="453"/>
                  </a:lnTo>
                  <a:lnTo>
                    <a:pt x="5" y="484"/>
                  </a:lnTo>
                  <a:lnTo>
                    <a:pt x="3" y="513"/>
                  </a:lnTo>
                  <a:lnTo>
                    <a:pt x="0" y="541"/>
                  </a:lnTo>
                  <a:lnTo>
                    <a:pt x="0" y="570"/>
                  </a:lnTo>
                  <a:lnTo>
                    <a:pt x="0" y="598"/>
                  </a:lnTo>
                  <a:lnTo>
                    <a:pt x="0" y="622"/>
                  </a:lnTo>
                  <a:lnTo>
                    <a:pt x="3" y="646"/>
                  </a:lnTo>
                  <a:lnTo>
                    <a:pt x="3" y="667"/>
                  </a:lnTo>
                  <a:lnTo>
                    <a:pt x="5" y="684"/>
                  </a:lnTo>
                  <a:lnTo>
                    <a:pt x="7" y="698"/>
                  </a:lnTo>
                  <a:lnTo>
                    <a:pt x="7" y="710"/>
                  </a:lnTo>
                  <a:lnTo>
                    <a:pt x="10" y="715"/>
                  </a:lnTo>
                  <a:lnTo>
                    <a:pt x="10" y="719"/>
                  </a:lnTo>
                  <a:lnTo>
                    <a:pt x="43" y="738"/>
                  </a:lnTo>
                  <a:lnTo>
                    <a:pt x="43" y="738"/>
                  </a:lnTo>
                  <a:lnTo>
                    <a:pt x="50" y="738"/>
                  </a:lnTo>
                  <a:lnTo>
                    <a:pt x="60" y="738"/>
                  </a:lnTo>
                  <a:lnTo>
                    <a:pt x="69" y="738"/>
                  </a:lnTo>
                  <a:lnTo>
                    <a:pt x="76" y="738"/>
                  </a:lnTo>
                  <a:lnTo>
                    <a:pt x="83" y="736"/>
                  </a:lnTo>
                  <a:lnTo>
                    <a:pt x="91" y="736"/>
                  </a:lnTo>
                  <a:lnTo>
                    <a:pt x="98" y="736"/>
                  </a:lnTo>
                  <a:lnTo>
                    <a:pt x="105" y="734"/>
                  </a:lnTo>
                  <a:lnTo>
                    <a:pt x="112" y="731"/>
                  </a:lnTo>
                  <a:lnTo>
                    <a:pt x="119" y="729"/>
                  </a:lnTo>
                  <a:lnTo>
                    <a:pt x="126" y="729"/>
                  </a:lnTo>
                  <a:lnTo>
                    <a:pt x="133" y="724"/>
                  </a:lnTo>
                  <a:lnTo>
                    <a:pt x="140" y="722"/>
                  </a:lnTo>
                  <a:lnTo>
                    <a:pt x="147" y="717"/>
                  </a:lnTo>
                  <a:lnTo>
                    <a:pt x="155" y="715"/>
                  </a:lnTo>
                  <a:lnTo>
                    <a:pt x="159" y="710"/>
                  </a:lnTo>
                  <a:lnTo>
                    <a:pt x="166" y="705"/>
                  </a:lnTo>
                  <a:lnTo>
                    <a:pt x="174" y="703"/>
                  </a:lnTo>
                  <a:lnTo>
                    <a:pt x="178" y="698"/>
                  </a:lnTo>
                  <a:lnTo>
                    <a:pt x="188" y="691"/>
                  </a:lnTo>
                  <a:lnTo>
                    <a:pt x="195" y="684"/>
                  </a:lnTo>
                  <a:lnTo>
                    <a:pt x="197" y="679"/>
                  </a:lnTo>
                  <a:lnTo>
                    <a:pt x="200" y="679"/>
                  </a:lnTo>
                  <a:lnTo>
                    <a:pt x="214" y="648"/>
                  </a:lnTo>
                  <a:lnTo>
                    <a:pt x="212" y="648"/>
                  </a:lnTo>
                  <a:lnTo>
                    <a:pt x="209" y="650"/>
                  </a:lnTo>
                  <a:lnTo>
                    <a:pt x="204" y="655"/>
                  </a:lnTo>
                  <a:lnTo>
                    <a:pt x="200" y="662"/>
                  </a:lnTo>
                  <a:lnTo>
                    <a:pt x="193" y="669"/>
                  </a:lnTo>
                  <a:lnTo>
                    <a:pt x="181" y="677"/>
                  </a:lnTo>
                  <a:lnTo>
                    <a:pt x="176" y="679"/>
                  </a:lnTo>
                  <a:lnTo>
                    <a:pt x="169" y="681"/>
                  </a:lnTo>
                  <a:lnTo>
                    <a:pt x="162" y="686"/>
                  </a:lnTo>
                  <a:lnTo>
                    <a:pt x="157" y="691"/>
                  </a:lnTo>
                  <a:lnTo>
                    <a:pt x="147" y="693"/>
                  </a:lnTo>
                  <a:lnTo>
                    <a:pt x="140" y="696"/>
                  </a:lnTo>
                  <a:lnTo>
                    <a:pt x="131" y="698"/>
                  </a:lnTo>
                  <a:lnTo>
                    <a:pt x="121" y="700"/>
                  </a:lnTo>
                  <a:lnTo>
                    <a:pt x="112" y="703"/>
                  </a:lnTo>
                  <a:lnTo>
                    <a:pt x="105" y="705"/>
                  </a:lnTo>
                  <a:lnTo>
                    <a:pt x="95" y="705"/>
                  </a:lnTo>
                  <a:lnTo>
                    <a:pt x="88" y="707"/>
                  </a:lnTo>
                  <a:lnTo>
                    <a:pt x="79" y="707"/>
                  </a:lnTo>
                  <a:lnTo>
                    <a:pt x="72" y="710"/>
                  </a:lnTo>
                  <a:lnTo>
                    <a:pt x="67" y="710"/>
                  </a:lnTo>
                  <a:lnTo>
                    <a:pt x="62" y="712"/>
                  </a:lnTo>
                  <a:lnTo>
                    <a:pt x="53" y="712"/>
                  </a:lnTo>
                  <a:lnTo>
                    <a:pt x="50" y="715"/>
                  </a:lnTo>
                  <a:lnTo>
                    <a:pt x="50" y="712"/>
                  </a:lnTo>
                  <a:lnTo>
                    <a:pt x="48" y="705"/>
                  </a:lnTo>
                  <a:lnTo>
                    <a:pt x="45" y="696"/>
                  </a:lnTo>
                  <a:lnTo>
                    <a:pt x="45" y="684"/>
                  </a:lnTo>
                  <a:lnTo>
                    <a:pt x="43" y="667"/>
                  </a:lnTo>
                  <a:lnTo>
                    <a:pt x="41" y="650"/>
                  </a:lnTo>
                  <a:lnTo>
                    <a:pt x="38" y="629"/>
                  </a:lnTo>
                  <a:lnTo>
                    <a:pt x="38" y="608"/>
                  </a:lnTo>
                  <a:lnTo>
                    <a:pt x="36" y="584"/>
                  </a:lnTo>
                  <a:lnTo>
                    <a:pt x="36" y="560"/>
                  </a:lnTo>
                  <a:lnTo>
                    <a:pt x="36" y="534"/>
                  </a:lnTo>
                  <a:lnTo>
                    <a:pt x="38" y="508"/>
                  </a:lnTo>
                  <a:lnTo>
                    <a:pt x="41" y="479"/>
                  </a:lnTo>
                  <a:lnTo>
                    <a:pt x="45" y="453"/>
                  </a:lnTo>
                  <a:lnTo>
                    <a:pt x="53" y="425"/>
                  </a:lnTo>
                  <a:lnTo>
                    <a:pt x="62" y="401"/>
                  </a:lnTo>
                  <a:lnTo>
                    <a:pt x="69" y="373"/>
                  </a:lnTo>
                  <a:lnTo>
                    <a:pt x="81" y="351"/>
                  </a:lnTo>
                  <a:lnTo>
                    <a:pt x="93" y="327"/>
                  </a:lnTo>
                  <a:lnTo>
                    <a:pt x="110" y="304"/>
                  </a:lnTo>
                  <a:lnTo>
                    <a:pt x="121" y="282"/>
                  </a:lnTo>
                  <a:lnTo>
                    <a:pt x="140" y="261"/>
                  </a:lnTo>
                  <a:lnTo>
                    <a:pt x="157" y="239"/>
                  </a:lnTo>
                  <a:lnTo>
                    <a:pt x="174" y="223"/>
                  </a:lnTo>
                  <a:lnTo>
                    <a:pt x="190" y="201"/>
                  </a:lnTo>
                  <a:lnTo>
                    <a:pt x="207" y="185"/>
                  </a:lnTo>
                  <a:lnTo>
                    <a:pt x="223" y="168"/>
                  </a:lnTo>
                  <a:lnTo>
                    <a:pt x="240" y="152"/>
                  </a:lnTo>
                  <a:lnTo>
                    <a:pt x="254" y="137"/>
                  </a:lnTo>
                  <a:lnTo>
                    <a:pt x="271" y="123"/>
                  </a:lnTo>
                  <a:lnTo>
                    <a:pt x="283" y="109"/>
                  </a:lnTo>
                  <a:lnTo>
                    <a:pt x="297" y="99"/>
                  </a:lnTo>
                  <a:lnTo>
                    <a:pt x="306" y="85"/>
                  </a:lnTo>
                  <a:lnTo>
                    <a:pt x="314" y="73"/>
                  </a:lnTo>
                  <a:lnTo>
                    <a:pt x="321" y="64"/>
                  </a:lnTo>
                  <a:lnTo>
                    <a:pt x="328" y="54"/>
                  </a:lnTo>
                  <a:lnTo>
                    <a:pt x="330" y="45"/>
                  </a:lnTo>
                  <a:lnTo>
                    <a:pt x="335" y="35"/>
                  </a:lnTo>
                  <a:lnTo>
                    <a:pt x="337" y="28"/>
                  </a:lnTo>
                  <a:lnTo>
                    <a:pt x="342" y="23"/>
                  </a:lnTo>
                  <a:lnTo>
                    <a:pt x="342" y="11"/>
                  </a:lnTo>
                  <a:lnTo>
                    <a:pt x="342" y="4"/>
                  </a:lnTo>
                  <a:lnTo>
                    <a:pt x="342" y="0"/>
                  </a:lnTo>
                  <a:lnTo>
                    <a:pt x="342" y="0"/>
                  </a:lnTo>
                  <a:lnTo>
                    <a:pt x="342" y="0"/>
                  </a:lnTo>
                  <a:close/>
                </a:path>
              </a:pathLst>
            </a:custGeom>
            <a:solidFill>
              <a:srgbClr val="000000"/>
            </a:solidFill>
            <a:ln w="9525">
              <a:noFill/>
              <a:round/>
              <a:headEnd/>
              <a:tailEnd/>
            </a:ln>
          </p:spPr>
          <p:txBody>
            <a:bodyPr/>
            <a:lstStyle/>
            <a:p>
              <a:endParaRPr lang="en-AU"/>
            </a:p>
          </p:txBody>
        </p:sp>
        <p:sp>
          <p:nvSpPr>
            <p:cNvPr id="51543" name="Freeform 343"/>
            <p:cNvSpPr>
              <a:spLocks/>
            </p:cNvSpPr>
            <p:nvPr/>
          </p:nvSpPr>
          <p:spPr bwMode="auto">
            <a:xfrm>
              <a:off x="752" y="1489"/>
              <a:ext cx="150" cy="143"/>
            </a:xfrm>
            <a:custGeom>
              <a:avLst/>
              <a:gdLst/>
              <a:ahLst/>
              <a:cxnLst>
                <a:cxn ang="0">
                  <a:pos x="107" y="57"/>
                </a:cxn>
                <a:cxn ang="0">
                  <a:pos x="102" y="62"/>
                </a:cxn>
                <a:cxn ang="0">
                  <a:pos x="90" y="79"/>
                </a:cxn>
                <a:cxn ang="0">
                  <a:pos x="74" y="98"/>
                </a:cxn>
                <a:cxn ang="0">
                  <a:pos x="57" y="114"/>
                </a:cxn>
                <a:cxn ang="0">
                  <a:pos x="43" y="119"/>
                </a:cxn>
                <a:cxn ang="0">
                  <a:pos x="31" y="117"/>
                </a:cxn>
                <a:cxn ang="0">
                  <a:pos x="19" y="112"/>
                </a:cxn>
                <a:cxn ang="0">
                  <a:pos x="17" y="105"/>
                </a:cxn>
                <a:cxn ang="0">
                  <a:pos x="10" y="88"/>
                </a:cxn>
                <a:cxn ang="0">
                  <a:pos x="3" y="67"/>
                </a:cxn>
                <a:cxn ang="0">
                  <a:pos x="0" y="48"/>
                </a:cxn>
                <a:cxn ang="0">
                  <a:pos x="5" y="31"/>
                </a:cxn>
                <a:cxn ang="0">
                  <a:pos x="14" y="17"/>
                </a:cxn>
                <a:cxn ang="0">
                  <a:pos x="24" y="5"/>
                </a:cxn>
                <a:cxn ang="0">
                  <a:pos x="36" y="3"/>
                </a:cxn>
                <a:cxn ang="0">
                  <a:pos x="48" y="3"/>
                </a:cxn>
                <a:cxn ang="0">
                  <a:pos x="64" y="3"/>
                </a:cxn>
                <a:cxn ang="0">
                  <a:pos x="81" y="0"/>
                </a:cxn>
                <a:cxn ang="0">
                  <a:pos x="97" y="3"/>
                </a:cxn>
                <a:cxn ang="0">
                  <a:pos x="112" y="3"/>
                </a:cxn>
                <a:cxn ang="0">
                  <a:pos x="124" y="5"/>
                </a:cxn>
                <a:cxn ang="0">
                  <a:pos x="138" y="17"/>
                </a:cxn>
                <a:cxn ang="0">
                  <a:pos x="147" y="36"/>
                </a:cxn>
                <a:cxn ang="0">
                  <a:pos x="147" y="50"/>
                </a:cxn>
                <a:cxn ang="0">
                  <a:pos x="150" y="57"/>
                </a:cxn>
                <a:cxn ang="0">
                  <a:pos x="147" y="62"/>
                </a:cxn>
                <a:cxn ang="0">
                  <a:pos x="143" y="79"/>
                </a:cxn>
                <a:cxn ang="0">
                  <a:pos x="133" y="98"/>
                </a:cxn>
                <a:cxn ang="0">
                  <a:pos x="119" y="117"/>
                </a:cxn>
                <a:cxn ang="0">
                  <a:pos x="107" y="124"/>
                </a:cxn>
                <a:cxn ang="0">
                  <a:pos x="93" y="129"/>
                </a:cxn>
                <a:cxn ang="0">
                  <a:pos x="81" y="133"/>
                </a:cxn>
                <a:cxn ang="0">
                  <a:pos x="69" y="138"/>
                </a:cxn>
                <a:cxn ang="0">
                  <a:pos x="48" y="141"/>
                </a:cxn>
                <a:cxn ang="0">
                  <a:pos x="41" y="143"/>
                </a:cxn>
                <a:cxn ang="0">
                  <a:pos x="43" y="138"/>
                </a:cxn>
                <a:cxn ang="0">
                  <a:pos x="57" y="133"/>
                </a:cxn>
                <a:cxn ang="0">
                  <a:pos x="74" y="124"/>
                </a:cxn>
                <a:cxn ang="0">
                  <a:pos x="90" y="112"/>
                </a:cxn>
                <a:cxn ang="0">
                  <a:pos x="105" y="93"/>
                </a:cxn>
                <a:cxn ang="0">
                  <a:pos x="114" y="79"/>
                </a:cxn>
                <a:cxn ang="0">
                  <a:pos x="121" y="65"/>
                </a:cxn>
                <a:cxn ang="0">
                  <a:pos x="124" y="60"/>
                </a:cxn>
                <a:cxn ang="0">
                  <a:pos x="119" y="36"/>
                </a:cxn>
                <a:cxn ang="0">
                  <a:pos x="102" y="34"/>
                </a:cxn>
                <a:cxn ang="0">
                  <a:pos x="86" y="34"/>
                </a:cxn>
                <a:cxn ang="0">
                  <a:pos x="74" y="34"/>
                </a:cxn>
                <a:cxn ang="0">
                  <a:pos x="55" y="34"/>
                </a:cxn>
                <a:cxn ang="0">
                  <a:pos x="36" y="36"/>
                </a:cxn>
                <a:cxn ang="0">
                  <a:pos x="24" y="38"/>
                </a:cxn>
                <a:cxn ang="0">
                  <a:pos x="19" y="46"/>
                </a:cxn>
                <a:cxn ang="0">
                  <a:pos x="36" y="91"/>
                </a:cxn>
                <a:cxn ang="0">
                  <a:pos x="74" y="74"/>
                </a:cxn>
                <a:cxn ang="0">
                  <a:pos x="57" y="55"/>
                </a:cxn>
              </a:cxnLst>
              <a:rect l="0" t="0" r="r" b="b"/>
              <a:pathLst>
                <a:path w="150" h="143">
                  <a:moveTo>
                    <a:pt x="57" y="55"/>
                  </a:moveTo>
                  <a:lnTo>
                    <a:pt x="107" y="57"/>
                  </a:lnTo>
                  <a:lnTo>
                    <a:pt x="105" y="57"/>
                  </a:lnTo>
                  <a:lnTo>
                    <a:pt x="102" y="62"/>
                  </a:lnTo>
                  <a:lnTo>
                    <a:pt x="95" y="69"/>
                  </a:lnTo>
                  <a:lnTo>
                    <a:pt x="90" y="79"/>
                  </a:lnTo>
                  <a:lnTo>
                    <a:pt x="83" y="88"/>
                  </a:lnTo>
                  <a:lnTo>
                    <a:pt x="74" y="98"/>
                  </a:lnTo>
                  <a:lnTo>
                    <a:pt x="67" y="105"/>
                  </a:lnTo>
                  <a:lnTo>
                    <a:pt x="57" y="114"/>
                  </a:lnTo>
                  <a:lnTo>
                    <a:pt x="50" y="117"/>
                  </a:lnTo>
                  <a:lnTo>
                    <a:pt x="43" y="119"/>
                  </a:lnTo>
                  <a:lnTo>
                    <a:pt x="36" y="117"/>
                  </a:lnTo>
                  <a:lnTo>
                    <a:pt x="31" y="117"/>
                  </a:lnTo>
                  <a:lnTo>
                    <a:pt x="22" y="112"/>
                  </a:lnTo>
                  <a:lnTo>
                    <a:pt x="19" y="112"/>
                  </a:lnTo>
                  <a:lnTo>
                    <a:pt x="17" y="110"/>
                  </a:lnTo>
                  <a:lnTo>
                    <a:pt x="17" y="105"/>
                  </a:lnTo>
                  <a:lnTo>
                    <a:pt x="12" y="98"/>
                  </a:lnTo>
                  <a:lnTo>
                    <a:pt x="10" y="88"/>
                  </a:lnTo>
                  <a:lnTo>
                    <a:pt x="5" y="79"/>
                  </a:lnTo>
                  <a:lnTo>
                    <a:pt x="3" y="67"/>
                  </a:lnTo>
                  <a:lnTo>
                    <a:pt x="0" y="57"/>
                  </a:lnTo>
                  <a:lnTo>
                    <a:pt x="0" y="48"/>
                  </a:lnTo>
                  <a:lnTo>
                    <a:pt x="3" y="38"/>
                  </a:lnTo>
                  <a:lnTo>
                    <a:pt x="5" y="31"/>
                  </a:lnTo>
                  <a:lnTo>
                    <a:pt x="10" y="22"/>
                  </a:lnTo>
                  <a:lnTo>
                    <a:pt x="14" y="17"/>
                  </a:lnTo>
                  <a:lnTo>
                    <a:pt x="22" y="5"/>
                  </a:lnTo>
                  <a:lnTo>
                    <a:pt x="24" y="5"/>
                  </a:lnTo>
                  <a:lnTo>
                    <a:pt x="26" y="3"/>
                  </a:lnTo>
                  <a:lnTo>
                    <a:pt x="36" y="3"/>
                  </a:lnTo>
                  <a:lnTo>
                    <a:pt x="41" y="3"/>
                  </a:lnTo>
                  <a:lnTo>
                    <a:pt x="48" y="3"/>
                  </a:lnTo>
                  <a:lnTo>
                    <a:pt x="55" y="3"/>
                  </a:lnTo>
                  <a:lnTo>
                    <a:pt x="64" y="3"/>
                  </a:lnTo>
                  <a:lnTo>
                    <a:pt x="71" y="0"/>
                  </a:lnTo>
                  <a:lnTo>
                    <a:pt x="81" y="0"/>
                  </a:lnTo>
                  <a:lnTo>
                    <a:pt x="88" y="0"/>
                  </a:lnTo>
                  <a:lnTo>
                    <a:pt x="97" y="3"/>
                  </a:lnTo>
                  <a:lnTo>
                    <a:pt x="105" y="3"/>
                  </a:lnTo>
                  <a:lnTo>
                    <a:pt x="112" y="3"/>
                  </a:lnTo>
                  <a:lnTo>
                    <a:pt x="116" y="5"/>
                  </a:lnTo>
                  <a:lnTo>
                    <a:pt x="124" y="5"/>
                  </a:lnTo>
                  <a:lnTo>
                    <a:pt x="131" y="10"/>
                  </a:lnTo>
                  <a:lnTo>
                    <a:pt x="138" y="17"/>
                  </a:lnTo>
                  <a:lnTo>
                    <a:pt x="143" y="27"/>
                  </a:lnTo>
                  <a:lnTo>
                    <a:pt x="147" y="36"/>
                  </a:lnTo>
                  <a:lnTo>
                    <a:pt x="147" y="43"/>
                  </a:lnTo>
                  <a:lnTo>
                    <a:pt x="147" y="50"/>
                  </a:lnTo>
                  <a:lnTo>
                    <a:pt x="147" y="55"/>
                  </a:lnTo>
                  <a:lnTo>
                    <a:pt x="150" y="57"/>
                  </a:lnTo>
                  <a:lnTo>
                    <a:pt x="147" y="57"/>
                  </a:lnTo>
                  <a:lnTo>
                    <a:pt x="147" y="62"/>
                  </a:lnTo>
                  <a:lnTo>
                    <a:pt x="145" y="69"/>
                  </a:lnTo>
                  <a:lnTo>
                    <a:pt x="143" y="79"/>
                  </a:lnTo>
                  <a:lnTo>
                    <a:pt x="138" y="88"/>
                  </a:lnTo>
                  <a:lnTo>
                    <a:pt x="133" y="98"/>
                  </a:lnTo>
                  <a:lnTo>
                    <a:pt x="126" y="107"/>
                  </a:lnTo>
                  <a:lnTo>
                    <a:pt x="119" y="117"/>
                  </a:lnTo>
                  <a:lnTo>
                    <a:pt x="112" y="119"/>
                  </a:lnTo>
                  <a:lnTo>
                    <a:pt x="107" y="124"/>
                  </a:lnTo>
                  <a:lnTo>
                    <a:pt x="100" y="126"/>
                  </a:lnTo>
                  <a:lnTo>
                    <a:pt x="93" y="129"/>
                  </a:lnTo>
                  <a:lnTo>
                    <a:pt x="88" y="131"/>
                  </a:lnTo>
                  <a:lnTo>
                    <a:pt x="81" y="133"/>
                  </a:lnTo>
                  <a:lnTo>
                    <a:pt x="74" y="136"/>
                  </a:lnTo>
                  <a:lnTo>
                    <a:pt x="69" y="138"/>
                  </a:lnTo>
                  <a:lnTo>
                    <a:pt x="55" y="138"/>
                  </a:lnTo>
                  <a:lnTo>
                    <a:pt x="48" y="141"/>
                  </a:lnTo>
                  <a:lnTo>
                    <a:pt x="41" y="141"/>
                  </a:lnTo>
                  <a:lnTo>
                    <a:pt x="41" y="143"/>
                  </a:lnTo>
                  <a:lnTo>
                    <a:pt x="41" y="141"/>
                  </a:lnTo>
                  <a:lnTo>
                    <a:pt x="43" y="138"/>
                  </a:lnTo>
                  <a:lnTo>
                    <a:pt x="48" y="136"/>
                  </a:lnTo>
                  <a:lnTo>
                    <a:pt x="57" y="133"/>
                  </a:lnTo>
                  <a:lnTo>
                    <a:pt x="64" y="129"/>
                  </a:lnTo>
                  <a:lnTo>
                    <a:pt x="74" y="124"/>
                  </a:lnTo>
                  <a:lnTo>
                    <a:pt x="81" y="117"/>
                  </a:lnTo>
                  <a:lnTo>
                    <a:pt x="90" y="112"/>
                  </a:lnTo>
                  <a:lnTo>
                    <a:pt x="97" y="103"/>
                  </a:lnTo>
                  <a:lnTo>
                    <a:pt x="105" y="93"/>
                  </a:lnTo>
                  <a:lnTo>
                    <a:pt x="109" y="86"/>
                  </a:lnTo>
                  <a:lnTo>
                    <a:pt x="114" y="79"/>
                  </a:lnTo>
                  <a:lnTo>
                    <a:pt x="116" y="69"/>
                  </a:lnTo>
                  <a:lnTo>
                    <a:pt x="121" y="65"/>
                  </a:lnTo>
                  <a:lnTo>
                    <a:pt x="124" y="60"/>
                  </a:lnTo>
                  <a:lnTo>
                    <a:pt x="124" y="60"/>
                  </a:lnTo>
                  <a:lnTo>
                    <a:pt x="121" y="38"/>
                  </a:lnTo>
                  <a:lnTo>
                    <a:pt x="119" y="36"/>
                  </a:lnTo>
                  <a:lnTo>
                    <a:pt x="112" y="36"/>
                  </a:lnTo>
                  <a:lnTo>
                    <a:pt x="102" y="34"/>
                  </a:lnTo>
                  <a:lnTo>
                    <a:pt x="93" y="34"/>
                  </a:lnTo>
                  <a:lnTo>
                    <a:pt x="86" y="34"/>
                  </a:lnTo>
                  <a:lnTo>
                    <a:pt x="81" y="34"/>
                  </a:lnTo>
                  <a:lnTo>
                    <a:pt x="74" y="34"/>
                  </a:lnTo>
                  <a:lnTo>
                    <a:pt x="67" y="34"/>
                  </a:lnTo>
                  <a:lnTo>
                    <a:pt x="55" y="34"/>
                  </a:lnTo>
                  <a:lnTo>
                    <a:pt x="45" y="36"/>
                  </a:lnTo>
                  <a:lnTo>
                    <a:pt x="36" y="36"/>
                  </a:lnTo>
                  <a:lnTo>
                    <a:pt x="31" y="38"/>
                  </a:lnTo>
                  <a:lnTo>
                    <a:pt x="24" y="38"/>
                  </a:lnTo>
                  <a:lnTo>
                    <a:pt x="22" y="43"/>
                  </a:lnTo>
                  <a:lnTo>
                    <a:pt x="19" y="46"/>
                  </a:lnTo>
                  <a:lnTo>
                    <a:pt x="19" y="48"/>
                  </a:lnTo>
                  <a:lnTo>
                    <a:pt x="36" y="91"/>
                  </a:lnTo>
                  <a:lnTo>
                    <a:pt x="52" y="91"/>
                  </a:lnTo>
                  <a:lnTo>
                    <a:pt x="74" y="74"/>
                  </a:lnTo>
                  <a:lnTo>
                    <a:pt x="57" y="55"/>
                  </a:lnTo>
                  <a:lnTo>
                    <a:pt x="57" y="55"/>
                  </a:lnTo>
                  <a:close/>
                </a:path>
              </a:pathLst>
            </a:custGeom>
            <a:solidFill>
              <a:srgbClr val="000000"/>
            </a:solidFill>
            <a:ln w="9525">
              <a:noFill/>
              <a:round/>
              <a:headEnd/>
              <a:tailEnd/>
            </a:ln>
          </p:spPr>
          <p:txBody>
            <a:bodyPr/>
            <a:lstStyle/>
            <a:p>
              <a:endParaRPr lang="en-AU"/>
            </a:p>
          </p:txBody>
        </p:sp>
        <p:sp>
          <p:nvSpPr>
            <p:cNvPr id="51544" name="Freeform 344"/>
            <p:cNvSpPr>
              <a:spLocks/>
            </p:cNvSpPr>
            <p:nvPr/>
          </p:nvSpPr>
          <p:spPr bwMode="auto">
            <a:xfrm>
              <a:off x="752" y="1717"/>
              <a:ext cx="786" cy="164"/>
            </a:xfrm>
            <a:custGeom>
              <a:avLst/>
              <a:gdLst/>
              <a:ahLst/>
              <a:cxnLst>
                <a:cxn ang="0">
                  <a:pos x="7" y="0"/>
                </a:cxn>
                <a:cxn ang="0">
                  <a:pos x="26" y="8"/>
                </a:cxn>
                <a:cxn ang="0">
                  <a:pos x="62" y="22"/>
                </a:cxn>
                <a:cxn ang="0">
                  <a:pos x="112" y="43"/>
                </a:cxn>
                <a:cxn ang="0">
                  <a:pos x="171" y="62"/>
                </a:cxn>
                <a:cxn ang="0">
                  <a:pos x="237" y="84"/>
                </a:cxn>
                <a:cxn ang="0">
                  <a:pos x="309" y="100"/>
                </a:cxn>
                <a:cxn ang="0">
                  <a:pos x="382" y="114"/>
                </a:cxn>
                <a:cxn ang="0">
                  <a:pos x="456" y="122"/>
                </a:cxn>
                <a:cxn ang="0">
                  <a:pos x="525" y="122"/>
                </a:cxn>
                <a:cxn ang="0">
                  <a:pos x="591" y="117"/>
                </a:cxn>
                <a:cxn ang="0">
                  <a:pos x="648" y="107"/>
                </a:cxn>
                <a:cxn ang="0">
                  <a:pos x="700" y="98"/>
                </a:cxn>
                <a:cxn ang="0">
                  <a:pos x="738" y="88"/>
                </a:cxn>
                <a:cxn ang="0">
                  <a:pos x="767" y="79"/>
                </a:cxn>
                <a:cxn ang="0">
                  <a:pos x="783" y="74"/>
                </a:cxn>
                <a:cxn ang="0">
                  <a:pos x="783" y="74"/>
                </a:cxn>
                <a:cxn ang="0">
                  <a:pos x="769" y="84"/>
                </a:cxn>
                <a:cxn ang="0">
                  <a:pos x="743" y="95"/>
                </a:cxn>
                <a:cxn ang="0">
                  <a:pos x="705" y="114"/>
                </a:cxn>
                <a:cxn ang="0">
                  <a:pos x="657" y="133"/>
                </a:cxn>
                <a:cxn ang="0">
                  <a:pos x="603" y="148"/>
                </a:cxn>
                <a:cxn ang="0">
                  <a:pos x="539" y="160"/>
                </a:cxn>
                <a:cxn ang="0">
                  <a:pos x="470" y="164"/>
                </a:cxn>
                <a:cxn ang="0">
                  <a:pos x="396" y="157"/>
                </a:cxn>
                <a:cxn ang="0">
                  <a:pos x="320" y="143"/>
                </a:cxn>
                <a:cxn ang="0">
                  <a:pos x="245" y="122"/>
                </a:cxn>
                <a:cxn ang="0">
                  <a:pos x="173" y="95"/>
                </a:cxn>
                <a:cxn ang="0">
                  <a:pos x="112" y="69"/>
                </a:cxn>
                <a:cxn ang="0">
                  <a:pos x="62" y="46"/>
                </a:cxn>
                <a:cxn ang="0">
                  <a:pos x="24" y="27"/>
                </a:cxn>
                <a:cxn ang="0">
                  <a:pos x="3" y="15"/>
                </a:cxn>
                <a:cxn ang="0">
                  <a:pos x="7" y="0"/>
                </a:cxn>
              </a:cxnLst>
              <a:rect l="0" t="0" r="r" b="b"/>
              <a:pathLst>
                <a:path w="786" h="164">
                  <a:moveTo>
                    <a:pt x="7" y="0"/>
                  </a:moveTo>
                  <a:lnTo>
                    <a:pt x="7" y="0"/>
                  </a:lnTo>
                  <a:lnTo>
                    <a:pt x="17" y="3"/>
                  </a:lnTo>
                  <a:lnTo>
                    <a:pt x="26" y="8"/>
                  </a:lnTo>
                  <a:lnTo>
                    <a:pt x="43" y="15"/>
                  </a:lnTo>
                  <a:lnTo>
                    <a:pt x="62" y="22"/>
                  </a:lnTo>
                  <a:lnTo>
                    <a:pt x="86" y="31"/>
                  </a:lnTo>
                  <a:lnTo>
                    <a:pt x="112" y="43"/>
                  </a:lnTo>
                  <a:lnTo>
                    <a:pt x="140" y="53"/>
                  </a:lnTo>
                  <a:lnTo>
                    <a:pt x="171" y="62"/>
                  </a:lnTo>
                  <a:lnTo>
                    <a:pt x="202" y="72"/>
                  </a:lnTo>
                  <a:lnTo>
                    <a:pt x="237" y="84"/>
                  </a:lnTo>
                  <a:lnTo>
                    <a:pt x="273" y="93"/>
                  </a:lnTo>
                  <a:lnTo>
                    <a:pt x="309" y="100"/>
                  </a:lnTo>
                  <a:lnTo>
                    <a:pt x="344" y="107"/>
                  </a:lnTo>
                  <a:lnTo>
                    <a:pt x="382" y="114"/>
                  </a:lnTo>
                  <a:lnTo>
                    <a:pt x="420" y="119"/>
                  </a:lnTo>
                  <a:lnTo>
                    <a:pt x="456" y="122"/>
                  </a:lnTo>
                  <a:lnTo>
                    <a:pt x="491" y="122"/>
                  </a:lnTo>
                  <a:lnTo>
                    <a:pt x="525" y="122"/>
                  </a:lnTo>
                  <a:lnTo>
                    <a:pt x="560" y="119"/>
                  </a:lnTo>
                  <a:lnTo>
                    <a:pt x="591" y="117"/>
                  </a:lnTo>
                  <a:lnTo>
                    <a:pt x="622" y="112"/>
                  </a:lnTo>
                  <a:lnTo>
                    <a:pt x="648" y="107"/>
                  </a:lnTo>
                  <a:lnTo>
                    <a:pt x="676" y="103"/>
                  </a:lnTo>
                  <a:lnTo>
                    <a:pt x="700" y="98"/>
                  </a:lnTo>
                  <a:lnTo>
                    <a:pt x="721" y="91"/>
                  </a:lnTo>
                  <a:lnTo>
                    <a:pt x="738" y="88"/>
                  </a:lnTo>
                  <a:lnTo>
                    <a:pt x="757" y="84"/>
                  </a:lnTo>
                  <a:lnTo>
                    <a:pt x="767" y="79"/>
                  </a:lnTo>
                  <a:lnTo>
                    <a:pt x="778" y="76"/>
                  </a:lnTo>
                  <a:lnTo>
                    <a:pt x="783" y="74"/>
                  </a:lnTo>
                  <a:lnTo>
                    <a:pt x="786" y="74"/>
                  </a:lnTo>
                  <a:lnTo>
                    <a:pt x="783" y="74"/>
                  </a:lnTo>
                  <a:lnTo>
                    <a:pt x="778" y="79"/>
                  </a:lnTo>
                  <a:lnTo>
                    <a:pt x="769" y="84"/>
                  </a:lnTo>
                  <a:lnTo>
                    <a:pt x="757" y="91"/>
                  </a:lnTo>
                  <a:lnTo>
                    <a:pt x="743" y="95"/>
                  </a:lnTo>
                  <a:lnTo>
                    <a:pt x="724" y="105"/>
                  </a:lnTo>
                  <a:lnTo>
                    <a:pt x="705" y="114"/>
                  </a:lnTo>
                  <a:lnTo>
                    <a:pt x="684" y="124"/>
                  </a:lnTo>
                  <a:lnTo>
                    <a:pt x="657" y="133"/>
                  </a:lnTo>
                  <a:lnTo>
                    <a:pt x="631" y="141"/>
                  </a:lnTo>
                  <a:lnTo>
                    <a:pt x="603" y="148"/>
                  </a:lnTo>
                  <a:lnTo>
                    <a:pt x="572" y="155"/>
                  </a:lnTo>
                  <a:lnTo>
                    <a:pt x="539" y="160"/>
                  </a:lnTo>
                  <a:lnTo>
                    <a:pt x="506" y="162"/>
                  </a:lnTo>
                  <a:lnTo>
                    <a:pt x="470" y="164"/>
                  </a:lnTo>
                  <a:lnTo>
                    <a:pt x="434" y="164"/>
                  </a:lnTo>
                  <a:lnTo>
                    <a:pt x="396" y="157"/>
                  </a:lnTo>
                  <a:lnTo>
                    <a:pt x="358" y="152"/>
                  </a:lnTo>
                  <a:lnTo>
                    <a:pt x="320" y="143"/>
                  </a:lnTo>
                  <a:lnTo>
                    <a:pt x="283" y="133"/>
                  </a:lnTo>
                  <a:lnTo>
                    <a:pt x="245" y="122"/>
                  </a:lnTo>
                  <a:lnTo>
                    <a:pt x="209" y="107"/>
                  </a:lnTo>
                  <a:lnTo>
                    <a:pt x="173" y="95"/>
                  </a:lnTo>
                  <a:lnTo>
                    <a:pt x="143" y="84"/>
                  </a:lnTo>
                  <a:lnTo>
                    <a:pt x="112" y="69"/>
                  </a:lnTo>
                  <a:lnTo>
                    <a:pt x="86" y="57"/>
                  </a:lnTo>
                  <a:lnTo>
                    <a:pt x="62" y="46"/>
                  </a:lnTo>
                  <a:lnTo>
                    <a:pt x="41" y="36"/>
                  </a:lnTo>
                  <a:lnTo>
                    <a:pt x="24" y="27"/>
                  </a:lnTo>
                  <a:lnTo>
                    <a:pt x="10" y="19"/>
                  </a:lnTo>
                  <a:lnTo>
                    <a:pt x="3" y="15"/>
                  </a:lnTo>
                  <a:lnTo>
                    <a:pt x="0" y="15"/>
                  </a:lnTo>
                  <a:lnTo>
                    <a:pt x="7" y="0"/>
                  </a:lnTo>
                  <a:lnTo>
                    <a:pt x="7" y="0"/>
                  </a:lnTo>
                  <a:close/>
                </a:path>
              </a:pathLst>
            </a:custGeom>
            <a:solidFill>
              <a:srgbClr val="000000"/>
            </a:solidFill>
            <a:ln w="9525">
              <a:noFill/>
              <a:round/>
              <a:headEnd/>
              <a:tailEnd/>
            </a:ln>
          </p:spPr>
          <p:txBody>
            <a:bodyPr/>
            <a:lstStyle/>
            <a:p>
              <a:endParaRPr lang="en-AU"/>
            </a:p>
          </p:txBody>
        </p:sp>
        <p:sp>
          <p:nvSpPr>
            <p:cNvPr id="51545" name="Freeform 345"/>
            <p:cNvSpPr>
              <a:spLocks/>
            </p:cNvSpPr>
            <p:nvPr/>
          </p:nvSpPr>
          <p:spPr bwMode="auto">
            <a:xfrm>
              <a:off x="1146" y="1010"/>
              <a:ext cx="356" cy="722"/>
            </a:xfrm>
            <a:custGeom>
              <a:avLst/>
              <a:gdLst/>
              <a:ahLst/>
              <a:cxnLst>
                <a:cxn ang="0">
                  <a:pos x="12" y="327"/>
                </a:cxn>
                <a:cxn ang="0">
                  <a:pos x="33" y="344"/>
                </a:cxn>
                <a:cxn ang="0">
                  <a:pos x="64" y="373"/>
                </a:cxn>
                <a:cxn ang="0">
                  <a:pos x="104" y="413"/>
                </a:cxn>
                <a:cxn ang="0">
                  <a:pos x="152" y="463"/>
                </a:cxn>
                <a:cxn ang="0">
                  <a:pos x="204" y="525"/>
                </a:cxn>
                <a:cxn ang="0">
                  <a:pos x="254" y="589"/>
                </a:cxn>
                <a:cxn ang="0">
                  <a:pos x="299" y="648"/>
                </a:cxn>
                <a:cxn ang="0">
                  <a:pos x="337" y="696"/>
                </a:cxn>
                <a:cxn ang="0">
                  <a:pos x="354" y="719"/>
                </a:cxn>
                <a:cxn ang="0">
                  <a:pos x="354" y="717"/>
                </a:cxn>
                <a:cxn ang="0">
                  <a:pos x="349" y="688"/>
                </a:cxn>
                <a:cxn ang="0">
                  <a:pos x="344" y="643"/>
                </a:cxn>
                <a:cxn ang="0">
                  <a:pos x="337" y="577"/>
                </a:cxn>
                <a:cxn ang="0">
                  <a:pos x="332" y="494"/>
                </a:cxn>
                <a:cxn ang="0">
                  <a:pos x="330" y="394"/>
                </a:cxn>
                <a:cxn ang="0">
                  <a:pos x="327" y="287"/>
                </a:cxn>
                <a:cxn ang="0">
                  <a:pos x="327" y="180"/>
                </a:cxn>
                <a:cxn ang="0">
                  <a:pos x="330" y="87"/>
                </a:cxn>
                <a:cxn ang="0">
                  <a:pos x="330" y="23"/>
                </a:cxn>
                <a:cxn ang="0">
                  <a:pos x="332" y="0"/>
                </a:cxn>
                <a:cxn ang="0">
                  <a:pos x="306" y="11"/>
                </a:cxn>
                <a:cxn ang="0">
                  <a:pos x="304" y="40"/>
                </a:cxn>
                <a:cxn ang="0">
                  <a:pos x="304" y="90"/>
                </a:cxn>
                <a:cxn ang="0">
                  <a:pos x="299" y="154"/>
                </a:cxn>
                <a:cxn ang="0">
                  <a:pos x="299" y="230"/>
                </a:cxn>
                <a:cxn ang="0">
                  <a:pos x="301" y="313"/>
                </a:cxn>
                <a:cxn ang="0">
                  <a:pos x="301" y="396"/>
                </a:cxn>
                <a:cxn ang="0">
                  <a:pos x="304" y="477"/>
                </a:cxn>
                <a:cxn ang="0">
                  <a:pos x="306" y="544"/>
                </a:cxn>
                <a:cxn ang="0">
                  <a:pos x="309" y="589"/>
                </a:cxn>
                <a:cxn ang="0">
                  <a:pos x="311" y="608"/>
                </a:cxn>
                <a:cxn ang="0">
                  <a:pos x="299" y="593"/>
                </a:cxn>
                <a:cxn ang="0">
                  <a:pos x="273" y="560"/>
                </a:cxn>
                <a:cxn ang="0">
                  <a:pos x="233" y="515"/>
                </a:cxn>
                <a:cxn ang="0">
                  <a:pos x="187" y="463"/>
                </a:cxn>
                <a:cxn ang="0">
                  <a:pos x="142" y="411"/>
                </a:cxn>
                <a:cxn ang="0">
                  <a:pos x="102" y="370"/>
                </a:cxn>
                <a:cxn ang="0">
                  <a:pos x="69" y="339"/>
                </a:cxn>
                <a:cxn ang="0">
                  <a:pos x="43" y="320"/>
                </a:cxn>
                <a:cxn ang="0">
                  <a:pos x="26" y="308"/>
                </a:cxn>
                <a:cxn ang="0">
                  <a:pos x="17" y="304"/>
                </a:cxn>
              </a:cxnLst>
              <a:rect l="0" t="0" r="r" b="b"/>
              <a:pathLst>
                <a:path w="356" h="722">
                  <a:moveTo>
                    <a:pt x="0" y="320"/>
                  </a:moveTo>
                  <a:lnTo>
                    <a:pt x="2" y="320"/>
                  </a:lnTo>
                  <a:lnTo>
                    <a:pt x="12" y="327"/>
                  </a:lnTo>
                  <a:lnTo>
                    <a:pt x="17" y="332"/>
                  </a:lnTo>
                  <a:lnTo>
                    <a:pt x="24" y="337"/>
                  </a:lnTo>
                  <a:lnTo>
                    <a:pt x="33" y="344"/>
                  </a:lnTo>
                  <a:lnTo>
                    <a:pt x="43" y="354"/>
                  </a:lnTo>
                  <a:lnTo>
                    <a:pt x="52" y="361"/>
                  </a:lnTo>
                  <a:lnTo>
                    <a:pt x="64" y="373"/>
                  </a:lnTo>
                  <a:lnTo>
                    <a:pt x="76" y="384"/>
                  </a:lnTo>
                  <a:lnTo>
                    <a:pt x="90" y="399"/>
                  </a:lnTo>
                  <a:lnTo>
                    <a:pt x="104" y="413"/>
                  </a:lnTo>
                  <a:lnTo>
                    <a:pt x="119" y="427"/>
                  </a:lnTo>
                  <a:lnTo>
                    <a:pt x="135" y="446"/>
                  </a:lnTo>
                  <a:lnTo>
                    <a:pt x="152" y="463"/>
                  </a:lnTo>
                  <a:lnTo>
                    <a:pt x="169" y="482"/>
                  </a:lnTo>
                  <a:lnTo>
                    <a:pt x="187" y="503"/>
                  </a:lnTo>
                  <a:lnTo>
                    <a:pt x="204" y="525"/>
                  </a:lnTo>
                  <a:lnTo>
                    <a:pt x="221" y="546"/>
                  </a:lnTo>
                  <a:lnTo>
                    <a:pt x="237" y="567"/>
                  </a:lnTo>
                  <a:lnTo>
                    <a:pt x="254" y="589"/>
                  </a:lnTo>
                  <a:lnTo>
                    <a:pt x="271" y="610"/>
                  </a:lnTo>
                  <a:lnTo>
                    <a:pt x="287" y="631"/>
                  </a:lnTo>
                  <a:lnTo>
                    <a:pt x="299" y="648"/>
                  </a:lnTo>
                  <a:lnTo>
                    <a:pt x="313" y="667"/>
                  </a:lnTo>
                  <a:lnTo>
                    <a:pt x="325" y="681"/>
                  </a:lnTo>
                  <a:lnTo>
                    <a:pt x="337" y="696"/>
                  </a:lnTo>
                  <a:lnTo>
                    <a:pt x="344" y="707"/>
                  </a:lnTo>
                  <a:lnTo>
                    <a:pt x="351" y="715"/>
                  </a:lnTo>
                  <a:lnTo>
                    <a:pt x="354" y="719"/>
                  </a:lnTo>
                  <a:lnTo>
                    <a:pt x="356" y="722"/>
                  </a:lnTo>
                  <a:lnTo>
                    <a:pt x="356" y="719"/>
                  </a:lnTo>
                  <a:lnTo>
                    <a:pt x="354" y="717"/>
                  </a:lnTo>
                  <a:lnTo>
                    <a:pt x="354" y="710"/>
                  </a:lnTo>
                  <a:lnTo>
                    <a:pt x="351" y="703"/>
                  </a:lnTo>
                  <a:lnTo>
                    <a:pt x="349" y="688"/>
                  </a:lnTo>
                  <a:lnTo>
                    <a:pt x="349" y="677"/>
                  </a:lnTo>
                  <a:lnTo>
                    <a:pt x="346" y="660"/>
                  </a:lnTo>
                  <a:lnTo>
                    <a:pt x="344" y="643"/>
                  </a:lnTo>
                  <a:lnTo>
                    <a:pt x="342" y="622"/>
                  </a:lnTo>
                  <a:lnTo>
                    <a:pt x="339" y="601"/>
                  </a:lnTo>
                  <a:lnTo>
                    <a:pt x="337" y="577"/>
                  </a:lnTo>
                  <a:lnTo>
                    <a:pt x="337" y="551"/>
                  </a:lnTo>
                  <a:lnTo>
                    <a:pt x="335" y="522"/>
                  </a:lnTo>
                  <a:lnTo>
                    <a:pt x="332" y="494"/>
                  </a:lnTo>
                  <a:lnTo>
                    <a:pt x="330" y="463"/>
                  </a:lnTo>
                  <a:lnTo>
                    <a:pt x="330" y="430"/>
                  </a:lnTo>
                  <a:lnTo>
                    <a:pt x="330" y="394"/>
                  </a:lnTo>
                  <a:lnTo>
                    <a:pt x="327" y="358"/>
                  </a:lnTo>
                  <a:lnTo>
                    <a:pt x="327" y="323"/>
                  </a:lnTo>
                  <a:lnTo>
                    <a:pt x="327" y="287"/>
                  </a:lnTo>
                  <a:lnTo>
                    <a:pt x="327" y="249"/>
                  </a:lnTo>
                  <a:lnTo>
                    <a:pt x="327" y="213"/>
                  </a:lnTo>
                  <a:lnTo>
                    <a:pt x="327" y="180"/>
                  </a:lnTo>
                  <a:lnTo>
                    <a:pt x="330" y="147"/>
                  </a:lnTo>
                  <a:lnTo>
                    <a:pt x="330" y="114"/>
                  </a:lnTo>
                  <a:lnTo>
                    <a:pt x="330" y="87"/>
                  </a:lnTo>
                  <a:lnTo>
                    <a:pt x="330" y="61"/>
                  </a:lnTo>
                  <a:lnTo>
                    <a:pt x="330" y="42"/>
                  </a:lnTo>
                  <a:lnTo>
                    <a:pt x="330" y="23"/>
                  </a:lnTo>
                  <a:lnTo>
                    <a:pt x="332" y="9"/>
                  </a:lnTo>
                  <a:lnTo>
                    <a:pt x="332" y="2"/>
                  </a:lnTo>
                  <a:lnTo>
                    <a:pt x="332" y="0"/>
                  </a:lnTo>
                  <a:lnTo>
                    <a:pt x="309" y="7"/>
                  </a:lnTo>
                  <a:lnTo>
                    <a:pt x="306" y="7"/>
                  </a:lnTo>
                  <a:lnTo>
                    <a:pt x="306" y="11"/>
                  </a:lnTo>
                  <a:lnTo>
                    <a:pt x="306" y="19"/>
                  </a:lnTo>
                  <a:lnTo>
                    <a:pt x="306" y="30"/>
                  </a:lnTo>
                  <a:lnTo>
                    <a:pt x="304" y="40"/>
                  </a:lnTo>
                  <a:lnTo>
                    <a:pt x="304" y="54"/>
                  </a:lnTo>
                  <a:lnTo>
                    <a:pt x="304" y="71"/>
                  </a:lnTo>
                  <a:lnTo>
                    <a:pt x="304" y="90"/>
                  </a:lnTo>
                  <a:lnTo>
                    <a:pt x="301" y="109"/>
                  </a:lnTo>
                  <a:lnTo>
                    <a:pt x="301" y="130"/>
                  </a:lnTo>
                  <a:lnTo>
                    <a:pt x="299" y="154"/>
                  </a:lnTo>
                  <a:lnTo>
                    <a:pt x="299" y="178"/>
                  </a:lnTo>
                  <a:lnTo>
                    <a:pt x="299" y="201"/>
                  </a:lnTo>
                  <a:lnTo>
                    <a:pt x="299" y="230"/>
                  </a:lnTo>
                  <a:lnTo>
                    <a:pt x="299" y="256"/>
                  </a:lnTo>
                  <a:lnTo>
                    <a:pt x="301" y="285"/>
                  </a:lnTo>
                  <a:lnTo>
                    <a:pt x="301" y="313"/>
                  </a:lnTo>
                  <a:lnTo>
                    <a:pt x="301" y="342"/>
                  </a:lnTo>
                  <a:lnTo>
                    <a:pt x="301" y="368"/>
                  </a:lnTo>
                  <a:lnTo>
                    <a:pt x="301" y="396"/>
                  </a:lnTo>
                  <a:lnTo>
                    <a:pt x="301" y="425"/>
                  </a:lnTo>
                  <a:lnTo>
                    <a:pt x="304" y="451"/>
                  </a:lnTo>
                  <a:lnTo>
                    <a:pt x="304" y="477"/>
                  </a:lnTo>
                  <a:lnTo>
                    <a:pt x="306" y="501"/>
                  </a:lnTo>
                  <a:lnTo>
                    <a:pt x="306" y="525"/>
                  </a:lnTo>
                  <a:lnTo>
                    <a:pt x="306" y="544"/>
                  </a:lnTo>
                  <a:lnTo>
                    <a:pt x="309" y="563"/>
                  </a:lnTo>
                  <a:lnTo>
                    <a:pt x="309" y="577"/>
                  </a:lnTo>
                  <a:lnTo>
                    <a:pt x="309" y="589"/>
                  </a:lnTo>
                  <a:lnTo>
                    <a:pt x="311" y="601"/>
                  </a:lnTo>
                  <a:lnTo>
                    <a:pt x="311" y="605"/>
                  </a:lnTo>
                  <a:lnTo>
                    <a:pt x="311" y="608"/>
                  </a:lnTo>
                  <a:lnTo>
                    <a:pt x="309" y="605"/>
                  </a:lnTo>
                  <a:lnTo>
                    <a:pt x="306" y="601"/>
                  </a:lnTo>
                  <a:lnTo>
                    <a:pt x="299" y="593"/>
                  </a:lnTo>
                  <a:lnTo>
                    <a:pt x="292" y="584"/>
                  </a:lnTo>
                  <a:lnTo>
                    <a:pt x="282" y="572"/>
                  </a:lnTo>
                  <a:lnTo>
                    <a:pt x="273" y="560"/>
                  </a:lnTo>
                  <a:lnTo>
                    <a:pt x="259" y="546"/>
                  </a:lnTo>
                  <a:lnTo>
                    <a:pt x="247" y="532"/>
                  </a:lnTo>
                  <a:lnTo>
                    <a:pt x="233" y="515"/>
                  </a:lnTo>
                  <a:lnTo>
                    <a:pt x="216" y="496"/>
                  </a:lnTo>
                  <a:lnTo>
                    <a:pt x="202" y="479"/>
                  </a:lnTo>
                  <a:lnTo>
                    <a:pt x="187" y="463"/>
                  </a:lnTo>
                  <a:lnTo>
                    <a:pt x="171" y="446"/>
                  </a:lnTo>
                  <a:lnTo>
                    <a:pt x="154" y="427"/>
                  </a:lnTo>
                  <a:lnTo>
                    <a:pt x="142" y="411"/>
                  </a:lnTo>
                  <a:lnTo>
                    <a:pt x="128" y="396"/>
                  </a:lnTo>
                  <a:lnTo>
                    <a:pt x="114" y="382"/>
                  </a:lnTo>
                  <a:lnTo>
                    <a:pt x="102" y="370"/>
                  </a:lnTo>
                  <a:lnTo>
                    <a:pt x="88" y="358"/>
                  </a:lnTo>
                  <a:lnTo>
                    <a:pt x="78" y="349"/>
                  </a:lnTo>
                  <a:lnTo>
                    <a:pt x="69" y="339"/>
                  </a:lnTo>
                  <a:lnTo>
                    <a:pt x="59" y="332"/>
                  </a:lnTo>
                  <a:lnTo>
                    <a:pt x="50" y="325"/>
                  </a:lnTo>
                  <a:lnTo>
                    <a:pt x="43" y="320"/>
                  </a:lnTo>
                  <a:lnTo>
                    <a:pt x="36" y="313"/>
                  </a:lnTo>
                  <a:lnTo>
                    <a:pt x="31" y="311"/>
                  </a:lnTo>
                  <a:lnTo>
                    <a:pt x="26" y="308"/>
                  </a:lnTo>
                  <a:lnTo>
                    <a:pt x="24" y="306"/>
                  </a:lnTo>
                  <a:lnTo>
                    <a:pt x="17" y="304"/>
                  </a:lnTo>
                  <a:lnTo>
                    <a:pt x="17" y="304"/>
                  </a:lnTo>
                  <a:lnTo>
                    <a:pt x="0" y="320"/>
                  </a:lnTo>
                  <a:lnTo>
                    <a:pt x="0" y="320"/>
                  </a:lnTo>
                  <a:close/>
                </a:path>
              </a:pathLst>
            </a:custGeom>
            <a:solidFill>
              <a:srgbClr val="000000"/>
            </a:solidFill>
            <a:ln w="9525">
              <a:noFill/>
              <a:round/>
              <a:headEnd/>
              <a:tailEnd/>
            </a:ln>
          </p:spPr>
          <p:txBody>
            <a:bodyPr/>
            <a:lstStyle/>
            <a:p>
              <a:endParaRPr lang="en-AU"/>
            </a:p>
          </p:txBody>
        </p:sp>
        <p:sp>
          <p:nvSpPr>
            <p:cNvPr id="51546" name="Freeform 346"/>
            <p:cNvSpPr>
              <a:spLocks/>
            </p:cNvSpPr>
            <p:nvPr/>
          </p:nvSpPr>
          <p:spPr bwMode="auto">
            <a:xfrm>
              <a:off x="1265" y="1230"/>
              <a:ext cx="273" cy="435"/>
            </a:xfrm>
            <a:custGeom>
              <a:avLst/>
              <a:gdLst/>
              <a:ahLst/>
              <a:cxnLst>
                <a:cxn ang="0">
                  <a:pos x="265" y="309"/>
                </a:cxn>
                <a:cxn ang="0">
                  <a:pos x="256" y="271"/>
                </a:cxn>
                <a:cxn ang="0">
                  <a:pos x="242" y="217"/>
                </a:cxn>
                <a:cxn ang="0">
                  <a:pos x="220" y="150"/>
                </a:cxn>
                <a:cxn ang="0">
                  <a:pos x="192" y="88"/>
                </a:cxn>
                <a:cxn ang="0">
                  <a:pos x="159" y="36"/>
                </a:cxn>
                <a:cxn ang="0">
                  <a:pos x="118" y="8"/>
                </a:cxn>
                <a:cxn ang="0">
                  <a:pos x="78" y="0"/>
                </a:cxn>
                <a:cxn ang="0">
                  <a:pos x="42" y="8"/>
                </a:cxn>
                <a:cxn ang="0">
                  <a:pos x="14" y="27"/>
                </a:cxn>
                <a:cxn ang="0">
                  <a:pos x="2" y="50"/>
                </a:cxn>
                <a:cxn ang="0">
                  <a:pos x="0" y="69"/>
                </a:cxn>
                <a:cxn ang="0">
                  <a:pos x="19" y="96"/>
                </a:cxn>
                <a:cxn ang="0">
                  <a:pos x="38" y="110"/>
                </a:cxn>
                <a:cxn ang="0">
                  <a:pos x="64" y="131"/>
                </a:cxn>
                <a:cxn ang="0">
                  <a:pos x="87" y="155"/>
                </a:cxn>
                <a:cxn ang="0">
                  <a:pos x="114" y="186"/>
                </a:cxn>
                <a:cxn ang="0">
                  <a:pos x="135" y="219"/>
                </a:cxn>
                <a:cxn ang="0">
                  <a:pos x="154" y="248"/>
                </a:cxn>
                <a:cxn ang="0">
                  <a:pos x="166" y="269"/>
                </a:cxn>
                <a:cxn ang="0">
                  <a:pos x="171" y="278"/>
                </a:cxn>
                <a:cxn ang="0">
                  <a:pos x="166" y="259"/>
                </a:cxn>
                <a:cxn ang="0">
                  <a:pos x="159" y="233"/>
                </a:cxn>
                <a:cxn ang="0">
                  <a:pos x="147" y="202"/>
                </a:cxn>
                <a:cxn ang="0">
                  <a:pos x="133" y="172"/>
                </a:cxn>
                <a:cxn ang="0">
                  <a:pos x="114" y="141"/>
                </a:cxn>
                <a:cxn ang="0">
                  <a:pos x="90" y="115"/>
                </a:cxn>
                <a:cxn ang="0">
                  <a:pos x="68" y="93"/>
                </a:cxn>
                <a:cxn ang="0">
                  <a:pos x="50" y="74"/>
                </a:cxn>
                <a:cxn ang="0">
                  <a:pos x="33" y="55"/>
                </a:cxn>
                <a:cxn ang="0">
                  <a:pos x="45" y="31"/>
                </a:cxn>
                <a:cxn ang="0">
                  <a:pos x="61" y="24"/>
                </a:cxn>
                <a:cxn ang="0">
                  <a:pos x="83" y="27"/>
                </a:cxn>
                <a:cxn ang="0">
                  <a:pos x="106" y="34"/>
                </a:cxn>
                <a:cxn ang="0">
                  <a:pos x="130" y="53"/>
                </a:cxn>
                <a:cxn ang="0">
                  <a:pos x="152" y="79"/>
                </a:cxn>
                <a:cxn ang="0">
                  <a:pos x="173" y="117"/>
                </a:cxn>
                <a:cxn ang="0">
                  <a:pos x="192" y="160"/>
                </a:cxn>
                <a:cxn ang="0">
                  <a:pos x="208" y="207"/>
                </a:cxn>
                <a:cxn ang="0">
                  <a:pos x="223" y="252"/>
                </a:cxn>
                <a:cxn ang="0">
                  <a:pos x="235" y="297"/>
                </a:cxn>
                <a:cxn ang="0">
                  <a:pos x="244" y="340"/>
                </a:cxn>
                <a:cxn ang="0">
                  <a:pos x="256" y="381"/>
                </a:cxn>
                <a:cxn ang="0">
                  <a:pos x="265" y="411"/>
                </a:cxn>
                <a:cxn ang="0">
                  <a:pos x="270" y="430"/>
                </a:cxn>
                <a:cxn ang="0">
                  <a:pos x="268" y="316"/>
                </a:cxn>
              </a:cxnLst>
              <a:rect l="0" t="0" r="r" b="b"/>
              <a:pathLst>
                <a:path w="273" h="435">
                  <a:moveTo>
                    <a:pt x="268" y="316"/>
                  </a:moveTo>
                  <a:lnTo>
                    <a:pt x="268" y="314"/>
                  </a:lnTo>
                  <a:lnTo>
                    <a:pt x="265" y="309"/>
                  </a:lnTo>
                  <a:lnTo>
                    <a:pt x="263" y="297"/>
                  </a:lnTo>
                  <a:lnTo>
                    <a:pt x="261" y="288"/>
                  </a:lnTo>
                  <a:lnTo>
                    <a:pt x="256" y="271"/>
                  </a:lnTo>
                  <a:lnTo>
                    <a:pt x="251" y="255"/>
                  </a:lnTo>
                  <a:lnTo>
                    <a:pt x="246" y="236"/>
                  </a:lnTo>
                  <a:lnTo>
                    <a:pt x="242" y="217"/>
                  </a:lnTo>
                  <a:lnTo>
                    <a:pt x="235" y="195"/>
                  </a:lnTo>
                  <a:lnTo>
                    <a:pt x="227" y="174"/>
                  </a:lnTo>
                  <a:lnTo>
                    <a:pt x="220" y="150"/>
                  </a:lnTo>
                  <a:lnTo>
                    <a:pt x="211" y="131"/>
                  </a:lnTo>
                  <a:lnTo>
                    <a:pt x="201" y="107"/>
                  </a:lnTo>
                  <a:lnTo>
                    <a:pt x="192" y="88"/>
                  </a:lnTo>
                  <a:lnTo>
                    <a:pt x="182" y="69"/>
                  </a:lnTo>
                  <a:lnTo>
                    <a:pt x="171" y="53"/>
                  </a:lnTo>
                  <a:lnTo>
                    <a:pt x="159" y="36"/>
                  </a:lnTo>
                  <a:lnTo>
                    <a:pt x="144" y="24"/>
                  </a:lnTo>
                  <a:lnTo>
                    <a:pt x="133" y="15"/>
                  </a:lnTo>
                  <a:lnTo>
                    <a:pt x="118" y="8"/>
                  </a:lnTo>
                  <a:lnTo>
                    <a:pt x="106" y="3"/>
                  </a:lnTo>
                  <a:lnTo>
                    <a:pt x="92" y="0"/>
                  </a:lnTo>
                  <a:lnTo>
                    <a:pt x="78" y="0"/>
                  </a:lnTo>
                  <a:lnTo>
                    <a:pt x="68" y="3"/>
                  </a:lnTo>
                  <a:lnTo>
                    <a:pt x="54" y="5"/>
                  </a:lnTo>
                  <a:lnTo>
                    <a:pt x="42" y="8"/>
                  </a:lnTo>
                  <a:lnTo>
                    <a:pt x="33" y="12"/>
                  </a:lnTo>
                  <a:lnTo>
                    <a:pt x="23" y="19"/>
                  </a:lnTo>
                  <a:lnTo>
                    <a:pt x="14" y="27"/>
                  </a:lnTo>
                  <a:lnTo>
                    <a:pt x="9" y="34"/>
                  </a:lnTo>
                  <a:lnTo>
                    <a:pt x="4" y="41"/>
                  </a:lnTo>
                  <a:lnTo>
                    <a:pt x="2" y="50"/>
                  </a:lnTo>
                  <a:lnTo>
                    <a:pt x="0" y="55"/>
                  </a:lnTo>
                  <a:lnTo>
                    <a:pt x="0" y="62"/>
                  </a:lnTo>
                  <a:lnTo>
                    <a:pt x="0" y="69"/>
                  </a:lnTo>
                  <a:lnTo>
                    <a:pt x="2" y="74"/>
                  </a:lnTo>
                  <a:lnTo>
                    <a:pt x="9" y="86"/>
                  </a:lnTo>
                  <a:lnTo>
                    <a:pt x="19" y="96"/>
                  </a:lnTo>
                  <a:lnTo>
                    <a:pt x="23" y="100"/>
                  </a:lnTo>
                  <a:lnTo>
                    <a:pt x="31" y="105"/>
                  </a:lnTo>
                  <a:lnTo>
                    <a:pt x="38" y="110"/>
                  </a:lnTo>
                  <a:lnTo>
                    <a:pt x="45" y="117"/>
                  </a:lnTo>
                  <a:lnTo>
                    <a:pt x="54" y="124"/>
                  </a:lnTo>
                  <a:lnTo>
                    <a:pt x="64" y="131"/>
                  </a:lnTo>
                  <a:lnTo>
                    <a:pt x="71" y="138"/>
                  </a:lnTo>
                  <a:lnTo>
                    <a:pt x="80" y="145"/>
                  </a:lnTo>
                  <a:lnTo>
                    <a:pt x="87" y="155"/>
                  </a:lnTo>
                  <a:lnTo>
                    <a:pt x="97" y="164"/>
                  </a:lnTo>
                  <a:lnTo>
                    <a:pt x="104" y="176"/>
                  </a:lnTo>
                  <a:lnTo>
                    <a:pt x="114" y="186"/>
                  </a:lnTo>
                  <a:lnTo>
                    <a:pt x="118" y="195"/>
                  </a:lnTo>
                  <a:lnTo>
                    <a:pt x="128" y="207"/>
                  </a:lnTo>
                  <a:lnTo>
                    <a:pt x="135" y="219"/>
                  </a:lnTo>
                  <a:lnTo>
                    <a:pt x="142" y="229"/>
                  </a:lnTo>
                  <a:lnTo>
                    <a:pt x="147" y="238"/>
                  </a:lnTo>
                  <a:lnTo>
                    <a:pt x="154" y="248"/>
                  </a:lnTo>
                  <a:lnTo>
                    <a:pt x="159" y="255"/>
                  </a:lnTo>
                  <a:lnTo>
                    <a:pt x="163" y="264"/>
                  </a:lnTo>
                  <a:lnTo>
                    <a:pt x="166" y="269"/>
                  </a:lnTo>
                  <a:lnTo>
                    <a:pt x="168" y="274"/>
                  </a:lnTo>
                  <a:lnTo>
                    <a:pt x="171" y="276"/>
                  </a:lnTo>
                  <a:lnTo>
                    <a:pt x="171" y="278"/>
                  </a:lnTo>
                  <a:lnTo>
                    <a:pt x="171" y="274"/>
                  </a:lnTo>
                  <a:lnTo>
                    <a:pt x="168" y="264"/>
                  </a:lnTo>
                  <a:lnTo>
                    <a:pt x="166" y="259"/>
                  </a:lnTo>
                  <a:lnTo>
                    <a:pt x="163" y="252"/>
                  </a:lnTo>
                  <a:lnTo>
                    <a:pt x="161" y="243"/>
                  </a:lnTo>
                  <a:lnTo>
                    <a:pt x="159" y="233"/>
                  </a:lnTo>
                  <a:lnTo>
                    <a:pt x="154" y="224"/>
                  </a:lnTo>
                  <a:lnTo>
                    <a:pt x="152" y="214"/>
                  </a:lnTo>
                  <a:lnTo>
                    <a:pt x="147" y="202"/>
                  </a:lnTo>
                  <a:lnTo>
                    <a:pt x="142" y="193"/>
                  </a:lnTo>
                  <a:lnTo>
                    <a:pt x="137" y="181"/>
                  </a:lnTo>
                  <a:lnTo>
                    <a:pt x="133" y="172"/>
                  </a:lnTo>
                  <a:lnTo>
                    <a:pt x="125" y="160"/>
                  </a:lnTo>
                  <a:lnTo>
                    <a:pt x="121" y="150"/>
                  </a:lnTo>
                  <a:lnTo>
                    <a:pt x="114" y="141"/>
                  </a:lnTo>
                  <a:lnTo>
                    <a:pt x="104" y="131"/>
                  </a:lnTo>
                  <a:lnTo>
                    <a:pt x="97" y="122"/>
                  </a:lnTo>
                  <a:lnTo>
                    <a:pt x="90" y="115"/>
                  </a:lnTo>
                  <a:lnTo>
                    <a:pt x="80" y="107"/>
                  </a:lnTo>
                  <a:lnTo>
                    <a:pt x="76" y="100"/>
                  </a:lnTo>
                  <a:lnTo>
                    <a:pt x="68" y="93"/>
                  </a:lnTo>
                  <a:lnTo>
                    <a:pt x="61" y="88"/>
                  </a:lnTo>
                  <a:lnTo>
                    <a:pt x="54" y="81"/>
                  </a:lnTo>
                  <a:lnTo>
                    <a:pt x="50" y="74"/>
                  </a:lnTo>
                  <a:lnTo>
                    <a:pt x="45" y="69"/>
                  </a:lnTo>
                  <a:lnTo>
                    <a:pt x="40" y="65"/>
                  </a:lnTo>
                  <a:lnTo>
                    <a:pt x="33" y="55"/>
                  </a:lnTo>
                  <a:lnTo>
                    <a:pt x="33" y="48"/>
                  </a:lnTo>
                  <a:lnTo>
                    <a:pt x="35" y="39"/>
                  </a:lnTo>
                  <a:lnTo>
                    <a:pt x="45" y="31"/>
                  </a:lnTo>
                  <a:lnTo>
                    <a:pt x="47" y="27"/>
                  </a:lnTo>
                  <a:lnTo>
                    <a:pt x="54" y="27"/>
                  </a:lnTo>
                  <a:lnTo>
                    <a:pt x="61" y="24"/>
                  </a:lnTo>
                  <a:lnTo>
                    <a:pt x="68" y="24"/>
                  </a:lnTo>
                  <a:lnTo>
                    <a:pt x="76" y="24"/>
                  </a:lnTo>
                  <a:lnTo>
                    <a:pt x="83" y="27"/>
                  </a:lnTo>
                  <a:lnTo>
                    <a:pt x="90" y="27"/>
                  </a:lnTo>
                  <a:lnTo>
                    <a:pt x="99" y="31"/>
                  </a:lnTo>
                  <a:lnTo>
                    <a:pt x="106" y="34"/>
                  </a:lnTo>
                  <a:lnTo>
                    <a:pt x="116" y="39"/>
                  </a:lnTo>
                  <a:lnTo>
                    <a:pt x="123" y="46"/>
                  </a:lnTo>
                  <a:lnTo>
                    <a:pt x="130" y="53"/>
                  </a:lnTo>
                  <a:lnTo>
                    <a:pt x="137" y="60"/>
                  </a:lnTo>
                  <a:lnTo>
                    <a:pt x="144" y="69"/>
                  </a:lnTo>
                  <a:lnTo>
                    <a:pt x="152" y="79"/>
                  </a:lnTo>
                  <a:lnTo>
                    <a:pt x="161" y="93"/>
                  </a:lnTo>
                  <a:lnTo>
                    <a:pt x="166" y="103"/>
                  </a:lnTo>
                  <a:lnTo>
                    <a:pt x="173" y="117"/>
                  </a:lnTo>
                  <a:lnTo>
                    <a:pt x="180" y="131"/>
                  </a:lnTo>
                  <a:lnTo>
                    <a:pt x="187" y="145"/>
                  </a:lnTo>
                  <a:lnTo>
                    <a:pt x="192" y="160"/>
                  </a:lnTo>
                  <a:lnTo>
                    <a:pt x="197" y="176"/>
                  </a:lnTo>
                  <a:lnTo>
                    <a:pt x="204" y="191"/>
                  </a:lnTo>
                  <a:lnTo>
                    <a:pt x="208" y="207"/>
                  </a:lnTo>
                  <a:lnTo>
                    <a:pt x="213" y="224"/>
                  </a:lnTo>
                  <a:lnTo>
                    <a:pt x="218" y="238"/>
                  </a:lnTo>
                  <a:lnTo>
                    <a:pt x="223" y="252"/>
                  </a:lnTo>
                  <a:lnTo>
                    <a:pt x="227" y="269"/>
                  </a:lnTo>
                  <a:lnTo>
                    <a:pt x="230" y="283"/>
                  </a:lnTo>
                  <a:lnTo>
                    <a:pt x="235" y="297"/>
                  </a:lnTo>
                  <a:lnTo>
                    <a:pt x="237" y="312"/>
                  </a:lnTo>
                  <a:lnTo>
                    <a:pt x="242" y="326"/>
                  </a:lnTo>
                  <a:lnTo>
                    <a:pt x="244" y="340"/>
                  </a:lnTo>
                  <a:lnTo>
                    <a:pt x="249" y="354"/>
                  </a:lnTo>
                  <a:lnTo>
                    <a:pt x="251" y="366"/>
                  </a:lnTo>
                  <a:lnTo>
                    <a:pt x="256" y="381"/>
                  </a:lnTo>
                  <a:lnTo>
                    <a:pt x="258" y="392"/>
                  </a:lnTo>
                  <a:lnTo>
                    <a:pt x="263" y="402"/>
                  </a:lnTo>
                  <a:lnTo>
                    <a:pt x="265" y="411"/>
                  </a:lnTo>
                  <a:lnTo>
                    <a:pt x="268" y="419"/>
                  </a:lnTo>
                  <a:lnTo>
                    <a:pt x="270" y="426"/>
                  </a:lnTo>
                  <a:lnTo>
                    <a:pt x="270" y="430"/>
                  </a:lnTo>
                  <a:lnTo>
                    <a:pt x="273" y="433"/>
                  </a:lnTo>
                  <a:lnTo>
                    <a:pt x="273" y="435"/>
                  </a:lnTo>
                  <a:lnTo>
                    <a:pt x="268" y="316"/>
                  </a:lnTo>
                  <a:lnTo>
                    <a:pt x="268" y="316"/>
                  </a:lnTo>
                  <a:close/>
                </a:path>
              </a:pathLst>
            </a:custGeom>
            <a:solidFill>
              <a:srgbClr val="000000"/>
            </a:solidFill>
            <a:ln w="9525">
              <a:noFill/>
              <a:round/>
              <a:headEnd/>
              <a:tailEnd/>
            </a:ln>
          </p:spPr>
          <p:txBody>
            <a:bodyPr/>
            <a:lstStyle/>
            <a:p>
              <a:endParaRPr lang="en-AU"/>
            </a:p>
          </p:txBody>
        </p:sp>
        <p:sp>
          <p:nvSpPr>
            <p:cNvPr id="51547" name="Freeform 347"/>
            <p:cNvSpPr>
              <a:spLocks/>
            </p:cNvSpPr>
            <p:nvPr/>
          </p:nvSpPr>
          <p:spPr bwMode="auto">
            <a:xfrm>
              <a:off x="1091" y="945"/>
              <a:ext cx="658" cy="433"/>
            </a:xfrm>
            <a:custGeom>
              <a:avLst/>
              <a:gdLst/>
              <a:ahLst/>
              <a:cxnLst>
                <a:cxn ang="0">
                  <a:pos x="653" y="0"/>
                </a:cxn>
                <a:cxn ang="0">
                  <a:pos x="629" y="10"/>
                </a:cxn>
                <a:cxn ang="0">
                  <a:pos x="589" y="27"/>
                </a:cxn>
                <a:cxn ang="0">
                  <a:pos x="532" y="50"/>
                </a:cxn>
                <a:cxn ang="0">
                  <a:pos x="466" y="79"/>
                </a:cxn>
                <a:cxn ang="0">
                  <a:pos x="394" y="112"/>
                </a:cxn>
                <a:cxn ang="0">
                  <a:pos x="323" y="150"/>
                </a:cxn>
                <a:cxn ang="0">
                  <a:pos x="252" y="190"/>
                </a:cxn>
                <a:cxn ang="0">
                  <a:pos x="193" y="231"/>
                </a:cxn>
                <a:cxn ang="0">
                  <a:pos x="140" y="269"/>
                </a:cxn>
                <a:cxn ang="0">
                  <a:pos x="95" y="309"/>
                </a:cxn>
                <a:cxn ang="0">
                  <a:pos x="62" y="345"/>
                </a:cxn>
                <a:cxn ang="0">
                  <a:pos x="36" y="376"/>
                </a:cxn>
                <a:cxn ang="0">
                  <a:pos x="17" y="402"/>
                </a:cxn>
                <a:cxn ang="0">
                  <a:pos x="5" y="421"/>
                </a:cxn>
                <a:cxn ang="0">
                  <a:pos x="0" y="430"/>
                </a:cxn>
                <a:cxn ang="0">
                  <a:pos x="0" y="430"/>
                </a:cxn>
                <a:cxn ang="0">
                  <a:pos x="8" y="423"/>
                </a:cxn>
                <a:cxn ang="0">
                  <a:pos x="22" y="407"/>
                </a:cxn>
                <a:cxn ang="0">
                  <a:pos x="43" y="383"/>
                </a:cxn>
                <a:cxn ang="0">
                  <a:pos x="74" y="354"/>
                </a:cxn>
                <a:cxn ang="0">
                  <a:pos x="112" y="324"/>
                </a:cxn>
                <a:cxn ang="0">
                  <a:pos x="157" y="288"/>
                </a:cxn>
                <a:cxn ang="0">
                  <a:pos x="209" y="250"/>
                </a:cxn>
                <a:cxn ang="0">
                  <a:pos x="269" y="214"/>
                </a:cxn>
                <a:cxn ang="0">
                  <a:pos x="335" y="174"/>
                </a:cxn>
                <a:cxn ang="0">
                  <a:pos x="404" y="138"/>
                </a:cxn>
                <a:cxn ang="0">
                  <a:pos x="470" y="105"/>
                </a:cxn>
                <a:cxn ang="0">
                  <a:pos x="532" y="74"/>
                </a:cxn>
                <a:cxn ang="0">
                  <a:pos x="584" y="50"/>
                </a:cxn>
                <a:cxn ang="0">
                  <a:pos x="622" y="34"/>
                </a:cxn>
                <a:cxn ang="0">
                  <a:pos x="643" y="24"/>
                </a:cxn>
                <a:cxn ang="0">
                  <a:pos x="658" y="0"/>
                </a:cxn>
              </a:cxnLst>
              <a:rect l="0" t="0" r="r" b="b"/>
              <a:pathLst>
                <a:path w="658" h="433">
                  <a:moveTo>
                    <a:pt x="658" y="0"/>
                  </a:moveTo>
                  <a:lnTo>
                    <a:pt x="653" y="0"/>
                  </a:lnTo>
                  <a:lnTo>
                    <a:pt x="643" y="5"/>
                  </a:lnTo>
                  <a:lnTo>
                    <a:pt x="629" y="10"/>
                  </a:lnTo>
                  <a:lnTo>
                    <a:pt x="610" y="19"/>
                  </a:lnTo>
                  <a:lnTo>
                    <a:pt x="589" y="27"/>
                  </a:lnTo>
                  <a:lnTo>
                    <a:pt x="560" y="38"/>
                  </a:lnTo>
                  <a:lnTo>
                    <a:pt x="532" y="50"/>
                  </a:lnTo>
                  <a:lnTo>
                    <a:pt x="501" y="65"/>
                  </a:lnTo>
                  <a:lnTo>
                    <a:pt x="466" y="79"/>
                  </a:lnTo>
                  <a:lnTo>
                    <a:pt x="430" y="95"/>
                  </a:lnTo>
                  <a:lnTo>
                    <a:pt x="394" y="112"/>
                  </a:lnTo>
                  <a:lnTo>
                    <a:pt x="359" y="131"/>
                  </a:lnTo>
                  <a:lnTo>
                    <a:pt x="323" y="150"/>
                  </a:lnTo>
                  <a:lnTo>
                    <a:pt x="288" y="169"/>
                  </a:lnTo>
                  <a:lnTo>
                    <a:pt x="252" y="190"/>
                  </a:lnTo>
                  <a:lnTo>
                    <a:pt x="224" y="209"/>
                  </a:lnTo>
                  <a:lnTo>
                    <a:pt x="193" y="231"/>
                  </a:lnTo>
                  <a:lnTo>
                    <a:pt x="164" y="250"/>
                  </a:lnTo>
                  <a:lnTo>
                    <a:pt x="140" y="269"/>
                  </a:lnTo>
                  <a:lnTo>
                    <a:pt x="119" y="290"/>
                  </a:lnTo>
                  <a:lnTo>
                    <a:pt x="95" y="309"/>
                  </a:lnTo>
                  <a:lnTo>
                    <a:pt x="79" y="328"/>
                  </a:lnTo>
                  <a:lnTo>
                    <a:pt x="62" y="345"/>
                  </a:lnTo>
                  <a:lnTo>
                    <a:pt x="48" y="362"/>
                  </a:lnTo>
                  <a:lnTo>
                    <a:pt x="36" y="376"/>
                  </a:lnTo>
                  <a:lnTo>
                    <a:pt x="27" y="390"/>
                  </a:lnTo>
                  <a:lnTo>
                    <a:pt x="17" y="402"/>
                  </a:lnTo>
                  <a:lnTo>
                    <a:pt x="10" y="414"/>
                  </a:lnTo>
                  <a:lnTo>
                    <a:pt x="5" y="421"/>
                  </a:lnTo>
                  <a:lnTo>
                    <a:pt x="3" y="428"/>
                  </a:lnTo>
                  <a:lnTo>
                    <a:pt x="0" y="430"/>
                  </a:lnTo>
                  <a:lnTo>
                    <a:pt x="0" y="433"/>
                  </a:lnTo>
                  <a:lnTo>
                    <a:pt x="0" y="430"/>
                  </a:lnTo>
                  <a:lnTo>
                    <a:pt x="3" y="428"/>
                  </a:lnTo>
                  <a:lnTo>
                    <a:pt x="8" y="423"/>
                  </a:lnTo>
                  <a:lnTo>
                    <a:pt x="15" y="416"/>
                  </a:lnTo>
                  <a:lnTo>
                    <a:pt x="22" y="407"/>
                  </a:lnTo>
                  <a:lnTo>
                    <a:pt x="34" y="395"/>
                  </a:lnTo>
                  <a:lnTo>
                    <a:pt x="43" y="383"/>
                  </a:lnTo>
                  <a:lnTo>
                    <a:pt x="60" y="371"/>
                  </a:lnTo>
                  <a:lnTo>
                    <a:pt x="74" y="354"/>
                  </a:lnTo>
                  <a:lnTo>
                    <a:pt x="91" y="340"/>
                  </a:lnTo>
                  <a:lnTo>
                    <a:pt x="112" y="324"/>
                  </a:lnTo>
                  <a:lnTo>
                    <a:pt x="133" y="307"/>
                  </a:lnTo>
                  <a:lnTo>
                    <a:pt x="157" y="288"/>
                  </a:lnTo>
                  <a:lnTo>
                    <a:pt x="181" y="269"/>
                  </a:lnTo>
                  <a:lnTo>
                    <a:pt x="209" y="250"/>
                  </a:lnTo>
                  <a:lnTo>
                    <a:pt x="240" y="233"/>
                  </a:lnTo>
                  <a:lnTo>
                    <a:pt x="269" y="214"/>
                  </a:lnTo>
                  <a:lnTo>
                    <a:pt x="302" y="195"/>
                  </a:lnTo>
                  <a:lnTo>
                    <a:pt x="335" y="174"/>
                  </a:lnTo>
                  <a:lnTo>
                    <a:pt x="371" y="157"/>
                  </a:lnTo>
                  <a:lnTo>
                    <a:pt x="404" y="138"/>
                  </a:lnTo>
                  <a:lnTo>
                    <a:pt x="437" y="122"/>
                  </a:lnTo>
                  <a:lnTo>
                    <a:pt x="470" y="105"/>
                  </a:lnTo>
                  <a:lnTo>
                    <a:pt x="503" y="91"/>
                  </a:lnTo>
                  <a:lnTo>
                    <a:pt x="532" y="74"/>
                  </a:lnTo>
                  <a:lnTo>
                    <a:pt x="560" y="62"/>
                  </a:lnTo>
                  <a:lnTo>
                    <a:pt x="584" y="50"/>
                  </a:lnTo>
                  <a:lnTo>
                    <a:pt x="606" y="41"/>
                  </a:lnTo>
                  <a:lnTo>
                    <a:pt x="622" y="34"/>
                  </a:lnTo>
                  <a:lnTo>
                    <a:pt x="636" y="27"/>
                  </a:lnTo>
                  <a:lnTo>
                    <a:pt x="643" y="24"/>
                  </a:lnTo>
                  <a:lnTo>
                    <a:pt x="648" y="24"/>
                  </a:lnTo>
                  <a:lnTo>
                    <a:pt x="658" y="0"/>
                  </a:lnTo>
                  <a:lnTo>
                    <a:pt x="658" y="0"/>
                  </a:lnTo>
                  <a:close/>
                </a:path>
              </a:pathLst>
            </a:custGeom>
            <a:solidFill>
              <a:srgbClr val="000000"/>
            </a:solidFill>
            <a:ln w="9525">
              <a:noFill/>
              <a:round/>
              <a:headEnd/>
              <a:tailEnd/>
            </a:ln>
          </p:spPr>
          <p:txBody>
            <a:bodyPr/>
            <a:lstStyle/>
            <a:p>
              <a:endParaRPr lang="en-AU"/>
            </a:p>
          </p:txBody>
        </p:sp>
        <p:sp>
          <p:nvSpPr>
            <p:cNvPr id="51548" name="Freeform 348"/>
            <p:cNvSpPr>
              <a:spLocks/>
            </p:cNvSpPr>
            <p:nvPr/>
          </p:nvSpPr>
          <p:spPr bwMode="auto">
            <a:xfrm>
              <a:off x="1573" y="905"/>
              <a:ext cx="612" cy="611"/>
            </a:xfrm>
            <a:custGeom>
              <a:avLst/>
              <a:gdLst/>
              <a:ahLst/>
              <a:cxnLst>
                <a:cxn ang="0">
                  <a:pos x="0" y="86"/>
                </a:cxn>
                <a:cxn ang="0">
                  <a:pos x="0" y="114"/>
                </a:cxn>
                <a:cxn ang="0">
                  <a:pos x="5" y="164"/>
                </a:cxn>
                <a:cxn ang="0">
                  <a:pos x="12" y="228"/>
                </a:cxn>
                <a:cxn ang="0">
                  <a:pos x="29" y="302"/>
                </a:cxn>
                <a:cxn ang="0">
                  <a:pos x="55" y="375"/>
                </a:cxn>
                <a:cxn ang="0">
                  <a:pos x="90" y="449"/>
                </a:cxn>
                <a:cxn ang="0">
                  <a:pos x="131" y="511"/>
                </a:cxn>
                <a:cxn ang="0">
                  <a:pos x="166" y="563"/>
                </a:cxn>
                <a:cxn ang="0">
                  <a:pos x="192" y="596"/>
                </a:cxn>
                <a:cxn ang="0">
                  <a:pos x="204" y="611"/>
                </a:cxn>
                <a:cxn ang="0">
                  <a:pos x="221" y="596"/>
                </a:cxn>
                <a:cxn ang="0">
                  <a:pos x="271" y="558"/>
                </a:cxn>
                <a:cxn ang="0">
                  <a:pos x="337" y="501"/>
                </a:cxn>
                <a:cxn ang="0">
                  <a:pos x="411" y="432"/>
                </a:cxn>
                <a:cxn ang="0">
                  <a:pos x="479" y="352"/>
                </a:cxn>
                <a:cxn ang="0">
                  <a:pos x="534" y="266"/>
                </a:cxn>
                <a:cxn ang="0">
                  <a:pos x="570" y="181"/>
                </a:cxn>
                <a:cxn ang="0">
                  <a:pos x="593" y="105"/>
                </a:cxn>
                <a:cxn ang="0">
                  <a:pos x="605" y="43"/>
                </a:cxn>
                <a:cxn ang="0">
                  <a:pos x="610" y="7"/>
                </a:cxn>
                <a:cxn ang="0">
                  <a:pos x="589" y="0"/>
                </a:cxn>
                <a:cxn ang="0">
                  <a:pos x="586" y="14"/>
                </a:cxn>
                <a:cxn ang="0">
                  <a:pos x="577" y="55"/>
                </a:cxn>
                <a:cxn ang="0">
                  <a:pos x="562" y="114"/>
                </a:cxn>
                <a:cxn ang="0">
                  <a:pos x="536" y="190"/>
                </a:cxn>
                <a:cxn ang="0">
                  <a:pos x="496" y="271"/>
                </a:cxn>
                <a:cxn ang="0">
                  <a:pos x="439" y="352"/>
                </a:cxn>
                <a:cxn ang="0">
                  <a:pos x="375" y="425"/>
                </a:cxn>
                <a:cxn ang="0">
                  <a:pos x="311" y="492"/>
                </a:cxn>
                <a:cxn ang="0">
                  <a:pos x="254" y="542"/>
                </a:cxn>
                <a:cxn ang="0">
                  <a:pos x="218" y="570"/>
                </a:cxn>
                <a:cxn ang="0">
                  <a:pos x="209" y="575"/>
                </a:cxn>
                <a:cxn ang="0">
                  <a:pos x="192" y="558"/>
                </a:cxn>
                <a:cxn ang="0">
                  <a:pos x="164" y="523"/>
                </a:cxn>
                <a:cxn ang="0">
                  <a:pos x="131" y="475"/>
                </a:cxn>
                <a:cxn ang="0">
                  <a:pos x="95" y="413"/>
                </a:cxn>
                <a:cxn ang="0">
                  <a:pos x="64" y="347"/>
                </a:cxn>
                <a:cxn ang="0">
                  <a:pos x="40" y="273"/>
                </a:cxn>
                <a:cxn ang="0">
                  <a:pos x="29" y="204"/>
                </a:cxn>
                <a:cxn ang="0">
                  <a:pos x="24" y="145"/>
                </a:cxn>
                <a:cxn ang="0">
                  <a:pos x="24" y="100"/>
                </a:cxn>
                <a:cxn ang="0">
                  <a:pos x="21" y="76"/>
                </a:cxn>
                <a:cxn ang="0">
                  <a:pos x="0" y="78"/>
                </a:cxn>
              </a:cxnLst>
              <a:rect l="0" t="0" r="r" b="b"/>
              <a:pathLst>
                <a:path w="612" h="611">
                  <a:moveTo>
                    <a:pt x="0" y="78"/>
                  </a:moveTo>
                  <a:lnTo>
                    <a:pt x="0" y="81"/>
                  </a:lnTo>
                  <a:lnTo>
                    <a:pt x="0" y="86"/>
                  </a:lnTo>
                  <a:lnTo>
                    <a:pt x="0" y="93"/>
                  </a:lnTo>
                  <a:lnTo>
                    <a:pt x="0" y="102"/>
                  </a:lnTo>
                  <a:lnTo>
                    <a:pt x="0" y="114"/>
                  </a:lnTo>
                  <a:lnTo>
                    <a:pt x="0" y="128"/>
                  </a:lnTo>
                  <a:lnTo>
                    <a:pt x="0" y="145"/>
                  </a:lnTo>
                  <a:lnTo>
                    <a:pt x="5" y="164"/>
                  </a:lnTo>
                  <a:lnTo>
                    <a:pt x="5" y="185"/>
                  </a:lnTo>
                  <a:lnTo>
                    <a:pt x="10" y="204"/>
                  </a:lnTo>
                  <a:lnTo>
                    <a:pt x="12" y="228"/>
                  </a:lnTo>
                  <a:lnTo>
                    <a:pt x="17" y="252"/>
                  </a:lnTo>
                  <a:lnTo>
                    <a:pt x="21" y="276"/>
                  </a:lnTo>
                  <a:lnTo>
                    <a:pt x="29" y="302"/>
                  </a:lnTo>
                  <a:lnTo>
                    <a:pt x="36" y="325"/>
                  </a:lnTo>
                  <a:lnTo>
                    <a:pt x="45" y="352"/>
                  </a:lnTo>
                  <a:lnTo>
                    <a:pt x="55" y="375"/>
                  </a:lnTo>
                  <a:lnTo>
                    <a:pt x="67" y="399"/>
                  </a:lnTo>
                  <a:lnTo>
                    <a:pt x="78" y="423"/>
                  </a:lnTo>
                  <a:lnTo>
                    <a:pt x="90" y="449"/>
                  </a:lnTo>
                  <a:lnTo>
                    <a:pt x="102" y="468"/>
                  </a:lnTo>
                  <a:lnTo>
                    <a:pt x="116" y="492"/>
                  </a:lnTo>
                  <a:lnTo>
                    <a:pt x="131" y="511"/>
                  </a:lnTo>
                  <a:lnTo>
                    <a:pt x="145" y="530"/>
                  </a:lnTo>
                  <a:lnTo>
                    <a:pt x="154" y="546"/>
                  </a:lnTo>
                  <a:lnTo>
                    <a:pt x="166" y="563"/>
                  </a:lnTo>
                  <a:lnTo>
                    <a:pt x="176" y="575"/>
                  </a:lnTo>
                  <a:lnTo>
                    <a:pt x="185" y="589"/>
                  </a:lnTo>
                  <a:lnTo>
                    <a:pt x="192" y="596"/>
                  </a:lnTo>
                  <a:lnTo>
                    <a:pt x="197" y="603"/>
                  </a:lnTo>
                  <a:lnTo>
                    <a:pt x="202" y="608"/>
                  </a:lnTo>
                  <a:lnTo>
                    <a:pt x="204" y="611"/>
                  </a:lnTo>
                  <a:lnTo>
                    <a:pt x="204" y="608"/>
                  </a:lnTo>
                  <a:lnTo>
                    <a:pt x="211" y="603"/>
                  </a:lnTo>
                  <a:lnTo>
                    <a:pt x="221" y="596"/>
                  </a:lnTo>
                  <a:lnTo>
                    <a:pt x="235" y="587"/>
                  </a:lnTo>
                  <a:lnTo>
                    <a:pt x="249" y="573"/>
                  </a:lnTo>
                  <a:lnTo>
                    <a:pt x="271" y="558"/>
                  </a:lnTo>
                  <a:lnTo>
                    <a:pt x="290" y="542"/>
                  </a:lnTo>
                  <a:lnTo>
                    <a:pt x="313" y="525"/>
                  </a:lnTo>
                  <a:lnTo>
                    <a:pt x="337" y="501"/>
                  </a:lnTo>
                  <a:lnTo>
                    <a:pt x="361" y="480"/>
                  </a:lnTo>
                  <a:lnTo>
                    <a:pt x="385" y="456"/>
                  </a:lnTo>
                  <a:lnTo>
                    <a:pt x="411" y="432"/>
                  </a:lnTo>
                  <a:lnTo>
                    <a:pt x="434" y="406"/>
                  </a:lnTo>
                  <a:lnTo>
                    <a:pt x="458" y="378"/>
                  </a:lnTo>
                  <a:lnTo>
                    <a:pt x="479" y="352"/>
                  </a:lnTo>
                  <a:lnTo>
                    <a:pt x="501" y="325"/>
                  </a:lnTo>
                  <a:lnTo>
                    <a:pt x="517" y="295"/>
                  </a:lnTo>
                  <a:lnTo>
                    <a:pt x="534" y="266"/>
                  </a:lnTo>
                  <a:lnTo>
                    <a:pt x="548" y="238"/>
                  </a:lnTo>
                  <a:lnTo>
                    <a:pt x="560" y="209"/>
                  </a:lnTo>
                  <a:lnTo>
                    <a:pt x="570" y="181"/>
                  </a:lnTo>
                  <a:lnTo>
                    <a:pt x="579" y="154"/>
                  </a:lnTo>
                  <a:lnTo>
                    <a:pt x="586" y="128"/>
                  </a:lnTo>
                  <a:lnTo>
                    <a:pt x="593" y="105"/>
                  </a:lnTo>
                  <a:lnTo>
                    <a:pt x="598" y="81"/>
                  </a:lnTo>
                  <a:lnTo>
                    <a:pt x="603" y="62"/>
                  </a:lnTo>
                  <a:lnTo>
                    <a:pt x="605" y="43"/>
                  </a:lnTo>
                  <a:lnTo>
                    <a:pt x="608" y="29"/>
                  </a:lnTo>
                  <a:lnTo>
                    <a:pt x="610" y="17"/>
                  </a:lnTo>
                  <a:lnTo>
                    <a:pt x="610" y="7"/>
                  </a:lnTo>
                  <a:lnTo>
                    <a:pt x="610" y="2"/>
                  </a:lnTo>
                  <a:lnTo>
                    <a:pt x="612" y="0"/>
                  </a:lnTo>
                  <a:lnTo>
                    <a:pt x="589" y="0"/>
                  </a:lnTo>
                  <a:lnTo>
                    <a:pt x="589" y="2"/>
                  </a:lnTo>
                  <a:lnTo>
                    <a:pt x="589" y="7"/>
                  </a:lnTo>
                  <a:lnTo>
                    <a:pt x="586" y="14"/>
                  </a:lnTo>
                  <a:lnTo>
                    <a:pt x="584" y="26"/>
                  </a:lnTo>
                  <a:lnTo>
                    <a:pt x="581" y="38"/>
                  </a:lnTo>
                  <a:lnTo>
                    <a:pt x="577" y="55"/>
                  </a:lnTo>
                  <a:lnTo>
                    <a:pt x="572" y="74"/>
                  </a:lnTo>
                  <a:lnTo>
                    <a:pt x="570" y="95"/>
                  </a:lnTo>
                  <a:lnTo>
                    <a:pt x="562" y="114"/>
                  </a:lnTo>
                  <a:lnTo>
                    <a:pt x="555" y="140"/>
                  </a:lnTo>
                  <a:lnTo>
                    <a:pt x="546" y="164"/>
                  </a:lnTo>
                  <a:lnTo>
                    <a:pt x="536" y="190"/>
                  </a:lnTo>
                  <a:lnTo>
                    <a:pt x="525" y="216"/>
                  </a:lnTo>
                  <a:lnTo>
                    <a:pt x="510" y="242"/>
                  </a:lnTo>
                  <a:lnTo>
                    <a:pt x="496" y="271"/>
                  </a:lnTo>
                  <a:lnTo>
                    <a:pt x="479" y="299"/>
                  </a:lnTo>
                  <a:lnTo>
                    <a:pt x="460" y="325"/>
                  </a:lnTo>
                  <a:lnTo>
                    <a:pt x="439" y="352"/>
                  </a:lnTo>
                  <a:lnTo>
                    <a:pt x="418" y="375"/>
                  </a:lnTo>
                  <a:lnTo>
                    <a:pt x="399" y="402"/>
                  </a:lnTo>
                  <a:lnTo>
                    <a:pt x="375" y="425"/>
                  </a:lnTo>
                  <a:lnTo>
                    <a:pt x="354" y="449"/>
                  </a:lnTo>
                  <a:lnTo>
                    <a:pt x="330" y="470"/>
                  </a:lnTo>
                  <a:lnTo>
                    <a:pt x="311" y="492"/>
                  </a:lnTo>
                  <a:lnTo>
                    <a:pt x="290" y="508"/>
                  </a:lnTo>
                  <a:lnTo>
                    <a:pt x="271" y="527"/>
                  </a:lnTo>
                  <a:lnTo>
                    <a:pt x="254" y="542"/>
                  </a:lnTo>
                  <a:lnTo>
                    <a:pt x="240" y="554"/>
                  </a:lnTo>
                  <a:lnTo>
                    <a:pt x="228" y="563"/>
                  </a:lnTo>
                  <a:lnTo>
                    <a:pt x="218" y="570"/>
                  </a:lnTo>
                  <a:lnTo>
                    <a:pt x="211" y="575"/>
                  </a:lnTo>
                  <a:lnTo>
                    <a:pt x="211" y="577"/>
                  </a:lnTo>
                  <a:lnTo>
                    <a:pt x="209" y="575"/>
                  </a:lnTo>
                  <a:lnTo>
                    <a:pt x="204" y="573"/>
                  </a:lnTo>
                  <a:lnTo>
                    <a:pt x="199" y="565"/>
                  </a:lnTo>
                  <a:lnTo>
                    <a:pt x="192" y="558"/>
                  </a:lnTo>
                  <a:lnTo>
                    <a:pt x="185" y="549"/>
                  </a:lnTo>
                  <a:lnTo>
                    <a:pt x="176" y="537"/>
                  </a:lnTo>
                  <a:lnTo>
                    <a:pt x="164" y="523"/>
                  </a:lnTo>
                  <a:lnTo>
                    <a:pt x="154" y="508"/>
                  </a:lnTo>
                  <a:lnTo>
                    <a:pt x="143" y="492"/>
                  </a:lnTo>
                  <a:lnTo>
                    <a:pt x="131" y="475"/>
                  </a:lnTo>
                  <a:lnTo>
                    <a:pt x="116" y="456"/>
                  </a:lnTo>
                  <a:lnTo>
                    <a:pt x="107" y="435"/>
                  </a:lnTo>
                  <a:lnTo>
                    <a:pt x="95" y="413"/>
                  </a:lnTo>
                  <a:lnTo>
                    <a:pt x="83" y="392"/>
                  </a:lnTo>
                  <a:lnTo>
                    <a:pt x="71" y="368"/>
                  </a:lnTo>
                  <a:lnTo>
                    <a:pt x="64" y="347"/>
                  </a:lnTo>
                  <a:lnTo>
                    <a:pt x="55" y="323"/>
                  </a:lnTo>
                  <a:lnTo>
                    <a:pt x="48" y="297"/>
                  </a:lnTo>
                  <a:lnTo>
                    <a:pt x="40" y="273"/>
                  </a:lnTo>
                  <a:lnTo>
                    <a:pt x="38" y="249"/>
                  </a:lnTo>
                  <a:lnTo>
                    <a:pt x="33" y="226"/>
                  </a:lnTo>
                  <a:lnTo>
                    <a:pt x="29" y="204"/>
                  </a:lnTo>
                  <a:lnTo>
                    <a:pt x="26" y="183"/>
                  </a:lnTo>
                  <a:lnTo>
                    <a:pt x="26" y="164"/>
                  </a:lnTo>
                  <a:lnTo>
                    <a:pt x="24" y="145"/>
                  </a:lnTo>
                  <a:lnTo>
                    <a:pt x="24" y="126"/>
                  </a:lnTo>
                  <a:lnTo>
                    <a:pt x="24" y="112"/>
                  </a:lnTo>
                  <a:lnTo>
                    <a:pt x="24" y="100"/>
                  </a:lnTo>
                  <a:lnTo>
                    <a:pt x="21" y="88"/>
                  </a:lnTo>
                  <a:lnTo>
                    <a:pt x="21" y="81"/>
                  </a:lnTo>
                  <a:lnTo>
                    <a:pt x="21" y="76"/>
                  </a:lnTo>
                  <a:lnTo>
                    <a:pt x="24" y="74"/>
                  </a:lnTo>
                  <a:lnTo>
                    <a:pt x="0" y="78"/>
                  </a:lnTo>
                  <a:lnTo>
                    <a:pt x="0" y="78"/>
                  </a:lnTo>
                  <a:close/>
                </a:path>
              </a:pathLst>
            </a:custGeom>
            <a:solidFill>
              <a:srgbClr val="000000"/>
            </a:solidFill>
            <a:ln w="9525">
              <a:noFill/>
              <a:round/>
              <a:headEnd/>
              <a:tailEnd/>
            </a:ln>
          </p:spPr>
          <p:txBody>
            <a:bodyPr/>
            <a:lstStyle/>
            <a:p>
              <a:endParaRPr lang="en-AU"/>
            </a:p>
          </p:txBody>
        </p:sp>
        <p:sp>
          <p:nvSpPr>
            <p:cNvPr id="51549" name="Freeform 349"/>
            <p:cNvSpPr>
              <a:spLocks/>
            </p:cNvSpPr>
            <p:nvPr/>
          </p:nvSpPr>
          <p:spPr bwMode="auto">
            <a:xfrm>
              <a:off x="1872" y="1033"/>
              <a:ext cx="107" cy="74"/>
            </a:xfrm>
            <a:custGeom>
              <a:avLst/>
              <a:gdLst/>
              <a:ahLst/>
              <a:cxnLst>
                <a:cxn ang="0">
                  <a:pos x="0" y="72"/>
                </a:cxn>
                <a:cxn ang="0">
                  <a:pos x="0" y="69"/>
                </a:cxn>
                <a:cxn ang="0">
                  <a:pos x="0" y="67"/>
                </a:cxn>
                <a:cxn ang="0">
                  <a:pos x="0" y="60"/>
                </a:cxn>
                <a:cxn ang="0">
                  <a:pos x="0" y="53"/>
                </a:cxn>
                <a:cxn ang="0">
                  <a:pos x="0" y="45"/>
                </a:cxn>
                <a:cxn ang="0">
                  <a:pos x="2" y="36"/>
                </a:cxn>
                <a:cxn ang="0">
                  <a:pos x="7" y="29"/>
                </a:cxn>
                <a:cxn ang="0">
                  <a:pos x="12" y="22"/>
                </a:cxn>
                <a:cxn ang="0">
                  <a:pos x="19" y="17"/>
                </a:cxn>
                <a:cxn ang="0">
                  <a:pos x="29" y="12"/>
                </a:cxn>
                <a:cxn ang="0">
                  <a:pos x="40" y="7"/>
                </a:cxn>
                <a:cxn ang="0">
                  <a:pos x="50" y="5"/>
                </a:cxn>
                <a:cxn ang="0">
                  <a:pos x="59" y="0"/>
                </a:cxn>
                <a:cxn ang="0">
                  <a:pos x="71" y="0"/>
                </a:cxn>
                <a:cxn ang="0">
                  <a:pos x="81" y="3"/>
                </a:cxn>
                <a:cxn ang="0">
                  <a:pos x="90" y="5"/>
                </a:cxn>
                <a:cxn ang="0">
                  <a:pos x="95" y="10"/>
                </a:cxn>
                <a:cxn ang="0">
                  <a:pos x="100" y="15"/>
                </a:cxn>
                <a:cxn ang="0">
                  <a:pos x="105" y="19"/>
                </a:cxn>
                <a:cxn ang="0">
                  <a:pos x="107" y="26"/>
                </a:cxn>
                <a:cxn ang="0">
                  <a:pos x="107" y="31"/>
                </a:cxn>
                <a:cxn ang="0">
                  <a:pos x="107" y="38"/>
                </a:cxn>
                <a:cxn ang="0">
                  <a:pos x="105" y="45"/>
                </a:cxn>
                <a:cxn ang="0">
                  <a:pos x="105" y="53"/>
                </a:cxn>
                <a:cxn ang="0">
                  <a:pos x="100" y="60"/>
                </a:cxn>
                <a:cxn ang="0">
                  <a:pos x="100" y="64"/>
                </a:cxn>
                <a:cxn ang="0">
                  <a:pos x="95" y="67"/>
                </a:cxn>
                <a:cxn ang="0">
                  <a:pos x="93" y="72"/>
                </a:cxn>
                <a:cxn ang="0">
                  <a:pos x="83" y="74"/>
                </a:cxn>
                <a:cxn ang="0">
                  <a:pos x="76" y="74"/>
                </a:cxn>
                <a:cxn ang="0">
                  <a:pos x="67" y="67"/>
                </a:cxn>
                <a:cxn ang="0">
                  <a:pos x="59" y="60"/>
                </a:cxn>
                <a:cxn ang="0">
                  <a:pos x="55" y="53"/>
                </a:cxn>
                <a:cxn ang="0">
                  <a:pos x="55" y="50"/>
                </a:cxn>
                <a:cxn ang="0">
                  <a:pos x="57" y="53"/>
                </a:cxn>
                <a:cxn ang="0">
                  <a:pos x="64" y="55"/>
                </a:cxn>
                <a:cxn ang="0">
                  <a:pos x="74" y="57"/>
                </a:cxn>
                <a:cxn ang="0">
                  <a:pos x="86" y="57"/>
                </a:cxn>
                <a:cxn ang="0">
                  <a:pos x="90" y="50"/>
                </a:cxn>
                <a:cxn ang="0">
                  <a:pos x="95" y="41"/>
                </a:cxn>
                <a:cxn ang="0">
                  <a:pos x="93" y="29"/>
                </a:cxn>
                <a:cxn ang="0">
                  <a:pos x="88" y="22"/>
                </a:cxn>
                <a:cxn ang="0">
                  <a:pos x="81" y="19"/>
                </a:cxn>
                <a:cxn ang="0">
                  <a:pos x="74" y="19"/>
                </a:cxn>
                <a:cxn ang="0">
                  <a:pos x="67" y="17"/>
                </a:cxn>
                <a:cxn ang="0">
                  <a:pos x="59" y="19"/>
                </a:cxn>
                <a:cxn ang="0">
                  <a:pos x="50" y="19"/>
                </a:cxn>
                <a:cxn ang="0">
                  <a:pos x="43" y="22"/>
                </a:cxn>
                <a:cxn ang="0">
                  <a:pos x="36" y="26"/>
                </a:cxn>
                <a:cxn ang="0">
                  <a:pos x="31" y="34"/>
                </a:cxn>
                <a:cxn ang="0">
                  <a:pos x="26" y="36"/>
                </a:cxn>
                <a:cxn ang="0">
                  <a:pos x="21" y="43"/>
                </a:cxn>
                <a:cxn ang="0">
                  <a:pos x="19" y="50"/>
                </a:cxn>
                <a:cxn ang="0">
                  <a:pos x="19" y="55"/>
                </a:cxn>
                <a:cxn ang="0">
                  <a:pos x="17" y="64"/>
                </a:cxn>
                <a:cxn ang="0">
                  <a:pos x="19" y="69"/>
                </a:cxn>
                <a:cxn ang="0">
                  <a:pos x="0" y="72"/>
                </a:cxn>
                <a:cxn ang="0">
                  <a:pos x="0" y="72"/>
                </a:cxn>
              </a:cxnLst>
              <a:rect l="0" t="0" r="r" b="b"/>
              <a:pathLst>
                <a:path w="107" h="74">
                  <a:moveTo>
                    <a:pt x="0" y="72"/>
                  </a:moveTo>
                  <a:lnTo>
                    <a:pt x="0" y="69"/>
                  </a:lnTo>
                  <a:lnTo>
                    <a:pt x="0" y="67"/>
                  </a:lnTo>
                  <a:lnTo>
                    <a:pt x="0" y="60"/>
                  </a:lnTo>
                  <a:lnTo>
                    <a:pt x="0" y="53"/>
                  </a:lnTo>
                  <a:lnTo>
                    <a:pt x="0" y="45"/>
                  </a:lnTo>
                  <a:lnTo>
                    <a:pt x="2" y="36"/>
                  </a:lnTo>
                  <a:lnTo>
                    <a:pt x="7" y="29"/>
                  </a:lnTo>
                  <a:lnTo>
                    <a:pt x="12" y="22"/>
                  </a:lnTo>
                  <a:lnTo>
                    <a:pt x="19" y="17"/>
                  </a:lnTo>
                  <a:lnTo>
                    <a:pt x="29" y="12"/>
                  </a:lnTo>
                  <a:lnTo>
                    <a:pt x="40" y="7"/>
                  </a:lnTo>
                  <a:lnTo>
                    <a:pt x="50" y="5"/>
                  </a:lnTo>
                  <a:lnTo>
                    <a:pt x="59" y="0"/>
                  </a:lnTo>
                  <a:lnTo>
                    <a:pt x="71" y="0"/>
                  </a:lnTo>
                  <a:lnTo>
                    <a:pt x="81" y="3"/>
                  </a:lnTo>
                  <a:lnTo>
                    <a:pt x="90" y="5"/>
                  </a:lnTo>
                  <a:lnTo>
                    <a:pt x="95" y="10"/>
                  </a:lnTo>
                  <a:lnTo>
                    <a:pt x="100" y="15"/>
                  </a:lnTo>
                  <a:lnTo>
                    <a:pt x="105" y="19"/>
                  </a:lnTo>
                  <a:lnTo>
                    <a:pt x="107" y="26"/>
                  </a:lnTo>
                  <a:lnTo>
                    <a:pt x="107" y="31"/>
                  </a:lnTo>
                  <a:lnTo>
                    <a:pt x="107" y="38"/>
                  </a:lnTo>
                  <a:lnTo>
                    <a:pt x="105" y="45"/>
                  </a:lnTo>
                  <a:lnTo>
                    <a:pt x="105" y="53"/>
                  </a:lnTo>
                  <a:lnTo>
                    <a:pt x="100" y="60"/>
                  </a:lnTo>
                  <a:lnTo>
                    <a:pt x="100" y="64"/>
                  </a:lnTo>
                  <a:lnTo>
                    <a:pt x="95" y="67"/>
                  </a:lnTo>
                  <a:lnTo>
                    <a:pt x="93" y="72"/>
                  </a:lnTo>
                  <a:lnTo>
                    <a:pt x="83" y="74"/>
                  </a:lnTo>
                  <a:lnTo>
                    <a:pt x="76" y="74"/>
                  </a:lnTo>
                  <a:lnTo>
                    <a:pt x="67" y="67"/>
                  </a:lnTo>
                  <a:lnTo>
                    <a:pt x="59" y="60"/>
                  </a:lnTo>
                  <a:lnTo>
                    <a:pt x="55" y="53"/>
                  </a:lnTo>
                  <a:lnTo>
                    <a:pt x="55" y="50"/>
                  </a:lnTo>
                  <a:lnTo>
                    <a:pt x="57" y="53"/>
                  </a:lnTo>
                  <a:lnTo>
                    <a:pt x="64" y="55"/>
                  </a:lnTo>
                  <a:lnTo>
                    <a:pt x="74" y="57"/>
                  </a:lnTo>
                  <a:lnTo>
                    <a:pt x="86" y="57"/>
                  </a:lnTo>
                  <a:lnTo>
                    <a:pt x="90" y="50"/>
                  </a:lnTo>
                  <a:lnTo>
                    <a:pt x="95" y="41"/>
                  </a:lnTo>
                  <a:lnTo>
                    <a:pt x="93" y="29"/>
                  </a:lnTo>
                  <a:lnTo>
                    <a:pt x="88" y="22"/>
                  </a:lnTo>
                  <a:lnTo>
                    <a:pt x="81" y="19"/>
                  </a:lnTo>
                  <a:lnTo>
                    <a:pt x="74" y="19"/>
                  </a:lnTo>
                  <a:lnTo>
                    <a:pt x="67" y="17"/>
                  </a:lnTo>
                  <a:lnTo>
                    <a:pt x="59" y="19"/>
                  </a:lnTo>
                  <a:lnTo>
                    <a:pt x="50" y="19"/>
                  </a:lnTo>
                  <a:lnTo>
                    <a:pt x="43" y="22"/>
                  </a:lnTo>
                  <a:lnTo>
                    <a:pt x="36" y="26"/>
                  </a:lnTo>
                  <a:lnTo>
                    <a:pt x="31" y="34"/>
                  </a:lnTo>
                  <a:lnTo>
                    <a:pt x="26" y="36"/>
                  </a:lnTo>
                  <a:lnTo>
                    <a:pt x="21" y="43"/>
                  </a:lnTo>
                  <a:lnTo>
                    <a:pt x="19" y="50"/>
                  </a:lnTo>
                  <a:lnTo>
                    <a:pt x="19" y="55"/>
                  </a:lnTo>
                  <a:lnTo>
                    <a:pt x="17" y="64"/>
                  </a:lnTo>
                  <a:lnTo>
                    <a:pt x="19" y="69"/>
                  </a:lnTo>
                  <a:lnTo>
                    <a:pt x="0" y="72"/>
                  </a:lnTo>
                  <a:lnTo>
                    <a:pt x="0" y="72"/>
                  </a:lnTo>
                  <a:close/>
                </a:path>
              </a:pathLst>
            </a:custGeom>
            <a:solidFill>
              <a:srgbClr val="000000"/>
            </a:solidFill>
            <a:ln w="9525">
              <a:noFill/>
              <a:round/>
              <a:headEnd/>
              <a:tailEnd/>
            </a:ln>
          </p:spPr>
          <p:txBody>
            <a:bodyPr/>
            <a:lstStyle/>
            <a:p>
              <a:endParaRPr lang="en-AU"/>
            </a:p>
          </p:txBody>
        </p:sp>
        <p:sp>
          <p:nvSpPr>
            <p:cNvPr id="51550" name="Freeform 350"/>
            <p:cNvSpPr>
              <a:spLocks/>
            </p:cNvSpPr>
            <p:nvPr/>
          </p:nvSpPr>
          <p:spPr bwMode="auto">
            <a:xfrm>
              <a:off x="1685" y="1173"/>
              <a:ext cx="125" cy="150"/>
            </a:xfrm>
            <a:custGeom>
              <a:avLst/>
              <a:gdLst/>
              <a:ahLst/>
              <a:cxnLst>
                <a:cxn ang="0">
                  <a:pos x="85" y="62"/>
                </a:cxn>
                <a:cxn ang="0">
                  <a:pos x="90" y="74"/>
                </a:cxn>
                <a:cxn ang="0">
                  <a:pos x="92" y="88"/>
                </a:cxn>
                <a:cxn ang="0">
                  <a:pos x="87" y="100"/>
                </a:cxn>
                <a:cxn ang="0">
                  <a:pos x="78" y="112"/>
                </a:cxn>
                <a:cxn ang="0">
                  <a:pos x="66" y="122"/>
                </a:cxn>
                <a:cxn ang="0">
                  <a:pos x="52" y="124"/>
                </a:cxn>
                <a:cxn ang="0">
                  <a:pos x="38" y="119"/>
                </a:cxn>
                <a:cxn ang="0">
                  <a:pos x="31" y="105"/>
                </a:cxn>
                <a:cxn ang="0">
                  <a:pos x="23" y="86"/>
                </a:cxn>
                <a:cxn ang="0">
                  <a:pos x="23" y="65"/>
                </a:cxn>
                <a:cxn ang="0">
                  <a:pos x="28" y="46"/>
                </a:cxn>
                <a:cxn ang="0">
                  <a:pos x="38" y="31"/>
                </a:cxn>
                <a:cxn ang="0">
                  <a:pos x="52" y="22"/>
                </a:cxn>
                <a:cxn ang="0">
                  <a:pos x="71" y="19"/>
                </a:cxn>
                <a:cxn ang="0">
                  <a:pos x="85" y="27"/>
                </a:cxn>
                <a:cxn ang="0">
                  <a:pos x="95" y="41"/>
                </a:cxn>
                <a:cxn ang="0">
                  <a:pos x="102" y="55"/>
                </a:cxn>
                <a:cxn ang="0">
                  <a:pos x="109" y="67"/>
                </a:cxn>
                <a:cxn ang="0">
                  <a:pos x="125" y="65"/>
                </a:cxn>
                <a:cxn ang="0">
                  <a:pos x="123" y="57"/>
                </a:cxn>
                <a:cxn ang="0">
                  <a:pos x="118" y="38"/>
                </a:cxn>
                <a:cxn ang="0">
                  <a:pos x="109" y="19"/>
                </a:cxn>
                <a:cxn ang="0">
                  <a:pos x="92" y="5"/>
                </a:cxn>
                <a:cxn ang="0">
                  <a:pos x="78" y="3"/>
                </a:cxn>
                <a:cxn ang="0">
                  <a:pos x="64" y="3"/>
                </a:cxn>
                <a:cxn ang="0">
                  <a:pos x="49" y="5"/>
                </a:cxn>
                <a:cxn ang="0">
                  <a:pos x="38" y="10"/>
                </a:cxn>
                <a:cxn ang="0">
                  <a:pos x="23" y="15"/>
                </a:cxn>
                <a:cxn ang="0">
                  <a:pos x="14" y="24"/>
                </a:cxn>
                <a:cxn ang="0">
                  <a:pos x="7" y="34"/>
                </a:cxn>
                <a:cxn ang="0">
                  <a:pos x="2" y="48"/>
                </a:cxn>
                <a:cxn ang="0">
                  <a:pos x="0" y="62"/>
                </a:cxn>
                <a:cxn ang="0">
                  <a:pos x="2" y="76"/>
                </a:cxn>
                <a:cxn ang="0">
                  <a:pos x="7" y="93"/>
                </a:cxn>
                <a:cxn ang="0">
                  <a:pos x="14" y="107"/>
                </a:cxn>
                <a:cxn ang="0">
                  <a:pos x="21" y="122"/>
                </a:cxn>
                <a:cxn ang="0">
                  <a:pos x="33" y="134"/>
                </a:cxn>
                <a:cxn ang="0">
                  <a:pos x="54" y="150"/>
                </a:cxn>
                <a:cxn ang="0">
                  <a:pos x="73" y="150"/>
                </a:cxn>
                <a:cxn ang="0">
                  <a:pos x="87" y="138"/>
                </a:cxn>
                <a:cxn ang="0">
                  <a:pos x="97" y="119"/>
                </a:cxn>
                <a:cxn ang="0">
                  <a:pos x="104" y="103"/>
                </a:cxn>
                <a:cxn ang="0">
                  <a:pos x="102" y="84"/>
                </a:cxn>
                <a:cxn ang="0">
                  <a:pos x="95" y="72"/>
                </a:cxn>
                <a:cxn ang="0">
                  <a:pos x="83" y="62"/>
                </a:cxn>
              </a:cxnLst>
              <a:rect l="0" t="0" r="r" b="b"/>
              <a:pathLst>
                <a:path w="125" h="150">
                  <a:moveTo>
                    <a:pt x="83" y="62"/>
                  </a:moveTo>
                  <a:lnTo>
                    <a:pt x="85" y="62"/>
                  </a:lnTo>
                  <a:lnTo>
                    <a:pt x="90" y="69"/>
                  </a:lnTo>
                  <a:lnTo>
                    <a:pt x="90" y="74"/>
                  </a:lnTo>
                  <a:lnTo>
                    <a:pt x="92" y="81"/>
                  </a:lnTo>
                  <a:lnTo>
                    <a:pt x="92" y="88"/>
                  </a:lnTo>
                  <a:lnTo>
                    <a:pt x="92" y="96"/>
                  </a:lnTo>
                  <a:lnTo>
                    <a:pt x="87" y="100"/>
                  </a:lnTo>
                  <a:lnTo>
                    <a:pt x="83" y="107"/>
                  </a:lnTo>
                  <a:lnTo>
                    <a:pt x="78" y="112"/>
                  </a:lnTo>
                  <a:lnTo>
                    <a:pt x="73" y="117"/>
                  </a:lnTo>
                  <a:lnTo>
                    <a:pt x="66" y="122"/>
                  </a:lnTo>
                  <a:lnTo>
                    <a:pt x="59" y="124"/>
                  </a:lnTo>
                  <a:lnTo>
                    <a:pt x="52" y="124"/>
                  </a:lnTo>
                  <a:lnTo>
                    <a:pt x="45" y="124"/>
                  </a:lnTo>
                  <a:lnTo>
                    <a:pt x="38" y="119"/>
                  </a:lnTo>
                  <a:lnTo>
                    <a:pt x="33" y="112"/>
                  </a:lnTo>
                  <a:lnTo>
                    <a:pt x="31" y="105"/>
                  </a:lnTo>
                  <a:lnTo>
                    <a:pt x="26" y="98"/>
                  </a:lnTo>
                  <a:lnTo>
                    <a:pt x="23" y="86"/>
                  </a:lnTo>
                  <a:lnTo>
                    <a:pt x="23" y="76"/>
                  </a:lnTo>
                  <a:lnTo>
                    <a:pt x="23" y="65"/>
                  </a:lnTo>
                  <a:lnTo>
                    <a:pt x="26" y="57"/>
                  </a:lnTo>
                  <a:lnTo>
                    <a:pt x="28" y="46"/>
                  </a:lnTo>
                  <a:lnTo>
                    <a:pt x="33" y="38"/>
                  </a:lnTo>
                  <a:lnTo>
                    <a:pt x="38" y="31"/>
                  </a:lnTo>
                  <a:lnTo>
                    <a:pt x="45" y="27"/>
                  </a:lnTo>
                  <a:lnTo>
                    <a:pt x="52" y="22"/>
                  </a:lnTo>
                  <a:lnTo>
                    <a:pt x="61" y="19"/>
                  </a:lnTo>
                  <a:lnTo>
                    <a:pt x="71" y="19"/>
                  </a:lnTo>
                  <a:lnTo>
                    <a:pt x="78" y="24"/>
                  </a:lnTo>
                  <a:lnTo>
                    <a:pt x="85" y="27"/>
                  </a:lnTo>
                  <a:lnTo>
                    <a:pt x="90" y="34"/>
                  </a:lnTo>
                  <a:lnTo>
                    <a:pt x="95" y="41"/>
                  </a:lnTo>
                  <a:lnTo>
                    <a:pt x="99" y="50"/>
                  </a:lnTo>
                  <a:lnTo>
                    <a:pt x="102" y="55"/>
                  </a:lnTo>
                  <a:lnTo>
                    <a:pt x="106" y="62"/>
                  </a:lnTo>
                  <a:lnTo>
                    <a:pt x="109" y="67"/>
                  </a:lnTo>
                  <a:lnTo>
                    <a:pt x="109" y="69"/>
                  </a:lnTo>
                  <a:lnTo>
                    <a:pt x="125" y="65"/>
                  </a:lnTo>
                  <a:lnTo>
                    <a:pt x="125" y="62"/>
                  </a:lnTo>
                  <a:lnTo>
                    <a:pt x="123" y="57"/>
                  </a:lnTo>
                  <a:lnTo>
                    <a:pt x="121" y="48"/>
                  </a:lnTo>
                  <a:lnTo>
                    <a:pt x="118" y="38"/>
                  </a:lnTo>
                  <a:lnTo>
                    <a:pt x="114" y="27"/>
                  </a:lnTo>
                  <a:lnTo>
                    <a:pt x="109" y="19"/>
                  </a:lnTo>
                  <a:lnTo>
                    <a:pt x="99" y="10"/>
                  </a:lnTo>
                  <a:lnTo>
                    <a:pt x="92" y="5"/>
                  </a:lnTo>
                  <a:lnTo>
                    <a:pt x="85" y="3"/>
                  </a:lnTo>
                  <a:lnTo>
                    <a:pt x="78" y="3"/>
                  </a:lnTo>
                  <a:lnTo>
                    <a:pt x="71" y="0"/>
                  </a:lnTo>
                  <a:lnTo>
                    <a:pt x="64" y="3"/>
                  </a:lnTo>
                  <a:lnTo>
                    <a:pt x="57" y="3"/>
                  </a:lnTo>
                  <a:lnTo>
                    <a:pt x="49" y="5"/>
                  </a:lnTo>
                  <a:lnTo>
                    <a:pt x="42" y="5"/>
                  </a:lnTo>
                  <a:lnTo>
                    <a:pt x="38" y="10"/>
                  </a:lnTo>
                  <a:lnTo>
                    <a:pt x="31" y="12"/>
                  </a:lnTo>
                  <a:lnTo>
                    <a:pt x="23" y="15"/>
                  </a:lnTo>
                  <a:lnTo>
                    <a:pt x="19" y="19"/>
                  </a:lnTo>
                  <a:lnTo>
                    <a:pt x="14" y="24"/>
                  </a:lnTo>
                  <a:lnTo>
                    <a:pt x="9" y="29"/>
                  </a:lnTo>
                  <a:lnTo>
                    <a:pt x="7" y="34"/>
                  </a:lnTo>
                  <a:lnTo>
                    <a:pt x="2" y="41"/>
                  </a:lnTo>
                  <a:lnTo>
                    <a:pt x="2" y="48"/>
                  </a:lnTo>
                  <a:lnTo>
                    <a:pt x="0" y="55"/>
                  </a:lnTo>
                  <a:lnTo>
                    <a:pt x="0" y="62"/>
                  </a:lnTo>
                  <a:lnTo>
                    <a:pt x="0" y="69"/>
                  </a:lnTo>
                  <a:lnTo>
                    <a:pt x="2" y="76"/>
                  </a:lnTo>
                  <a:lnTo>
                    <a:pt x="4" y="84"/>
                  </a:lnTo>
                  <a:lnTo>
                    <a:pt x="7" y="93"/>
                  </a:lnTo>
                  <a:lnTo>
                    <a:pt x="9" y="100"/>
                  </a:lnTo>
                  <a:lnTo>
                    <a:pt x="14" y="107"/>
                  </a:lnTo>
                  <a:lnTo>
                    <a:pt x="19" y="115"/>
                  </a:lnTo>
                  <a:lnTo>
                    <a:pt x="21" y="122"/>
                  </a:lnTo>
                  <a:lnTo>
                    <a:pt x="26" y="126"/>
                  </a:lnTo>
                  <a:lnTo>
                    <a:pt x="33" y="134"/>
                  </a:lnTo>
                  <a:lnTo>
                    <a:pt x="42" y="143"/>
                  </a:lnTo>
                  <a:lnTo>
                    <a:pt x="54" y="150"/>
                  </a:lnTo>
                  <a:lnTo>
                    <a:pt x="64" y="150"/>
                  </a:lnTo>
                  <a:lnTo>
                    <a:pt x="73" y="150"/>
                  </a:lnTo>
                  <a:lnTo>
                    <a:pt x="78" y="145"/>
                  </a:lnTo>
                  <a:lnTo>
                    <a:pt x="87" y="138"/>
                  </a:lnTo>
                  <a:lnTo>
                    <a:pt x="92" y="129"/>
                  </a:lnTo>
                  <a:lnTo>
                    <a:pt x="97" y="119"/>
                  </a:lnTo>
                  <a:lnTo>
                    <a:pt x="102" y="110"/>
                  </a:lnTo>
                  <a:lnTo>
                    <a:pt x="104" y="103"/>
                  </a:lnTo>
                  <a:lnTo>
                    <a:pt x="104" y="91"/>
                  </a:lnTo>
                  <a:lnTo>
                    <a:pt x="102" y="84"/>
                  </a:lnTo>
                  <a:lnTo>
                    <a:pt x="97" y="76"/>
                  </a:lnTo>
                  <a:lnTo>
                    <a:pt x="95" y="72"/>
                  </a:lnTo>
                  <a:lnTo>
                    <a:pt x="87" y="62"/>
                  </a:lnTo>
                  <a:lnTo>
                    <a:pt x="83" y="62"/>
                  </a:lnTo>
                  <a:lnTo>
                    <a:pt x="83" y="62"/>
                  </a:lnTo>
                  <a:close/>
                </a:path>
              </a:pathLst>
            </a:custGeom>
            <a:solidFill>
              <a:srgbClr val="000000"/>
            </a:solidFill>
            <a:ln w="9525">
              <a:noFill/>
              <a:round/>
              <a:headEnd/>
              <a:tailEnd/>
            </a:ln>
          </p:spPr>
          <p:txBody>
            <a:bodyPr/>
            <a:lstStyle/>
            <a:p>
              <a:endParaRPr lang="en-AU"/>
            </a:p>
          </p:txBody>
        </p:sp>
        <p:sp>
          <p:nvSpPr>
            <p:cNvPr id="51551" name="Freeform 351"/>
            <p:cNvSpPr>
              <a:spLocks/>
            </p:cNvSpPr>
            <p:nvPr/>
          </p:nvSpPr>
          <p:spPr bwMode="auto">
            <a:xfrm>
              <a:off x="1846" y="1216"/>
              <a:ext cx="97" cy="114"/>
            </a:xfrm>
            <a:custGeom>
              <a:avLst/>
              <a:gdLst/>
              <a:ahLst/>
              <a:cxnLst>
                <a:cxn ang="0">
                  <a:pos x="0" y="102"/>
                </a:cxn>
                <a:cxn ang="0">
                  <a:pos x="0" y="88"/>
                </a:cxn>
                <a:cxn ang="0">
                  <a:pos x="0" y="74"/>
                </a:cxn>
                <a:cxn ang="0">
                  <a:pos x="2" y="60"/>
                </a:cxn>
                <a:cxn ang="0">
                  <a:pos x="5" y="43"/>
                </a:cxn>
                <a:cxn ang="0">
                  <a:pos x="12" y="26"/>
                </a:cxn>
                <a:cxn ang="0">
                  <a:pos x="17" y="14"/>
                </a:cxn>
                <a:cxn ang="0">
                  <a:pos x="28" y="3"/>
                </a:cxn>
                <a:cxn ang="0">
                  <a:pos x="47" y="3"/>
                </a:cxn>
                <a:cxn ang="0">
                  <a:pos x="69" y="12"/>
                </a:cxn>
                <a:cxn ang="0">
                  <a:pos x="85" y="29"/>
                </a:cxn>
                <a:cxn ang="0">
                  <a:pos x="95" y="48"/>
                </a:cxn>
                <a:cxn ang="0">
                  <a:pos x="95" y="67"/>
                </a:cxn>
                <a:cxn ang="0">
                  <a:pos x="90" y="83"/>
                </a:cxn>
                <a:cxn ang="0">
                  <a:pos x="83" y="98"/>
                </a:cxn>
                <a:cxn ang="0">
                  <a:pos x="69" y="112"/>
                </a:cxn>
                <a:cxn ang="0">
                  <a:pos x="52" y="114"/>
                </a:cxn>
                <a:cxn ang="0">
                  <a:pos x="43" y="107"/>
                </a:cxn>
                <a:cxn ang="0">
                  <a:pos x="38" y="91"/>
                </a:cxn>
                <a:cxn ang="0">
                  <a:pos x="43" y="72"/>
                </a:cxn>
                <a:cxn ang="0">
                  <a:pos x="50" y="57"/>
                </a:cxn>
                <a:cxn ang="0">
                  <a:pos x="50" y="57"/>
                </a:cxn>
                <a:cxn ang="0">
                  <a:pos x="50" y="72"/>
                </a:cxn>
                <a:cxn ang="0">
                  <a:pos x="52" y="88"/>
                </a:cxn>
                <a:cxn ang="0">
                  <a:pos x="62" y="98"/>
                </a:cxn>
                <a:cxn ang="0">
                  <a:pos x="74" y="91"/>
                </a:cxn>
                <a:cxn ang="0">
                  <a:pos x="83" y="72"/>
                </a:cxn>
                <a:cxn ang="0">
                  <a:pos x="83" y="60"/>
                </a:cxn>
                <a:cxn ang="0">
                  <a:pos x="78" y="43"/>
                </a:cxn>
                <a:cxn ang="0">
                  <a:pos x="66" y="29"/>
                </a:cxn>
                <a:cxn ang="0">
                  <a:pos x="52" y="19"/>
                </a:cxn>
                <a:cxn ang="0">
                  <a:pos x="38" y="19"/>
                </a:cxn>
                <a:cxn ang="0">
                  <a:pos x="28" y="29"/>
                </a:cxn>
                <a:cxn ang="0">
                  <a:pos x="21" y="50"/>
                </a:cxn>
                <a:cxn ang="0">
                  <a:pos x="17" y="72"/>
                </a:cxn>
                <a:cxn ang="0">
                  <a:pos x="17" y="88"/>
                </a:cxn>
                <a:cxn ang="0">
                  <a:pos x="0" y="107"/>
                </a:cxn>
              </a:cxnLst>
              <a:rect l="0" t="0" r="r" b="b"/>
              <a:pathLst>
                <a:path w="97" h="114">
                  <a:moveTo>
                    <a:pt x="0" y="107"/>
                  </a:moveTo>
                  <a:lnTo>
                    <a:pt x="0" y="102"/>
                  </a:lnTo>
                  <a:lnTo>
                    <a:pt x="0" y="95"/>
                  </a:lnTo>
                  <a:lnTo>
                    <a:pt x="0" y="88"/>
                  </a:lnTo>
                  <a:lnTo>
                    <a:pt x="0" y="81"/>
                  </a:lnTo>
                  <a:lnTo>
                    <a:pt x="0" y="74"/>
                  </a:lnTo>
                  <a:lnTo>
                    <a:pt x="2" y="67"/>
                  </a:lnTo>
                  <a:lnTo>
                    <a:pt x="2" y="60"/>
                  </a:lnTo>
                  <a:lnTo>
                    <a:pt x="5" y="53"/>
                  </a:lnTo>
                  <a:lnTo>
                    <a:pt x="5" y="43"/>
                  </a:lnTo>
                  <a:lnTo>
                    <a:pt x="10" y="36"/>
                  </a:lnTo>
                  <a:lnTo>
                    <a:pt x="12" y="26"/>
                  </a:lnTo>
                  <a:lnTo>
                    <a:pt x="14" y="19"/>
                  </a:lnTo>
                  <a:lnTo>
                    <a:pt x="17" y="14"/>
                  </a:lnTo>
                  <a:lnTo>
                    <a:pt x="21" y="10"/>
                  </a:lnTo>
                  <a:lnTo>
                    <a:pt x="28" y="3"/>
                  </a:lnTo>
                  <a:lnTo>
                    <a:pt x="38" y="0"/>
                  </a:lnTo>
                  <a:lnTo>
                    <a:pt x="47" y="3"/>
                  </a:lnTo>
                  <a:lnTo>
                    <a:pt x="59" y="7"/>
                  </a:lnTo>
                  <a:lnTo>
                    <a:pt x="69" y="12"/>
                  </a:lnTo>
                  <a:lnTo>
                    <a:pt x="78" y="19"/>
                  </a:lnTo>
                  <a:lnTo>
                    <a:pt x="85" y="29"/>
                  </a:lnTo>
                  <a:lnTo>
                    <a:pt x="93" y="38"/>
                  </a:lnTo>
                  <a:lnTo>
                    <a:pt x="95" y="48"/>
                  </a:lnTo>
                  <a:lnTo>
                    <a:pt x="97" y="57"/>
                  </a:lnTo>
                  <a:lnTo>
                    <a:pt x="95" y="67"/>
                  </a:lnTo>
                  <a:lnTo>
                    <a:pt x="95" y="76"/>
                  </a:lnTo>
                  <a:lnTo>
                    <a:pt x="90" y="83"/>
                  </a:lnTo>
                  <a:lnTo>
                    <a:pt x="88" y="93"/>
                  </a:lnTo>
                  <a:lnTo>
                    <a:pt x="83" y="98"/>
                  </a:lnTo>
                  <a:lnTo>
                    <a:pt x="81" y="105"/>
                  </a:lnTo>
                  <a:lnTo>
                    <a:pt x="69" y="112"/>
                  </a:lnTo>
                  <a:lnTo>
                    <a:pt x="62" y="114"/>
                  </a:lnTo>
                  <a:lnTo>
                    <a:pt x="52" y="114"/>
                  </a:lnTo>
                  <a:lnTo>
                    <a:pt x="47" y="112"/>
                  </a:lnTo>
                  <a:lnTo>
                    <a:pt x="43" y="107"/>
                  </a:lnTo>
                  <a:lnTo>
                    <a:pt x="40" y="100"/>
                  </a:lnTo>
                  <a:lnTo>
                    <a:pt x="38" y="91"/>
                  </a:lnTo>
                  <a:lnTo>
                    <a:pt x="43" y="81"/>
                  </a:lnTo>
                  <a:lnTo>
                    <a:pt x="43" y="72"/>
                  </a:lnTo>
                  <a:lnTo>
                    <a:pt x="47" y="62"/>
                  </a:lnTo>
                  <a:lnTo>
                    <a:pt x="50" y="57"/>
                  </a:lnTo>
                  <a:lnTo>
                    <a:pt x="52" y="55"/>
                  </a:lnTo>
                  <a:lnTo>
                    <a:pt x="50" y="57"/>
                  </a:lnTo>
                  <a:lnTo>
                    <a:pt x="50" y="62"/>
                  </a:lnTo>
                  <a:lnTo>
                    <a:pt x="50" y="72"/>
                  </a:lnTo>
                  <a:lnTo>
                    <a:pt x="52" y="81"/>
                  </a:lnTo>
                  <a:lnTo>
                    <a:pt x="52" y="88"/>
                  </a:lnTo>
                  <a:lnTo>
                    <a:pt x="57" y="95"/>
                  </a:lnTo>
                  <a:lnTo>
                    <a:pt x="62" y="98"/>
                  </a:lnTo>
                  <a:lnTo>
                    <a:pt x="66" y="98"/>
                  </a:lnTo>
                  <a:lnTo>
                    <a:pt x="74" y="91"/>
                  </a:lnTo>
                  <a:lnTo>
                    <a:pt x="81" y="79"/>
                  </a:lnTo>
                  <a:lnTo>
                    <a:pt x="83" y="72"/>
                  </a:lnTo>
                  <a:lnTo>
                    <a:pt x="83" y="64"/>
                  </a:lnTo>
                  <a:lnTo>
                    <a:pt x="83" y="60"/>
                  </a:lnTo>
                  <a:lnTo>
                    <a:pt x="83" y="53"/>
                  </a:lnTo>
                  <a:lnTo>
                    <a:pt x="78" y="43"/>
                  </a:lnTo>
                  <a:lnTo>
                    <a:pt x="74" y="36"/>
                  </a:lnTo>
                  <a:lnTo>
                    <a:pt x="66" y="29"/>
                  </a:lnTo>
                  <a:lnTo>
                    <a:pt x="62" y="22"/>
                  </a:lnTo>
                  <a:lnTo>
                    <a:pt x="52" y="19"/>
                  </a:lnTo>
                  <a:lnTo>
                    <a:pt x="45" y="17"/>
                  </a:lnTo>
                  <a:lnTo>
                    <a:pt x="38" y="19"/>
                  </a:lnTo>
                  <a:lnTo>
                    <a:pt x="36" y="22"/>
                  </a:lnTo>
                  <a:lnTo>
                    <a:pt x="28" y="29"/>
                  </a:lnTo>
                  <a:lnTo>
                    <a:pt x="24" y="41"/>
                  </a:lnTo>
                  <a:lnTo>
                    <a:pt x="21" y="50"/>
                  </a:lnTo>
                  <a:lnTo>
                    <a:pt x="19" y="64"/>
                  </a:lnTo>
                  <a:lnTo>
                    <a:pt x="17" y="72"/>
                  </a:lnTo>
                  <a:lnTo>
                    <a:pt x="17" y="83"/>
                  </a:lnTo>
                  <a:lnTo>
                    <a:pt x="17" y="88"/>
                  </a:lnTo>
                  <a:lnTo>
                    <a:pt x="17" y="93"/>
                  </a:lnTo>
                  <a:lnTo>
                    <a:pt x="0" y="107"/>
                  </a:lnTo>
                  <a:lnTo>
                    <a:pt x="0" y="107"/>
                  </a:lnTo>
                  <a:close/>
                </a:path>
              </a:pathLst>
            </a:custGeom>
            <a:solidFill>
              <a:srgbClr val="000000"/>
            </a:solidFill>
            <a:ln w="9525">
              <a:noFill/>
              <a:round/>
              <a:headEnd/>
              <a:tailEnd/>
            </a:ln>
          </p:spPr>
          <p:txBody>
            <a:bodyPr/>
            <a:lstStyle/>
            <a:p>
              <a:endParaRPr lang="en-AU"/>
            </a:p>
          </p:txBody>
        </p:sp>
        <p:sp>
          <p:nvSpPr>
            <p:cNvPr id="51552" name="Freeform 352"/>
            <p:cNvSpPr>
              <a:spLocks/>
            </p:cNvSpPr>
            <p:nvPr/>
          </p:nvSpPr>
          <p:spPr bwMode="auto">
            <a:xfrm>
              <a:off x="1640" y="1371"/>
              <a:ext cx="151" cy="116"/>
            </a:xfrm>
            <a:custGeom>
              <a:avLst/>
              <a:gdLst/>
              <a:ahLst/>
              <a:cxnLst>
                <a:cxn ang="0">
                  <a:pos x="137" y="16"/>
                </a:cxn>
                <a:cxn ang="0">
                  <a:pos x="125" y="12"/>
                </a:cxn>
                <a:cxn ang="0">
                  <a:pos x="116" y="9"/>
                </a:cxn>
                <a:cxn ang="0">
                  <a:pos x="102" y="4"/>
                </a:cxn>
                <a:cxn ang="0">
                  <a:pos x="85" y="2"/>
                </a:cxn>
                <a:cxn ang="0">
                  <a:pos x="71" y="0"/>
                </a:cxn>
                <a:cxn ang="0">
                  <a:pos x="57" y="0"/>
                </a:cxn>
                <a:cxn ang="0">
                  <a:pos x="42" y="2"/>
                </a:cxn>
                <a:cxn ang="0">
                  <a:pos x="30" y="7"/>
                </a:cxn>
                <a:cxn ang="0">
                  <a:pos x="16" y="16"/>
                </a:cxn>
                <a:cxn ang="0">
                  <a:pos x="4" y="33"/>
                </a:cxn>
                <a:cxn ang="0">
                  <a:pos x="0" y="54"/>
                </a:cxn>
                <a:cxn ang="0">
                  <a:pos x="2" y="73"/>
                </a:cxn>
                <a:cxn ang="0">
                  <a:pos x="9" y="88"/>
                </a:cxn>
                <a:cxn ang="0">
                  <a:pos x="21" y="102"/>
                </a:cxn>
                <a:cxn ang="0">
                  <a:pos x="35" y="111"/>
                </a:cxn>
                <a:cxn ang="0">
                  <a:pos x="49" y="116"/>
                </a:cxn>
                <a:cxn ang="0">
                  <a:pos x="64" y="114"/>
                </a:cxn>
                <a:cxn ang="0">
                  <a:pos x="78" y="104"/>
                </a:cxn>
                <a:cxn ang="0">
                  <a:pos x="80" y="90"/>
                </a:cxn>
                <a:cxn ang="0">
                  <a:pos x="78" y="78"/>
                </a:cxn>
                <a:cxn ang="0">
                  <a:pos x="71" y="64"/>
                </a:cxn>
                <a:cxn ang="0">
                  <a:pos x="68" y="64"/>
                </a:cxn>
                <a:cxn ang="0">
                  <a:pos x="61" y="83"/>
                </a:cxn>
                <a:cxn ang="0">
                  <a:pos x="57" y="92"/>
                </a:cxn>
                <a:cxn ang="0">
                  <a:pos x="47" y="97"/>
                </a:cxn>
                <a:cxn ang="0">
                  <a:pos x="35" y="85"/>
                </a:cxn>
                <a:cxn ang="0">
                  <a:pos x="30" y="71"/>
                </a:cxn>
                <a:cxn ang="0">
                  <a:pos x="26" y="54"/>
                </a:cxn>
                <a:cxn ang="0">
                  <a:pos x="23" y="35"/>
                </a:cxn>
                <a:cxn ang="0">
                  <a:pos x="28" y="21"/>
                </a:cxn>
                <a:cxn ang="0">
                  <a:pos x="40" y="12"/>
                </a:cxn>
                <a:cxn ang="0">
                  <a:pos x="57" y="14"/>
                </a:cxn>
                <a:cxn ang="0">
                  <a:pos x="71" y="14"/>
                </a:cxn>
                <a:cxn ang="0">
                  <a:pos x="85" y="21"/>
                </a:cxn>
                <a:cxn ang="0">
                  <a:pos x="99" y="26"/>
                </a:cxn>
                <a:cxn ang="0">
                  <a:pos x="113" y="33"/>
                </a:cxn>
                <a:cxn ang="0">
                  <a:pos x="125" y="35"/>
                </a:cxn>
                <a:cxn ang="0">
                  <a:pos x="137" y="42"/>
                </a:cxn>
                <a:cxn ang="0">
                  <a:pos x="151" y="35"/>
                </a:cxn>
                <a:cxn ang="0">
                  <a:pos x="142" y="19"/>
                </a:cxn>
              </a:cxnLst>
              <a:rect l="0" t="0" r="r" b="b"/>
              <a:pathLst>
                <a:path w="151" h="116">
                  <a:moveTo>
                    <a:pt x="142" y="19"/>
                  </a:moveTo>
                  <a:lnTo>
                    <a:pt x="137" y="16"/>
                  </a:lnTo>
                  <a:lnTo>
                    <a:pt x="132" y="14"/>
                  </a:lnTo>
                  <a:lnTo>
                    <a:pt x="125" y="12"/>
                  </a:lnTo>
                  <a:lnTo>
                    <a:pt x="123" y="12"/>
                  </a:lnTo>
                  <a:lnTo>
                    <a:pt x="116" y="9"/>
                  </a:lnTo>
                  <a:lnTo>
                    <a:pt x="109" y="7"/>
                  </a:lnTo>
                  <a:lnTo>
                    <a:pt x="102" y="4"/>
                  </a:lnTo>
                  <a:lnTo>
                    <a:pt x="94" y="4"/>
                  </a:lnTo>
                  <a:lnTo>
                    <a:pt x="85" y="2"/>
                  </a:lnTo>
                  <a:lnTo>
                    <a:pt x="78" y="2"/>
                  </a:lnTo>
                  <a:lnTo>
                    <a:pt x="71" y="0"/>
                  </a:lnTo>
                  <a:lnTo>
                    <a:pt x="64" y="0"/>
                  </a:lnTo>
                  <a:lnTo>
                    <a:pt x="57" y="0"/>
                  </a:lnTo>
                  <a:lnTo>
                    <a:pt x="49" y="2"/>
                  </a:lnTo>
                  <a:lnTo>
                    <a:pt x="42" y="2"/>
                  </a:lnTo>
                  <a:lnTo>
                    <a:pt x="35" y="4"/>
                  </a:lnTo>
                  <a:lnTo>
                    <a:pt x="30" y="7"/>
                  </a:lnTo>
                  <a:lnTo>
                    <a:pt x="26" y="9"/>
                  </a:lnTo>
                  <a:lnTo>
                    <a:pt x="16" y="16"/>
                  </a:lnTo>
                  <a:lnTo>
                    <a:pt x="11" y="26"/>
                  </a:lnTo>
                  <a:lnTo>
                    <a:pt x="4" y="33"/>
                  </a:lnTo>
                  <a:lnTo>
                    <a:pt x="2" y="42"/>
                  </a:lnTo>
                  <a:lnTo>
                    <a:pt x="0" y="54"/>
                  </a:lnTo>
                  <a:lnTo>
                    <a:pt x="2" y="64"/>
                  </a:lnTo>
                  <a:lnTo>
                    <a:pt x="2" y="73"/>
                  </a:lnTo>
                  <a:lnTo>
                    <a:pt x="4" y="83"/>
                  </a:lnTo>
                  <a:lnTo>
                    <a:pt x="9" y="88"/>
                  </a:lnTo>
                  <a:lnTo>
                    <a:pt x="14" y="97"/>
                  </a:lnTo>
                  <a:lnTo>
                    <a:pt x="21" y="102"/>
                  </a:lnTo>
                  <a:lnTo>
                    <a:pt x="28" y="107"/>
                  </a:lnTo>
                  <a:lnTo>
                    <a:pt x="35" y="111"/>
                  </a:lnTo>
                  <a:lnTo>
                    <a:pt x="42" y="116"/>
                  </a:lnTo>
                  <a:lnTo>
                    <a:pt x="49" y="116"/>
                  </a:lnTo>
                  <a:lnTo>
                    <a:pt x="57" y="116"/>
                  </a:lnTo>
                  <a:lnTo>
                    <a:pt x="64" y="114"/>
                  </a:lnTo>
                  <a:lnTo>
                    <a:pt x="71" y="111"/>
                  </a:lnTo>
                  <a:lnTo>
                    <a:pt x="78" y="104"/>
                  </a:lnTo>
                  <a:lnTo>
                    <a:pt x="83" y="97"/>
                  </a:lnTo>
                  <a:lnTo>
                    <a:pt x="80" y="90"/>
                  </a:lnTo>
                  <a:lnTo>
                    <a:pt x="80" y="85"/>
                  </a:lnTo>
                  <a:lnTo>
                    <a:pt x="78" y="78"/>
                  </a:lnTo>
                  <a:lnTo>
                    <a:pt x="78" y="73"/>
                  </a:lnTo>
                  <a:lnTo>
                    <a:pt x="71" y="64"/>
                  </a:lnTo>
                  <a:lnTo>
                    <a:pt x="71" y="61"/>
                  </a:lnTo>
                  <a:lnTo>
                    <a:pt x="68" y="64"/>
                  </a:lnTo>
                  <a:lnTo>
                    <a:pt x="66" y="76"/>
                  </a:lnTo>
                  <a:lnTo>
                    <a:pt x="61" y="83"/>
                  </a:lnTo>
                  <a:lnTo>
                    <a:pt x="59" y="88"/>
                  </a:lnTo>
                  <a:lnTo>
                    <a:pt x="57" y="92"/>
                  </a:lnTo>
                  <a:lnTo>
                    <a:pt x="54" y="97"/>
                  </a:lnTo>
                  <a:lnTo>
                    <a:pt x="47" y="97"/>
                  </a:lnTo>
                  <a:lnTo>
                    <a:pt x="40" y="90"/>
                  </a:lnTo>
                  <a:lnTo>
                    <a:pt x="35" y="85"/>
                  </a:lnTo>
                  <a:lnTo>
                    <a:pt x="33" y="78"/>
                  </a:lnTo>
                  <a:lnTo>
                    <a:pt x="30" y="71"/>
                  </a:lnTo>
                  <a:lnTo>
                    <a:pt x="28" y="64"/>
                  </a:lnTo>
                  <a:lnTo>
                    <a:pt x="26" y="54"/>
                  </a:lnTo>
                  <a:lnTo>
                    <a:pt x="26" y="45"/>
                  </a:lnTo>
                  <a:lnTo>
                    <a:pt x="23" y="35"/>
                  </a:lnTo>
                  <a:lnTo>
                    <a:pt x="26" y="28"/>
                  </a:lnTo>
                  <a:lnTo>
                    <a:pt x="28" y="21"/>
                  </a:lnTo>
                  <a:lnTo>
                    <a:pt x="35" y="16"/>
                  </a:lnTo>
                  <a:lnTo>
                    <a:pt x="40" y="12"/>
                  </a:lnTo>
                  <a:lnTo>
                    <a:pt x="52" y="14"/>
                  </a:lnTo>
                  <a:lnTo>
                    <a:pt x="57" y="14"/>
                  </a:lnTo>
                  <a:lnTo>
                    <a:pt x="64" y="14"/>
                  </a:lnTo>
                  <a:lnTo>
                    <a:pt x="71" y="14"/>
                  </a:lnTo>
                  <a:lnTo>
                    <a:pt x="78" y="19"/>
                  </a:lnTo>
                  <a:lnTo>
                    <a:pt x="85" y="21"/>
                  </a:lnTo>
                  <a:lnTo>
                    <a:pt x="92" y="23"/>
                  </a:lnTo>
                  <a:lnTo>
                    <a:pt x="99" y="26"/>
                  </a:lnTo>
                  <a:lnTo>
                    <a:pt x="109" y="31"/>
                  </a:lnTo>
                  <a:lnTo>
                    <a:pt x="113" y="33"/>
                  </a:lnTo>
                  <a:lnTo>
                    <a:pt x="121" y="35"/>
                  </a:lnTo>
                  <a:lnTo>
                    <a:pt x="125" y="35"/>
                  </a:lnTo>
                  <a:lnTo>
                    <a:pt x="130" y="40"/>
                  </a:lnTo>
                  <a:lnTo>
                    <a:pt x="137" y="42"/>
                  </a:lnTo>
                  <a:lnTo>
                    <a:pt x="142" y="45"/>
                  </a:lnTo>
                  <a:lnTo>
                    <a:pt x="151" y="35"/>
                  </a:lnTo>
                  <a:lnTo>
                    <a:pt x="142" y="19"/>
                  </a:lnTo>
                  <a:lnTo>
                    <a:pt x="142" y="19"/>
                  </a:lnTo>
                  <a:close/>
                </a:path>
              </a:pathLst>
            </a:custGeom>
            <a:solidFill>
              <a:srgbClr val="000000"/>
            </a:solidFill>
            <a:ln w="9525">
              <a:noFill/>
              <a:round/>
              <a:headEnd/>
              <a:tailEnd/>
            </a:ln>
          </p:spPr>
          <p:txBody>
            <a:bodyPr/>
            <a:lstStyle/>
            <a:p>
              <a:endParaRPr lang="en-AU"/>
            </a:p>
          </p:txBody>
        </p:sp>
        <p:sp>
          <p:nvSpPr>
            <p:cNvPr id="51553" name="Freeform 353"/>
            <p:cNvSpPr>
              <a:spLocks/>
            </p:cNvSpPr>
            <p:nvPr/>
          </p:nvSpPr>
          <p:spPr bwMode="auto">
            <a:xfrm>
              <a:off x="1718" y="1043"/>
              <a:ext cx="119" cy="107"/>
            </a:xfrm>
            <a:custGeom>
              <a:avLst/>
              <a:gdLst/>
              <a:ahLst/>
              <a:cxnLst>
                <a:cxn ang="0">
                  <a:pos x="78" y="85"/>
                </a:cxn>
                <a:cxn ang="0">
                  <a:pos x="76" y="85"/>
                </a:cxn>
                <a:cxn ang="0">
                  <a:pos x="71" y="85"/>
                </a:cxn>
                <a:cxn ang="0">
                  <a:pos x="64" y="88"/>
                </a:cxn>
                <a:cxn ang="0">
                  <a:pos x="57" y="90"/>
                </a:cxn>
                <a:cxn ang="0">
                  <a:pos x="47" y="90"/>
                </a:cxn>
                <a:cxn ang="0">
                  <a:pos x="40" y="90"/>
                </a:cxn>
                <a:cxn ang="0">
                  <a:pos x="31" y="90"/>
                </a:cxn>
                <a:cxn ang="0">
                  <a:pos x="26" y="88"/>
                </a:cxn>
                <a:cxn ang="0">
                  <a:pos x="21" y="81"/>
                </a:cxn>
                <a:cxn ang="0">
                  <a:pos x="19" y="73"/>
                </a:cxn>
                <a:cxn ang="0">
                  <a:pos x="19" y="64"/>
                </a:cxn>
                <a:cxn ang="0">
                  <a:pos x="21" y="57"/>
                </a:cxn>
                <a:cxn ang="0">
                  <a:pos x="24" y="47"/>
                </a:cxn>
                <a:cxn ang="0">
                  <a:pos x="28" y="40"/>
                </a:cxn>
                <a:cxn ang="0">
                  <a:pos x="33" y="33"/>
                </a:cxn>
                <a:cxn ang="0">
                  <a:pos x="38" y="28"/>
                </a:cxn>
                <a:cxn ang="0">
                  <a:pos x="47" y="21"/>
                </a:cxn>
                <a:cxn ang="0">
                  <a:pos x="57" y="24"/>
                </a:cxn>
                <a:cxn ang="0">
                  <a:pos x="69" y="28"/>
                </a:cxn>
                <a:cxn ang="0">
                  <a:pos x="78" y="35"/>
                </a:cxn>
                <a:cxn ang="0">
                  <a:pos x="85" y="40"/>
                </a:cxn>
                <a:cxn ang="0">
                  <a:pos x="95" y="47"/>
                </a:cxn>
                <a:cxn ang="0">
                  <a:pos x="102" y="52"/>
                </a:cxn>
                <a:cxn ang="0">
                  <a:pos x="104" y="54"/>
                </a:cxn>
                <a:cxn ang="0">
                  <a:pos x="119" y="50"/>
                </a:cxn>
                <a:cxn ang="0">
                  <a:pos x="116" y="45"/>
                </a:cxn>
                <a:cxn ang="0">
                  <a:pos x="109" y="38"/>
                </a:cxn>
                <a:cxn ang="0">
                  <a:pos x="104" y="31"/>
                </a:cxn>
                <a:cxn ang="0">
                  <a:pos x="97" y="26"/>
                </a:cxn>
                <a:cxn ang="0">
                  <a:pos x="90" y="21"/>
                </a:cxn>
                <a:cxn ang="0">
                  <a:pos x="83" y="16"/>
                </a:cxn>
                <a:cxn ang="0">
                  <a:pos x="76" y="12"/>
                </a:cxn>
                <a:cxn ang="0">
                  <a:pos x="66" y="7"/>
                </a:cxn>
                <a:cxn ang="0">
                  <a:pos x="57" y="2"/>
                </a:cxn>
                <a:cxn ang="0">
                  <a:pos x="47" y="2"/>
                </a:cxn>
                <a:cxn ang="0">
                  <a:pos x="38" y="0"/>
                </a:cxn>
                <a:cxn ang="0">
                  <a:pos x="31" y="2"/>
                </a:cxn>
                <a:cxn ang="0">
                  <a:pos x="21" y="7"/>
                </a:cxn>
                <a:cxn ang="0">
                  <a:pos x="14" y="16"/>
                </a:cxn>
                <a:cxn ang="0">
                  <a:pos x="7" y="24"/>
                </a:cxn>
                <a:cxn ang="0">
                  <a:pos x="5" y="35"/>
                </a:cxn>
                <a:cxn ang="0">
                  <a:pos x="2" y="43"/>
                </a:cxn>
                <a:cxn ang="0">
                  <a:pos x="0" y="50"/>
                </a:cxn>
                <a:cxn ang="0">
                  <a:pos x="0" y="57"/>
                </a:cxn>
                <a:cxn ang="0">
                  <a:pos x="0" y="62"/>
                </a:cxn>
                <a:cxn ang="0">
                  <a:pos x="0" y="69"/>
                </a:cxn>
                <a:cxn ang="0">
                  <a:pos x="0" y="76"/>
                </a:cxn>
                <a:cxn ang="0">
                  <a:pos x="0" y="81"/>
                </a:cxn>
                <a:cxn ang="0">
                  <a:pos x="2" y="88"/>
                </a:cxn>
                <a:cxn ang="0">
                  <a:pos x="7" y="97"/>
                </a:cxn>
                <a:cxn ang="0">
                  <a:pos x="14" y="104"/>
                </a:cxn>
                <a:cxn ang="0">
                  <a:pos x="24" y="107"/>
                </a:cxn>
                <a:cxn ang="0">
                  <a:pos x="33" y="107"/>
                </a:cxn>
                <a:cxn ang="0">
                  <a:pos x="43" y="104"/>
                </a:cxn>
                <a:cxn ang="0">
                  <a:pos x="54" y="100"/>
                </a:cxn>
                <a:cxn ang="0">
                  <a:pos x="62" y="95"/>
                </a:cxn>
                <a:cxn ang="0">
                  <a:pos x="71" y="90"/>
                </a:cxn>
                <a:cxn ang="0">
                  <a:pos x="76" y="85"/>
                </a:cxn>
                <a:cxn ang="0">
                  <a:pos x="78" y="85"/>
                </a:cxn>
                <a:cxn ang="0">
                  <a:pos x="78" y="85"/>
                </a:cxn>
              </a:cxnLst>
              <a:rect l="0" t="0" r="r" b="b"/>
              <a:pathLst>
                <a:path w="119" h="107">
                  <a:moveTo>
                    <a:pt x="78" y="85"/>
                  </a:moveTo>
                  <a:lnTo>
                    <a:pt x="76" y="85"/>
                  </a:lnTo>
                  <a:lnTo>
                    <a:pt x="71" y="85"/>
                  </a:lnTo>
                  <a:lnTo>
                    <a:pt x="64" y="88"/>
                  </a:lnTo>
                  <a:lnTo>
                    <a:pt x="57" y="90"/>
                  </a:lnTo>
                  <a:lnTo>
                    <a:pt x="47" y="90"/>
                  </a:lnTo>
                  <a:lnTo>
                    <a:pt x="40" y="90"/>
                  </a:lnTo>
                  <a:lnTo>
                    <a:pt x="31" y="90"/>
                  </a:lnTo>
                  <a:lnTo>
                    <a:pt x="26" y="88"/>
                  </a:lnTo>
                  <a:lnTo>
                    <a:pt x="21" y="81"/>
                  </a:lnTo>
                  <a:lnTo>
                    <a:pt x="19" y="73"/>
                  </a:lnTo>
                  <a:lnTo>
                    <a:pt x="19" y="64"/>
                  </a:lnTo>
                  <a:lnTo>
                    <a:pt x="21" y="57"/>
                  </a:lnTo>
                  <a:lnTo>
                    <a:pt x="24" y="47"/>
                  </a:lnTo>
                  <a:lnTo>
                    <a:pt x="28" y="40"/>
                  </a:lnTo>
                  <a:lnTo>
                    <a:pt x="33" y="33"/>
                  </a:lnTo>
                  <a:lnTo>
                    <a:pt x="38" y="28"/>
                  </a:lnTo>
                  <a:lnTo>
                    <a:pt x="47" y="21"/>
                  </a:lnTo>
                  <a:lnTo>
                    <a:pt x="57" y="24"/>
                  </a:lnTo>
                  <a:lnTo>
                    <a:pt x="69" y="28"/>
                  </a:lnTo>
                  <a:lnTo>
                    <a:pt x="78" y="35"/>
                  </a:lnTo>
                  <a:lnTo>
                    <a:pt x="85" y="40"/>
                  </a:lnTo>
                  <a:lnTo>
                    <a:pt x="95" y="47"/>
                  </a:lnTo>
                  <a:lnTo>
                    <a:pt x="102" y="52"/>
                  </a:lnTo>
                  <a:lnTo>
                    <a:pt x="104" y="54"/>
                  </a:lnTo>
                  <a:lnTo>
                    <a:pt x="119" y="50"/>
                  </a:lnTo>
                  <a:lnTo>
                    <a:pt x="116" y="45"/>
                  </a:lnTo>
                  <a:lnTo>
                    <a:pt x="109" y="38"/>
                  </a:lnTo>
                  <a:lnTo>
                    <a:pt x="104" y="31"/>
                  </a:lnTo>
                  <a:lnTo>
                    <a:pt x="97" y="26"/>
                  </a:lnTo>
                  <a:lnTo>
                    <a:pt x="90" y="21"/>
                  </a:lnTo>
                  <a:lnTo>
                    <a:pt x="83" y="16"/>
                  </a:lnTo>
                  <a:lnTo>
                    <a:pt x="76" y="12"/>
                  </a:lnTo>
                  <a:lnTo>
                    <a:pt x="66" y="7"/>
                  </a:lnTo>
                  <a:lnTo>
                    <a:pt x="57" y="2"/>
                  </a:lnTo>
                  <a:lnTo>
                    <a:pt x="47" y="2"/>
                  </a:lnTo>
                  <a:lnTo>
                    <a:pt x="38" y="0"/>
                  </a:lnTo>
                  <a:lnTo>
                    <a:pt x="31" y="2"/>
                  </a:lnTo>
                  <a:lnTo>
                    <a:pt x="21" y="7"/>
                  </a:lnTo>
                  <a:lnTo>
                    <a:pt x="14" y="16"/>
                  </a:lnTo>
                  <a:lnTo>
                    <a:pt x="7" y="24"/>
                  </a:lnTo>
                  <a:lnTo>
                    <a:pt x="5" y="35"/>
                  </a:lnTo>
                  <a:lnTo>
                    <a:pt x="2" y="43"/>
                  </a:lnTo>
                  <a:lnTo>
                    <a:pt x="0" y="50"/>
                  </a:lnTo>
                  <a:lnTo>
                    <a:pt x="0" y="57"/>
                  </a:lnTo>
                  <a:lnTo>
                    <a:pt x="0" y="62"/>
                  </a:lnTo>
                  <a:lnTo>
                    <a:pt x="0" y="69"/>
                  </a:lnTo>
                  <a:lnTo>
                    <a:pt x="0" y="76"/>
                  </a:lnTo>
                  <a:lnTo>
                    <a:pt x="0" y="81"/>
                  </a:lnTo>
                  <a:lnTo>
                    <a:pt x="2" y="88"/>
                  </a:lnTo>
                  <a:lnTo>
                    <a:pt x="7" y="97"/>
                  </a:lnTo>
                  <a:lnTo>
                    <a:pt x="14" y="104"/>
                  </a:lnTo>
                  <a:lnTo>
                    <a:pt x="24" y="107"/>
                  </a:lnTo>
                  <a:lnTo>
                    <a:pt x="33" y="107"/>
                  </a:lnTo>
                  <a:lnTo>
                    <a:pt x="43" y="104"/>
                  </a:lnTo>
                  <a:lnTo>
                    <a:pt x="54" y="100"/>
                  </a:lnTo>
                  <a:lnTo>
                    <a:pt x="62" y="95"/>
                  </a:lnTo>
                  <a:lnTo>
                    <a:pt x="71" y="90"/>
                  </a:lnTo>
                  <a:lnTo>
                    <a:pt x="76" y="85"/>
                  </a:lnTo>
                  <a:lnTo>
                    <a:pt x="78" y="85"/>
                  </a:lnTo>
                  <a:lnTo>
                    <a:pt x="78" y="85"/>
                  </a:lnTo>
                  <a:close/>
                </a:path>
              </a:pathLst>
            </a:custGeom>
            <a:solidFill>
              <a:srgbClr val="000000"/>
            </a:solidFill>
            <a:ln w="9525">
              <a:noFill/>
              <a:round/>
              <a:headEnd/>
              <a:tailEnd/>
            </a:ln>
          </p:spPr>
          <p:txBody>
            <a:bodyPr/>
            <a:lstStyle/>
            <a:p>
              <a:endParaRPr lang="en-AU"/>
            </a:p>
          </p:txBody>
        </p:sp>
        <p:sp>
          <p:nvSpPr>
            <p:cNvPr id="51554" name="Freeform 354"/>
            <p:cNvSpPr>
              <a:spLocks/>
            </p:cNvSpPr>
            <p:nvPr/>
          </p:nvSpPr>
          <p:spPr bwMode="auto">
            <a:xfrm>
              <a:off x="1253" y="1741"/>
              <a:ext cx="982" cy="582"/>
            </a:xfrm>
            <a:custGeom>
              <a:avLst/>
              <a:gdLst/>
              <a:ahLst/>
              <a:cxnLst>
                <a:cxn ang="0">
                  <a:pos x="45" y="0"/>
                </a:cxn>
                <a:cxn ang="0">
                  <a:pos x="38" y="17"/>
                </a:cxn>
                <a:cxn ang="0">
                  <a:pos x="28" y="48"/>
                </a:cxn>
                <a:cxn ang="0">
                  <a:pos x="16" y="88"/>
                </a:cxn>
                <a:cxn ang="0">
                  <a:pos x="7" y="138"/>
                </a:cxn>
                <a:cxn ang="0">
                  <a:pos x="0" y="195"/>
                </a:cxn>
                <a:cxn ang="0">
                  <a:pos x="0" y="252"/>
                </a:cxn>
                <a:cxn ang="0">
                  <a:pos x="7" y="311"/>
                </a:cxn>
                <a:cxn ang="0">
                  <a:pos x="26" y="368"/>
                </a:cxn>
                <a:cxn ang="0">
                  <a:pos x="54" y="421"/>
                </a:cxn>
                <a:cxn ang="0">
                  <a:pos x="92" y="468"/>
                </a:cxn>
                <a:cxn ang="0">
                  <a:pos x="142" y="508"/>
                </a:cxn>
                <a:cxn ang="0">
                  <a:pos x="202" y="542"/>
                </a:cxn>
                <a:cxn ang="0">
                  <a:pos x="266" y="566"/>
                </a:cxn>
                <a:cxn ang="0">
                  <a:pos x="339" y="580"/>
                </a:cxn>
                <a:cxn ang="0">
                  <a:pos x="422" y="580"/>
                </a:cxn>
                <a:cxn ang="0">
                  <a:pos x="508" y="568"/>
                </a:cxn>
                <a:cxn ang="0">
                  <a:pos x="598" y="544"/>
                </a:cxn>
                <a:cxn ang="0">
                  <a:pos x="686" y="513"/>
                </a:cxn>
                <a:cxn ang="0">
                  <a:pos x="769" y="480"/>
                </a:cxn>
                <a:cxn ang="0">
                  <a:pos x="845" y="444"/>
                </a:cxn>
                <a:cxn ang="0">
                  <a:pos x="909" y="413"/>
                </a:cxn>
                <a:cxn ang="0">
                  <a:pos x="954" y="387"/>
                </a:cxn>
                <a:cxn ang="0">
                  <a:pos x="980" y="373"/>
                </a:cxn>
                <a:cxn ang="0">
                  <a:pos x="977" y="373"/>
                </a:cxn>
                <a:cxn ang="0">
                  <a:pos x="951" y="385"/>
                </a:cxn>
                <a:cxn ang="0">
                  <a:pos x="901" y="404"/>
                </a:cxn>
                <a:cxn ang="0">
                  <a:pos x="835" y="428"/>
                </a:cxn>
                <a:cxn ang="0">
                  <a:pos x="754" y="456"/>
                </a:cxn>
                <a:cxn ang="0">
                  <a:pos x="667" y="482"/>
                </a:cxn>
                <a:cxn ang="0">
                  <a:pos x="574" y="506"/>
                </a:cxn>
                <a:cxn ang="0">
                  <a:pos x="484" y="525"/>
                </a:cxn>
                <a:cxn ang="0">
                  <a:pos x="398" y="537"/>
                </a:cxn>
                <a:cxn ang="0">
                  <a:pos x="325" y="537"/>
                </a:cxn>
                <a:cxn ang="0">
                  <a:pos x="258" y="525"/>
                </a:cxn>
                <a:cxn ang="0">
                  <a:pos x="204" y="508"/>
                </a:cxn>
                <a:cxn ang="0">
                  <a:pos x="154" y="482"/>
                </a:cxn>
                <a:cxn ang="0">
                  <a:pos x="114" y="449"/>
                </a:cxn>
                <a:cxn ang="0">
                  <a:pos x="83" y="409"/>
                </a:cxn>
                <a:cxn ang="0">
                  <a:pos x="59" y="361"/>
                </a:cxn>
                <a:cxn ang="0">
                  <a:pos x="45" y="309"/>
                </a:cxn>
                <a:cxn ang="0">
                  <a:pos x="33" y="252"/>
                </a:cxn>
                <a:cxn ang="0">
                  <a:pos x="28" y="195"/>
                </a:cxn>
                <a:cxn ang="0">
                  <a:pos x="31" y="140"/>
                </a:cxn>
                <a:cxn ang="0">
                  <a:pos x="33" y="90"/>
                </a:cxn>
                <a:cxn ang="0">
                  <a:pos x="38" y="48"/>
                </a:cxn>
                <a:cxn ang="0">
                  <a:pos x="43" y="19"/>
                </a:cxn>
                <a:cxn ang="0">
                  <a:pos x="45" y="0"/>
                </a:cxn>
                <a:cxn ang="0">
                  <a:pos x="45" y="0"/>
                </a:cxn>
              </a:cxnLst>
              <a:rect l="0" t="0" r="r" b="b"/>
              <a:pathLst>
                <a:path w="982" h="582">
                  <a:moveTo>
                    <a:pt x="45" y="0"/>
                  </a:moveTo>
                  <a:lnTo>
                    <a:pt x="45" y="0"/>
                  </a:lnTo>
                  <a:lnTo>
                    <a:pt x="43" y="7"/>
                  </a:lnTo>
                  <a:lnTo>
                    <a:pt x="38" y="17"/>
                  </a:lnTo>
                  <a:lnTo>
                    <a:pt x="35" y="31"/>
                  </a:lnTo>
                  <a:lnTo>
                    <a:pt x="28" y="48"/>
                  </a:lnTo>
                  <a:lnTo>
                    <a:pt x="24" y="67"/>
                  </a:lnTo>
                  <a:lnTo>
                    <a:pt x="16" y="88"/>
                  </a:lnTo>
                  <a:lnTo>
                    <a:pt x="12" y="112"/>
                  </a:lnTo>
                  <a:lnTo>
                    <a:pt x="7" y="138"/>
                  </a:lnTo>
                  <a:lnTo>
                    <a:pt x="2" y="166"/>
                  </a:lnTo>
                  <a:lnTo>
                    <a:pt x="0" y="195"/>
                  </a:lnTo>
                  <a:lnTo>
                    <a:pt x="0" y="223"/>
                  </a:lnTo>
                  <a:lnTo>
                    <a:pt x="0" y="252"/>
                  </a:lnTo>
                  <a:lnTo>
                    <a:pt x="2" y="283"/>
                  </a:lnTo>
                  <a:lnTo>
                    <a:pt x="7" y="311"/>
                  </a:lnTo>
                  <a:lnTo>
                    <a:pt x="16" y="342"/>
                  </a:lnTo>
                  <a:lnTo>
                    <a:pt x="26" y="368"/>
                  </a:lnTo>
                  <a:lnTo>
                    <a:pt x="40" y="397"/>
                  </a:lnTo>
                  <a:lnTo>
                    <a:pt x="54" y="421"/>
                  </a:lnTo>
                  <a:lnTo>
                    <a:pt x="73" y="447"/>
                  </a:lnTo>
                  <a:lnTo>
                    <a:pt x="92" y="468"/>
                  </a:lnTo>
                  <a:lnTo>
                    <a:pt x="118" y="492"/>
                  </a:lnTo>
                  <a:lnTo>
                    <a:pt x="142" y="508"/>
                  </a:lnTo>
                  <a:lnTo>
                    <a:pt x="173" y="527"/>
                  </a:lnTo>
                  <a:lnTo>
                    <a:pt x="202" y="542"/>
                  </a:lnTo>
                  <a:lnTo>
                    <a:pt x="232" y="556"/>
                  </a:lnTo>
                  <a:lnTo>
                    <a:pt x="266" y="566"/>
                  </a:lnTo>
                  <a:lnTo>
                    <a:pt x="304" y="575"/>
                  </a:lnTo>
                  <a:lnTo>
                    <a:pt x="339" y="580"/>
                  </a:lnTo>
                  <a:lnTo>
                    <a:pt x="382" y="582"/>
                  </a:lnTo>
                  <a:lnTo>
                    <a:pt x="422" y="580"/>
                  </a:lnTo>
                  <a:lnTo>
                    <a:pt x="465" y="577"/>
                  </a:lnTo>
                  <a:lnTo>
                    <a:pt x="508" y="568"/>
                  </a:lnTo>
                  <a:lnTo>
                    <a:pt x="553" y="558"/>
                  </a:lnTo>
                  <a:lnTo>
                    <a:pt x="598" y="544"/>
                  </a:lnTo>
                  <a:lnTo>
                    <a:pt x="643" y="530"/>
                  </a:lnTo>
                  <a:lnTo>
                    <a:pt x="686" y="513"/>
                  </a:lnTo>
                  <a:lnTo>
                    <a:pt x="728" y="497"/>
                  </a:lnTo>
                  <a:lnTo>
                    <a:pt x="769" y="480"/>
                  </a:lnTo>
                  <a:lnTo>
                    <a:pt x="809" y="461"/>
                  </a:lnTo>
                  <a:lnTo>
                    <a:pt x="845" y="444"/>
                  </a:lnTo>
                  <a:lnTo>
                    <a:pt x="878" y="428"/>
                  </a:lnTo>
                  <a:lnTo>
                    <a:pt x="909" y="413"/>
                  </a:lnTo>
                  <a:lnTo>
                    <a:pt x="932" y="399"/>
                  </a:lnTo>
                  <a:lnTo>
                    <a:pt x="954" y="387"/>
                  </a:lnTo>
                  <a:lnTo>
                    <a:pt x="968" y="380"/>
                  </a:lnTo>
                  <a:lnTo>
                    <a:pt x="980" y="373"/>
                  </a:lnTo>
                  <a:lnTo>
                    <a:pt x="982" y="373"/>
                  </a:lnTo>
                  <a:lnTo>
                    <a:pt x="977" y="373"/>
                  </a:lnTo>
                  <a:lnTo>
                    <a:pt x="968" y="378"/>
                  </a:lnTo>
                  <a:lnTo>
                    <a:pt x="951" y="385"/>
                  </a:lnTo>
                  <a:lnTo>
                    <a:pt x="930" y="394"/>
                  </a:lnTo>
                  <a:lnTo>
                    <a:pt x="901" y="404"/>
                  </a:lnTo>
                  <a:lnTo>
                    <a:pt x="871" y="416"/>
                  </a:lnTo>
                  <a:lnTo>
                    <a:pt x="835" y="428"/>
                  </a:lnTo>
                  <a:lnTo>
                    <a:pt x="797" y="442"/>
                  </a:lnTo>
                  <a:lnTo>
                    <a:pt x="754" y="456"/>
                  </a:lnTo>
                  <a:lnTo>
                    <a:pt x="712" y="468"/>
                  </a:lnTo>
                  <a:lnTo>
                    <a:pt x="667" y="482"/>
                  </a:lnTo>
                  <a:lnTo>
                    <a:pt x="621" y="497"/>
                  </a:lnTo>
                  <a:lnTo>
                    <a:pt x="574" y="506"/>
                  </a:lnTo>
                  <a:lnTo>
                    <a:pt x="529" y="518"/>
                  </a:lnTo>
                  <a:lnTo>
                    <a:pt x="484" y="525"/>
                  </a:lnTo>
                  <a:lnTo>
                    <a:pt x="441" y="532"/>
                  </a:lnTo>
                  <a:lnTo>
                    <a:pt x="398" y="537"/>
                  </a:lnTo>
                  <a:lnTo>
                    <a:pt x="360" y="537"/>
                  </a:lnTo>
                  <a:lnTo>
                    <a:pt x="325" y="537"/>
                  </a:lnTo>
                  <a:lnTo>
                    <a:pt x="292" y="532"/>
                  </a:lnTo>
                  <a:lnTo>
                    <a:pt x="258" y="525"/>
                  </a:lnTo>
                  <a:lnTo>
                    <a:pt x="230" y="518"/>
                  </a:lnTo>
                  <a:lnTo>
                    <a:pt x="204" y="508"/>
                  </a:lnTo>
                  <a:lnTo>
                    <a:pt x="178" y="499"/>
                  </a:lnTo>
                  <a:lnTo>
                    <a:pt x="154" y="482"/>
                  </a:lnTo>
                  <a:lnTo>
                    <a:pt x="133" y="466"/>
                  </a:lnTo>
                  <a:lnTo>
                    <a:pt x="114" y="449"/>
                  </a:lnTo>
                  <a:lnTo>
                    <a:pt x="97" y="430"/>
                  </a:lnTo>
                  <a:lnTo>
                    <a:pt x="83" y="409"/>
                  </a:lnTo>
                  <a:lnTo>
                    <a:pt x="71" y="385"/>
                  </a:lnTo>
                  <a:lnTo>
                    <a:pt x="59" y="361"/>
                  </a:lnTo>
                  <a:lnTo>
                    <a:pt x="52" y="337"/>
                  </a:lnTo>
                  <a:lnTo>
                    <a:pt x="45" y="309"/>
                  </a:lnTo>
                  <a:lnTo>
                    <a:pt x="38" y="283"/>
                  </a:lnTo>
                  <a:lnTo>
                    <a:pt x="33" y="252"/>
                  </a:lnTo>
                  <a:lnTo>
                    <a:pt x="31" y="223"/>
                  </a:lnTo>
                  <a:lnTo>
                    <a:pt x="28" y="195"/>
                  </a:lnTo>
                  <a:lnTo>
                    <a:pt x="31" y="166"/>
                  </a:lnTo>
                  <a:lnTo>
                    <a:pt x="31" y="140"/>
                  </a:lnTo>
                  <a:lnTo>
                    <a:pt x="33" y="114"/>
                  </a:lnTo>
                  <a:lnTo>
                    <a:pt x="33" y="90"/>
                  </a:lnTo>
                  <a:lnTo>
                    <a:pt x="35" y="67"/>
                  </a:lnTo>
                  <a:lnTo>
                    <a:pt x="38" y="48"/>
                  </a:lnTo>
                  <a:lnTo>
                    <a:pt x="40" y="31"/>
                  </a:lnTo>
                  <a:lnTo>
                    <a:pt x="43" y="19"/>
                  </a:lnTo>
                  <a:lnTo>
                    <a:pt x="45" y="7"/>
                  </a:lnTo>
                  <a:lnTo>
                    <a:pt x="45" y="0"/>
                  </a:lnTo>
                  <a:lnTo>
                    <a:pt x="45" y="0"/>
                  </a:lnTo>
                  <a:lnTo>
                    <a:pt x="45" y="0"/>
                  </a:lnTo>
                  <a:close/>
                </a:path>
              </a:pathLst>
            </a:custGeom>
            <a:solidFill>
              <a:srgbClr val="000000"/>
            </a:solidFill>
            <a:ln w="9525">
              <a:noFill/>
              <a:round/>
              <a:headEnd/>
              <a:tailEnd/>
            </a:ln>
          </p:spPr>
          <p:txBody>
            <a:bodyPr/>
            <a:lstStyle/>
            <a:p>
              <a:endParaRPr lang="en-AU"/>
            </a:p>
          </p:txBody>
        </p:sp>
        <p:sp>
          <p:nvSpPr>
            <p:cNvPr id="51555" name="Freeform 355"/>
            <p:cNvSpPr>
              <a:spLocks/>
            </p:cNvSpPr>
            <p:nvPr/>
          </p:nvSpPr>
          <p:spPr bwMode="auto">
            <a:xfrm>
              <a:off x="1846" y="1774"/>
              <a:ext cx="387" cy="122"/>
            </a:xfrm>
            <a:custGeom>
              <a:avLst/>
              <a:gdLst/>
              <a:ahLst/>
              <a:cxnLst>
                <a:cxn ang="0">
                  <a:pos x="0" y="0"/>
                </a:cxn>
                <a:cxn ang="0">
                  <a:pos x="5" y="3"/>
                </a:cxn>
                <a:cxn ang="0">
                  <a:pos x="12" y="5"/>
                </a:cxn>
                <a:cxn ang="0">
                  <a:pos x="21" y="8"/>
                </a:cxn>
                <a:cxn ang="0">
                  <a:pos x="31" y="12"/>
                </a:cxn>
                <a:cxn ang="0">
                  <a:pos x="43" y="17"/>
                </a:cxn>
                <a:cxn ang="0">
                  <a:pos x="55" y="22"/>
                </a:cxn>
                <a:cxn ang="0">
                  <a:pos x="71" y="29"/>
                </a:cxn>
                <a:cxn ang="0">
                  <a:pos x="85" y="34"/>
                </a:cxn>
                <a:cxn ang="0">
                  <a:pos x="104" y="38"/>
                </a:cxn>
                <a:cxn ang="0">
                  <a:pos x="121" y="46"/>
                </a:cxn>
                <a:cxn ang="0">
                  <a:pos x="140" y="53"/>
                </a:cxn>
                <a:cxn ang="0">
                  <a:pos x="157" y="57"/>
                </a:cxn>
                <a:cxn ang="0">
                  <a:pos x="176" y="65"/>
                </a:cxn>
                <a:cxn ang="0">
                  <a:pos x="195" y="69"/>
                </a:cxn>
                <a:cxn ang="0">
                  <a:pos x="214" y="76"/>
                </a:cxn>
                <a:cxn ang="0">
                  <a:pos x="233" y="79"/>
                </a:cxn>
                <a:cxn ang="0">
                  <a:pos x="249" y="81"/>
                </a:cxn>
                <a:cxn ang="0">
                  <a:pos x="266" y="86"/>
                </a:cxn>
                <a:cxn ang="0">
                  <a:pos x="282" y="91"/>
                </a:cxn>
                <a:cxn ang="0">
                  <a:pos x="294" y="91"/>
                </a:cxn>
                <a:cxn ang="0">
                  <a:pos x="311" y="93"/>
                </a:cxn>
                <a:cxn ang="0">
                  <a:pos x="323" y="95"/>
                </a:cxn>
                <a:cxn ang="0">
                  <a:pos x="337" y="98"/>
                </a:cxn>
                <a:cxn ang="0">
                  <a:pos x="346" y="98"/>
                </a:cxn>
                <a:cxn ang="0">
                  <a:pos x="356" y="100"/>
                </a:cxn>
                <a:cxn ang="0">
                  <a:pos x="365" y="100"/>
                </a:cxn>
                <a:cxn ang="0">
                  <a:pos x="373" y="103"/>
                </a:cxn>
                <a:cxn ang="0">
                  <a:pos x="382" y="103"/>
                </a:cxn>
                <a:cxn ang="0">
                  <a:pos x="387" y="103"/>
                </a:cxn>
                <a:cxn ang="0">
                  <a:pos x="384" y="103"/>
                </a:cxn>
                <a:cxn ang="0">
                  <a:pos x="382" y="105"/>
                </a:cxn>
                <a:cxn ang="0">
                  <a:pos x="377" y="105"/>
                </a:cxn>
                <a:cxn ang="0">
                  <a:pos x="373" y="107"/>
                </a:cxn>
                <a:cxn ang="0">
                  <a:pos x="363" y="110"/>
                </a:cxn>
                <a:cxn ang="0">
                  <a:pos x="354" y="112"/>
                </a:cxn>
                <a:cxn ang="0">
                  <a:pos x="344" y="114"/>
                </a:cxn>
                <a:cxn ang="0">
                  <a:pos x="335" y="119"/>
                </a:cxn>
                <a:cxn ang="0">
                  <a:pos x="320" y="119"/>
                </a:cxn>
                <a:cxn ang="0">
                  <a:pos x="306" y="122"/>
                </a:cxn>
                <a:cxn ang="0">
                  <a:pos x="292" y="122"/>
                </a:cxn>
                <a:cxn ang="0">
                  <a:pos x="278" y="122"/>
                </a:cxn>
                <a:cxn ang="0">
                  <a:pos x="259" y="122"/>
                </a:cxn>
                <a:cxn ang="0">
                  <a:pos x="244" y="122"/>
                </a:cxn>
                <a:cxn ang="0">
                  <a:pos x="225" y="117"/>
                </a:cxn>
                <a:cxn ang="0">
                  <a:pos x="209" y="114"/>
                </a:cxn>
                <a:cxn ang="0">
                  <a:pos x="190" y="107"/>
                </a:cxn>
                <a:cxn ang="0">
                  <a:pos x="173" y="100"/>
                </a:cxn>
                <a:cxn ang="0">
                  <a:pos x="154" y="93"/>
                </a:cxn>
                <a:cxn ang="0">
                  <a:pos x="135" y="84"/>
                </a:cxn>
                <a:cxn ang="0">
                  <a:pos x="119" y="76"/>
                </a:cxn>
                <a:cxn ang="0">
                  <a:pos x="100" y="67"/>
                </a:cxn>
                <a:cxn ang="0">
                  <a:pos x="83" y="55"/>
                </a:cxn>
                <a:cxn ang="0">
                  <a:pos x="69" y="48"/>
                </a:cxn>
                <a:cxn ang="0">
                  <a:pos x="52" y="36"/>
                </a:cxn>
                <a:cxn ang="0">
                  <a:pos x="40" y="29"/>
                </a:cxn>
                <a:cxn ang="0">
                  <a:pos x="28" y="22"/>
                </a:cxn>
                <a:cxn ang="0">
                  <a:pos x="19" y="15"/>
                </a:cxn>
                <a:cxn ang="0">
                  <a:pos x="12" y="8"/>
                </a:cxn>
                <a:cxn ang="0">
                  <a:pos x="5" y="3"/>
                </a:cxn>
                <a:cxn ang="0">
                  <a:pos x="0" y="0"/>
                </a:cxn>
                <a:cxn ang="0">
                  <a:pos x="0" y="0"/>
                </a:cxn>
              </a:cxnLst>
              <a:rect l="0" t="0" r="r" b="b"/>
              <a:pathLst>
                <a:path w="387" h="122">
                  <a:moveTo>
                    <a:pt x="0" y="0"/>
                  </a:moveTo>
                  <a:lnTo>
                    <a:pt x="5" y="3"/>
                  </a:lnTo>
                  <a:lnTo>
                    <a:pt x="12" y="5"/>
                  </a:lnTo>
                  <a:lnTo>
                    <a:pt x="21" y="8"/>
                  </a:lnTo>
                  <a:lnTo>
                    <a:pt x="31" y="12"/>
                  </a:lnTo>
                  <a:lnTo>
                    <a:pt x="43" y="17"/>
                  </a:lnTo>
                  <a:lnTo>
                    <a:pt x="55" y="22"/>
                  </a:lnTo>
                  <a:lnTo>
                    <a:pt x="71" y="29"/>
                  </a:lnTo>
                  <a:lnTo>
                    <a:pt x="85" y="34"/>
                  </a:lnTo>
                  <a:lnTo>
                    <a:pt x="104" y="38"/>
                  </a:lnTo>
                  <a:lnTo>
                    <a:pt x="121" y="46"/>
                  </a:lnTo>
                  <a:lnTo>
                    <a:pt x="140" y="53"/>
                  </a:lnTo>
                  <a:lnTo>
                    <a:pt x="157" y="57"/>
                  </a:lnTo>
                  <a:lnTo>
                    <a:pt x="176" y="65"/>
                  </a:lnTo>
                  <a:lnTo>
                    <a:pt x="195" y="69"/>
                  </a:lnTo>
                  <a:lnTo>
                    <a:pt x="214" y="76"/>
                  </a:lnTo>
                  <a:lnTo>
                    <a:pt x="233" y="79"/>
                  </a:lnTo>
                  <a:lnTo>
                    <a:pt x="249" y="81"/>
                  </a:lnTo>
                  <a:lnTo>
                    <a:pt x="266" y="86"/>
                  </a:lnTo>
                  <a:lnTo>
                    <a:pt x="282" y="91"/>
                  </a:lnTo>
                  <a:lnTo>
                    <a:pt x="294" y="91"/>
                  </a:lnTo>
                  <a:lnTo>
                    <a:pt x="311" y="93"/>
                  </a:lnTo>
                  <a:lnTo>
                    <a:pt x="323" y="95"/>
                  </a:lnTo>
                  <a:lnTo>
                    <a:pt x="337" y="98"/>
                  </a:lnTo>
                  <a:lnTo>
                    <a:pt x="346" y="98"/>
                  </a:lnTo>
                  <a:lnTo>
                    <a:pt x="356" y="100"/>
                  </a:lnTo>
                  <a:lnTo>
                    <a:pt x="365" y="100"/>
                  </a:lnTo>
                  <a:lnTo>
                    <a:pt x="373" y="103"/>
                  </a:lnTo>
                  <a:lnTo>
                    <a:pt x="382" y="103"/>
                  </a:lnTo>
                  <a:lnTo>
                    <a:pt x="387" y="103"/>
                  </a:lnTo>
                  <a:lnTo>
                    <a:pt x="384" y="103"/>
                  </a:lnTo>
                  <a:lnTo>
                    <a:pt x="382" y="105"/>
                  </a:lnTo>
                  <a:lnTo>
                    <a:pt x="377" y="105"/>
                  </a:lnTo>
                  <a:lnTo>
                    <a:pt x="373" y="107"/>
                  </a:lnTo>
                  <a:lnTo>
                    <a:pt x="363" y="110"/>
                  </a:lnTo>
                  <a:lnTo>
                    <a:pt x="354" y="112"/>
                  </a:lnTo>
                  <a:lnTo>
                    <a:pt x="344" y="114"/>
                  </a:lnTo>
                  <a:lnTo>
                    <a:pt x="335" y="119"/>
                  </a:lnTo>
                  <a:lnTo>
                    <a:pt x="320" y="119"/>
                  </a:lnTo>
                  <a:lnTo>
                    <a:pt x="306" y="122"/>
                  </a:lnTo>
                  <a:lnTo>
                    <a:pt x="292" y="122"/>
                  </a:lnTo>
                  <a:lnTo>
                    <a:pt x="278" y="122"/>
                  </a:lnTo>
                  <a:lnTo>
                    <a:pt x="259" y="122"/>
                  </a:lnTo>
                  <a:lnTo>
                    <a:pt x="244" y="122"/>
                  </a:lnTo>
                  <a:lnTo>
                    <a:pt x="225" y="117"/>
                  </a:lnTo>
                  <a:lnTo>
                    <a:pt x="209" y="114"/>
                  </a:lnTo>
                  <a:lnTo>
                    <a:pt x="190" y="107"/>
                  </a:lnTo>
                  <a:lnTo>
                    <a:pt x="173" y="100"/>
                  </a:lnTo>
                  <a:lnTo>
                    <a:pt x="154" y="93"/>
                  </a:lnTo>
                  <a:lnTo>
                    <a:pt x="135" y="84"/>
                  </a:lnTo>
                  <a:lnTo>
                    <a:pt x="119" y="76"/>
                  </a:lnTo>
                  <a:lnTo>
                    <a:pt x="100" y="67"/>
                  </a:lnTo>
                  <a:lnTo>
                    <a:pt x="83" y="55"/>
                  </a:lnTo>
                  <a:lnTo>
                    <a:pt x="69" y="48"/>
                  </a:lnTo>
                  <a:lnTo>
                    <a:pt x="52" y="36"/>
                  </a:lnTo>
                  <a:lnTo>
                    <a:pt x="40" y="29"/>
                  </a:lnTo>
                  <a:lnTo>
                    <a:pt x="28" y="22"/>
                  </a:lnTo>
                  <a:lnTo>
                    <a:pt x="19" y="15"/>
                  </a:lnTo>
                  <a:lnTo>
                    <a:pt x="12" y="8"/>
                  </a:lnTo>
                  <a:lnTo>
                    <a:pt x="5" y="3"/>
                  </a:lnTo>
                  <a:lnTo>
                    <a:pt x="0" y="0"/>
                  </a:lnTo>
                  <a:lnTo>
                    <a:pt x="0" y="0"/>
                  </a:lnTo>
                  <a:close/>
                </a:path>
              </a:pathLst>
            </a:custGeom>
            <a:solidFill>
              <a:srgbClr val="000000"/>
            </a:solidFill>
            <a:ln w="9525">
              <a:noFill/>
              <a:round/>
              <a:headEnd/>
              <a:tailEnd/>
            </a:ln>
          </p:spPr>
          <p:txBody>
            <a:bodyPr/>
            <a:lstStyle/>
            <a:p>
              <a:endParaRPr lang="en-AU"/>
            </a:p>
          </p:txBody>
        </p:sp>
        <p:sp>
          <p:nvSpPr>
            <p:cNvPr id="51556" name="Freeform 356"/>
            <p:cNvSpPr>
              <a:spLocks/>
            </p:cNvSpPr>
            <p:nvPr/>
          </p:nvSpPr>
          <p:spPr bwMode="auto">
            <a:xfrm>
              <a:off x="2287" y="1411"/>
              <a:ext cx="579" cy="387"/>
            </a:xfrm>
            <a:custGeom>
              <a:avLst/>
              <a:gdLst/>
              <a:ahLst/>
              <a:cxnLst>
                <a:cxn ang="0">
                  <a:pos x="0" y="359"/>
                </a:cxn>
                <a:cxn ang="0">
                  <a:pos x="5" y="349"/>
                </a:cxn>
                <a:cxn ang="0">
                  <a:pos x="17" y="330"/>
                </a:cxn>
                <a:cxn ang="0">
                  <a:pos x="36" y="304"/>
                </a:cxn>
                <a:cxn ang="0">
                  <a:pos x="62" y="271"/>
                </a:cxn>
                <a:cxn ang="0">
                  <a:pos x="95" y="238"/>
                </a:cxn>
                <a:cxn ang="0">
                  <a:pos x="133" y="202"/>
                </a:cxn>
                <a:cxn ang="0">
                  <a:pos x="183" y="169"/>
                </a:cxn>
                <a:cxn ang="0">
                  <a:pos x="235" y="133"/>
                </a:cxn>
                <a:cxn ang="0">
                  <a:pos x="297" y="102"/>
                </a:cxn>
                <a:cxn ang="0">
                  <a:pos x="359" y="74"/>
                </a:cxn>
                <a:cxn ang="0">
                  <a:pos x="420" y="50"/>
                </a:cxn>
                <a:cxn ang="0">
                  <a:pos x="475" y="31"/>
                </a:cxn>
                <a:cxn ang="0">
                  <a:pos x="522" y="14"/>
                </a:cxn>
                <a:cxn ang="0">
                  <a:pos x="558" y="5"/>
                </a:cxn>
                <a:cxn ang="0">
                  <a:pos x="577" y="0"/>
                </a:cxn>
                <a:cxn ang="0">
                  <a:pos x="579" y="33"/>
                </a:cxn>
                <a:cxn ang="0">
                  <a:pos x="575" y="33"/>
                </a:cxn>
                <a:cxn ang="0">
                  <a:pos x="560" y="36"/>
                </a:cxn>
                <a:cxn ang="0">
                  <a:pos x="537" y="40"/>
                </a:cxn>
                <a:cxn ang="0">
                  <a:pos x="506" y="50"/>
                </a:cxn>
                <a:cxn ang="0">
                  <a:pos x="468" y="62"/>
                </a:cxn>
                <a:cxn ang="0">
                  <a:pos x="425" y="81"/>
                </a:cxn>
                <a:cxn ang="0">
                  <a:pos x="375" y="102"/>
                </a:cxn>
                <a:cxn ang="0">
                  <a:pos x="323" y="133"/>
                </a:cxn>
                <a:cxn ang="0">
                  <a:pos x="268" y="169"/>
                </a:cxn>
                <a:cxn ang="0">
                  <a:pos x="214" y="209"/>
                </a:cxn>
                <a:cxn ang="0">
                  <a:pos x="159" y="252"/>
                </a:cxn>
                <a:cxn ang="0">
                  <a:pos x="112" y="292"/>
                </a:cxn>
                <a:cxn ang="0">
                  <a:pos x="69" y="330"/>
                </a:cxn>
                <a:cxn ang="0">
                  <a:pos x="38" y="359"/>
                </a:cxn>
                <a:cxn ang="0">
                  <a:pos x="17" y="380"/>
                </a:cxn>
                <a:cxn ang="0">
                  <a:pos x="10" y="387"/>
                </a:cxn>
                <a:cxn ang="0">
                  <a:pos x="0" y="361"/>
                </a:cxn>
              </a:cxnLst>
              <a:rect l="0" t="0" r="r" b="b"/>
              <a:pathLst>
                <a:path w="579" h="387">
                  <a:moveTo>
                    <a:pt x="0" y="361"/>
                  </a:moveTo>
                  <a:lnTo>
                    <a:pt x="0" y="359"/>
                  </a:lnTo>
                  <a:lnTo>
                    <a:pt x="3" y="356"/>
                  </a:lnTo>
                  <a:lnTo>
                    <a:pt x="5" y="349"/>
                  </a:lnTo>
                  <a:lnTo>
                    <a:pt x="12" y="342"/>
                  </a:lnTo>
                  <a:lnTo>
                    <a:pt x="17" y="330"/>
                  </a:lnTo>
                  <a:lnTo>
                    <a:pt x="26" y="316"/>
                  </a:lnTo>
                  <a:lnTo>
                    <a:pt x="36" y="304"/>
                  </a:lnTo>
                  <a:lnTo>
                    <a:pt x="50" y="290"/>
                  </a:lnTo>
                  <a:lnTo>
                    <a:pt x="62" y="271"/>
                  </a:lnTo>
                  <a:lnTo>
                    <a:pt x="79" y="257"/>
                  </a:lnTo>
                  <a:lnTo>
                    <a:pt x="95" y="238"/>
                  </a:lnTo>
                  <a:lnTo>
                    <a:pt x="114" y="221"/>
                  </a:lnTo>
                  <a:lnTo>
                    <a:pt x="133" y="202"/>
                  </a:lnTo>
                  <a:lnTo>
                    <a:pt x="157" y="185"/>
                  </a:lnTo>
                  <a:lnTo>
                    <a:pt x="183" y="169"/>
                  </a:lnTo>
                  <a:lnTo>
                    <a:pt x="209" y="152"/>
                  </a:lnTo>
                  <a:lnTo>
                    <a:pt x="235" y="133"/>
                  </a:lnTo>
                  <a:lnTo>
                    <a:pt x="266" y="119"/>
                  </a:lnTo>
                  <a:lnTo>
                    <a:pt x="297" y="102"/>
                  </a:lnTo>
                  <a:lnTo>
                    <a:pt x="328" y="88"/>
                  </a:lnTo>
                  <a:lnTo>
                    <a:pt x="359" y="74"/>
                  </a:lnTo>
                  <a:lnTo>
                    <a:pt x="389" y="62"/>
                  </a:lnTo>
                  <a:lnTo>
                    <a:pt x="420" y="50"/>
                  </a:lnTo>
                  <a:lnTo>
                    <a:pt x="449" y="43"/>
                  </a:lnTo>
                  <a:lnTo>
                    <a:pt x="475" y="31"/>
                  </a:lnTo>
                  <a:lnTo>
                    <a:pt x="501" y="24"/>
                  </a:lnTo>
                  <a:lnTo>
                    <a:pt x="522" y="14"/>
                  </a:lnTo>
                  <a:lnTo>
                    <a:pt x="541" y="10"/>
                  </a:lnTo>
                  <a:lnTo>
                    <a:pt x="558" y="5"/>
                  </a:lnTo>
                  <a:lnTo>
                    <a:pt x="570" y="2"/>
                  </a:lnTo>
                  <a:lnTo>
                    <a:pt x="577" y="0"/>
                  </a:lnTo>
                  <a:lnTo>
                    <a:pt x="579" y="0"/>
                  </a:lnTo>
                  <a:lnTo>
                    <a:pt x="579" y="33"/>
                  </a:lnTo>
                  <a:lnTo>
                    <a:pt x="577" y="33"/>
                  </a:lnTo>
                  <a:lnTo>
                    <a:pt x="575" y="33"/>
                  </a:lnTo>
                  <a:lnTo>
                    <a:pt x="567" y="33"/>
                  </a:lnTo>
                  <a:lnTo>
                    <a:pt x="560" y="36"/>
                  </a:lnTo>
                  <a:lnTo>
                    <a:pt x="548" y="38"/>
                  </a:lnTo>
                  <a:lnTo>
                    <a:pt x="537" y="40"/>
                  </a:lnTo>
                  <a:lnTo>
                    <a:pt x="522" y="45"/>
                  </a:lnTo>
                  <a:lnTo>
                    <a:pt x="506" y="50"/>
                  </a:lnTo>
                  <a:lnTo>
                    <a:pt x="487" y="55"/>
                  </a:lnTo>
                  <a:lnTo>
                    <a:pt x="468" y="62"/>
                  </a:lnTo>
                  <a:lnTo>
                    <a:pt x="446" y="69"/>
                  </a:lnTo>
                  <a:lnTo>
                    <a:pt x="425" y="81"/>
                  </a:lnTo>
                  <a:lnTo>
                    <a:pt x="399" y="90"/>
                  </a:lnTo>
                  <a:lnTo>
                    <a:pt x="375" y="102"/>
                  </a:lnTo>
                  <a:lnTo>
                    <a:pt x="349" y="116"/>
                  </a:lnTo>
                  <a:lnTo>
                    <a:pt x="323" y="133"/>
                  </a:lnTo>
                  <a:lnTo>
                    <a:pt x="297" y="150"/>
                  </a:lnTo>
                  <a:lnTo>
                    <a:pt x="268" y="169"/>
                  </a:lnTo>
                  <a:lnTo>
                    <a:pt x="240" y="188"/>
                  </a:lnTo>
                  <a:lnTo>
                    <a:pt x="214" y="209"/>
                  </a:lnTo>
                  <a:lnTo>
                    <a:pt x="188" y="230"/>
                  </a:lnTo>
                  <a:lnTo>
                    <a:pt x="159" y="252"/>
                  </a:lnTo>
                  <a:lnTo>
                    <a:pt x="136" y="271"/>
                  </a:lnTo>
                  <a:lnTo>
                    <a:pt x="112" y="292"/>
                  </a:lnTo>
                  <a:lnTo>
                    <a:pt x="91" y="311"/>
                  </a:lnTo>
                  <a:lnTo>
                    <a:pt x="69" y="330"/>
                  </a:lnTo>
                  <a:lnTo>
                    <a:pt x="53" y="344"/>
                  </a:lnTo>
                  <a:lnTo>
                    <a:pt x="38" y="359"/>
                  </a:lnTo>
                  <a:lnTo>
                    <a:pt x="24" y="371"/>
                  </a:lnTo>
                  <a:lnTo>
                    <a:pt x="17" y="380"/>
                  </a:lnTo>
                  <a:lnTo>
                    <a:pt x="10" y="385"/>
                  </a:lnTo>
                  <a:lnTo>
                    <a:pt x="10" y="387"/>
                  </a:lnTo>
                  <a:lnTo>
                    <a:pt x="0" y="361"/>
                  </a:lnTo>
                  <a:lnTo>
                    <a:pt x="0" y="361"/>
                  </a:lnTo>
                  <a:close/>
                </a:path>
              </a:pathLst>
            </a:custGeom>
            <a:solidFill>
              <a:srgbClr val="000000"/>
            </a:solidFill>
            <a:ln w="9525">
              <a:noFill/>
              <a:round/>
              <a:headEnd/>
              <a:tailEnd/>
            </a:ln>
          </p:spPr>
          <p:txBody>
            <a:bodyPr/>
            <a:lstStyle/>
            <a:p>
              <a:endParaRPr lang="en-AU"/>
            </a:p>
          </p:txBody>
        </p:sp>
        <p:sp>
          <p:nvSpPr>
            <p:cNvPr id="51557" name="Freeform 357"/>
            <p:cNvSpPr>
              <a:spLocks/>
            </p:cNvSpPr>
            <p:nvPr/>
          </p:nvSpPr>
          <p:spPr bwMode="auto">
            <a:xfrm>
              <a:off x="2596" y="758"/>
              <a:ext cx="330" cy="717"/>
            </a:xfrm>
            <a:custGeom>
              <a:avLst/>
              <a:gdLst/>
              <a:ahLst/>
              <a:cxnLst>
                <a:cxn ang="0">
                  <a:pos x="308" y="717"/>
                </a:cxn>
                <a:cxn ang="0">
                  <a:pos x="308" y="710"/>
                </a:cxn>
                <a:cxn ang="0">
                  <a:pos x="313" y="693"/>
                </a:cxn>
                <a:cxn ang="0">
                  <a:pos x="315" y="663"/>
                </a:cxn>
                <a:cxn ang="0">
                  <a:pos x="320" y="629"/>
                </a:cxn>
                <a:cxn ang="0">
                  <a:pos x="323" y="589"/>
                </a:cxn>
                <a:cxn ang="0">
                  <a:pos x="327" y="544"/>
                </a:cxn>
                <a:cxn ang="0">
                  <a:pos x="330" y="501"/>
                </a:cxn>
                <a:cxn ang="0">
                  <a:pos x="330" y="458"/>
                </a:cxn>
                <a:cxn ang="0">
                  <a:pos x="325" y="420"/>
                </a:cxn>
                <a:cxn ang="0">
                  <a:pos x="320" y="385"/>
                </a:cxn>
                <a:cxn ang="0">
                  <a:pos x="313" y="356"/>
                </a:cxn>
                <a:cxn ang="0">
                  <a:pos x="308" y="332"/>
                </a:cxn>
                <a:cxn ang="0">
                  <a:pos x="301" y="311"/>
                </a:cxn>
                <a:cxn ang="0">
                  <a:pos x="296" y="297"/>
                </a:cxn>
                <a:cxn ang="0">
                  <a:pos x="292" y="287"/>
                </a:cxn>
                <a:cxn ang="0">
                  <a:pos x="292" y="294"/>
                </a:cxn>
                <a:cxn ang="0">
                  <a:pos x="292" y="309"/>
                </a:cxn>
                <a:cxn ang="0">
                  <a:pos x="292" y="330"/>
                </a:cxn>
                <a:cxn ang="0">
                  <a:pos x="294" y="354"/>
                </a:cxn>
                <a:cxn ang="0">
                  <a:pos x="294" y="385"/>
                </a:cxn>
                <a:cxn ang="0">
                  <a:pos x="294" y="413"/>
                </a:cxn>
                <a:cxn ang="0">
                  <a:pos x="294" y="444"/>
                </a:cxn>
                <a:cxn ang="0">
                  <a:pos x="294" y="475"/>
                </a:cxn>
                <a:cxn ang="0">
                  <a:pos x="294" y="503"/>
                </a:cxn>
                <a:cxn ang="0">
                  <a:pos x="294" y="532"/>
                </a:cxn>
                <a:cxn ang="0">
                  <a:pos x="294" y="556"/>
                </a:cxn>
                <a:cxn ang="0">
                  <a:pos x="292" y="577"/>
                </a:cxn>
                <a:cxn ang="0">
                  <a:pos x="292" y="594"/>
                </a:cxn>
                <a:cxn ang="0">
                  <a:pos x="292" y="610"/>
                </a:cxn>
                <a:cxn ang="0">
                  <a:pos x="12" y="0"/>
                </a:cxn>
                <a:cxn ang="0">
                  <a:pos x="0" y="28"/>
                </a:cxn>
              </a:cxnLst>
              <a:rect l="0" t="0" r="r" b="b"/>
              <a:pathLst>
                <a:path w="330" h="717">
                  <a:moveTo>
                    <a:pt x="0" y="28"/>
                  </a:moveTo>
                  <a:lnTo>
                    <a:pt x="308" y="717"/>
                  </a:lnTo>
                  <a:lnTo>
                    <a:pt x="308" y="715"/>
                  </a:lnTo>
                  <a:lnTo>
                    <a:pt x="308" y="710"/>
                  </a:lnTo>
                  <a:lnTo>
                    <a:pt x="311" y="701"/>
                  </a:lnTo>
                  <a:lnTo>
                    <a:pt x="313" y="693"/>
                  </a:lnTo>
                  <a:lnTo>
                    <a:pt x="313" y="679"/>
                  </a:lnTo>
                  <a:lnTo>
                    <a:pt x="315" y="663"/>
                  </a:lnTo>
                  <a:lnTo>
                    <a:pt x="318" y="646"/>
                  </a:lnTo>
                  <a:lnTo>
                    <a:pt x="320" y="629"/>
                  </a:lnTo>
                  <a:lnTo>
                    <a:pt x="320" y="608"/>
                  </a:lnTo>
                  <a:lnTo>
                    <a:pt x="323" y="589"/>
                  </a:lnTo>
                  <a:lnTo>
                    <a:pt x="325" y="565"/>
                  </a:lnTo>
                  <a:lnTo>
                    <a:pt x="327" y="544"/>
                  </a:lnTo>
                  <a:lnTo>
                    <a:pt x="327" y="522"/>
                  </a:lnTo>
                  <a:lnTo>
                    <a:pt x="330" y="501"/>
                  </a:lnTo>
                  <a:lnTo>
                    <a:pt x="330" y="477"/>
                  </a:lnTo>
                  <a:lnTo>
                    <a:pt x="330" y="458"/>
                  </a:lnTo>
                  <a:lnTo>
                    <a:pt x="327" y="437"/>
                  </a:lnTo>
                  <a:lnTo>
                    <a:pt x="325" y="420"/>
                  </a:lnTo>
                  <a:lnTo>
                    <a:pt x="323" y="401"/>
                  </a:lnTo>
                  <a:lnTo>
                    <a:pt x="320" y="385"/>
                  </a:lnTo>
                  <a:lnTo>
                    <a:pt x="318" y="370"/>
                  </a:lnTo>
                  <a:lnTo>
                    <a:pt x="313" y="356"/>
                  </a:lnTo>
                  <a:lnTo>
                    <a:pt x="311" y="342"/>
                  </a:lnTo>
                  <a:lnTo>
                    <a:pt x="308" y="332"/>
                  </a:lnTo>
                  <a:lnTo>
                    <a:pt x="304" y="320"/>
                  </a:lnTo>
                  <a:lnTo>
                    <a:pt x="301" y="311"/>
                  </a:lnTo>
                  <a:lnTo>
                    <a:pt x="299" y="304"/>
                  </a:lnTo>
                  <a:lnTo>
                    <a:pt x="296" y="297"/>
                  </a:lnTo>
                  <a:lnTo>
                    <a:pt x="292" y="290"/>
                  </a:lnTo>
                  <a:lnTo>
                    <a:pt x="292" y="287"/>
                  </a:lnTo>
                  <a:lnTo>
                    <a:pt x="292" y="292"/>
                  </a:lnTo>
                  <a:lnTo>
                    <a:pt x="292" y="294"/>
                  </a:lnTo>
                  <a:lnTo>
                    <a:pt x="292" y="301"/>
                  </a:lnTo>
                  <a:lnTo>
                    <a:pt x="292" y="309"/>
                  </a:lnTo>
                  <a:lnTo>
                    <a:pt x="292" y="318"/>
                  </a:lnTo>
                  <a:lnTo>
                    <a:pt x="292" y="330"/>
                  </a:lnTo>
                  <a:lnTo>
                    <a:pt x="294" y="342"/>
                  </a:lnTo>
                  <a:lnTo>
                    <a:pt x="294" y="354"/>
                  </a:lnTo>
                  <a:lnTo>
                    <a:pt x="294" y="368"/>
                  </a:lnTo>
                  <a:lnTo>
                    <a:pt x="294" y="385"/>
                  </a:lnTo>
                  <a:lnTo>
                    <a:pt x="294" y="399"/>
                  </a:lnTo>
                  <a:lnTo>
                    <a:pt x="294" y="413"/>
                  </a:lnTo>
                  <a:lnTo>
                    <a:pt x="294" y="430"/>
                  </a:lnTo>
                  <a:lnTo>
                    <a:pt x="294" y="444"/>
                  </a:lnTo>
                  <a:lnTo>
                    <a:pt x="294" y="461"/>
                  </a:lnTo>
                  <a:lnTo>
                    <a:pt x="294" y="475"/>
                  </a:lnTo>
                  <a:lnTo>
                    <a:pt x="294" y="489"/>
                  </a:lnTo>
                  <a:lnTo>
                    <a:pt x="294" y="503"/>
                  </a:lnTo>
                  <a:lnTo>
                    <a:pt x="294" y="520"/>
                  </a:lnTo>
                  <a:lnTo>
                    <a:pt x="294" y="532"/>
                  </a:lnTo>
                  <a:lnTo>
                    <a:pt x="294" y="544"/>
                  </a:lnTo>
                  <a:lnTo>
                    <a:pt x="294" y="556"/>
                  </a:lnTo>
                  <a:lnTo>
                    <a:pt x="294" y="568"/>
                  </a:lnTo>
                  <a:lnTo>
                    <a:pt x="292" y="577"/>
                  </a:lnTo>
                  <a:lnTo>
                    <a:pt x="292" y="587"/>
                  </a:lnTo>
                  <a:lnTo>
                    <a:pt x="292" y="594"/>
                  </a:lnTo>
                  <a:lnTo>
                    <a:pt x="292" y="601"/>
                  </a:lnTo>
                  <a:lnTo>
                    <a:pt x="292" y="610"/>
                  </a:lnTo>
                  <a:lnTo>
                    <a:pt x="292" y="613"/>
                  </a:lnTo>
                  <a:lnTo>
                    <a:pt x="12" y="0"/>
                  </a:lnTo>
                  <a:lnTo>
                    <a:pt x="0" y="28"/>
                  </a:lnTo>
                  <a:lnTo>
                    <a:pt x="0" y="28"/>
                  </a:lnTo>
                  <a:close/>
                </a:path>
              </a:pathLst>
            </a:custGeom>
            <a:solidFill>
              <a:srgbClr val="000000"/>
            </a:solidFill>
            <a:ln w="9525">
              <a:noFill/>
              <a:round/>
              <a:headEnd/>
              <a:tailEnd/>
            </a:ln>
          </p:spPr>
          <p:txBody>
            <a:bodyPr/>
            <a:lstStyle/>
            <a:p>
              <a:endParaRPr lang="en-AU"/>
            </a:p>
          </p:txBody>
        </p:sp>
        <p:sp>
          <p:nvSpPr>
            <p:cNvPr id="51558" name="Freeform 358"/>
            <p:cNvSpPr>
              <a:spLocks/>
            </p:cNvSpPr>
            <p:nvPr/>
          </p:nvSpPr>
          <p:spPr bwMode="auto">
            <a:xfrm>
              <a:off x="2354" y="758"/>
              <a:ext cx="446" cy="347"/>
            </a:xfrm>
            <a:custGeom>
              <a:avLst/>
              <a:gdLst/>
              <a:ahLst/>
              <a:cxnLst>
                <a:cxn ang="0">
                  <a:pos x="0" y="344"/>
                </a:cxn>
                <a:cxn ang="0">
                  <a:pos x="5" y="330"/>
                </a:cxn>
                <a:cxn ang="0">
                  <a:pos x="16" y="306"/>
                </a:cxn>
                <a:cxn ang="0">
                  <a:pos x="33" y="275"/>
                </a:cxn>
                <a:cxn ang="0">
                  <a:pos x="54" y="240"/>
                </a:cxn>
                <a:cxn ang="0">
                  <a:pos x="80" y="199"/>
                </a:cxn>
                <a:cxn ang="0">
                  <a:pos x="114" y="159"/>
                </a:cxn>
                <a:cxn ang="0">
                  <a:pos x="149" y="123"/>
                </a:cxn>
                <a:cxn ang="0">
                  <a:pos x="192" y="90"/>
                </a:cxn>
                <a:cxn ang="0">
                  <a:pos x="237" y="64"/>
                </a:cxn>
                <a:cxn ang="0">
                  <a:pos x="282" y="43"/>
                </a:cxn>
                <a:cxn ang="0">
                  <a:pos x="327" y="26"/>
                </a:cxn>
                <a:cxn ang="0">
                  <a:pos x="368" y="14"/>
                </a:cxn>
                <a:cxn ang="0">
                  <a:pos x="403" y="7"/>
                </a:cxn>
                <a:cxn ang="0">
                  <a:pos x="427" y="2"/>
                </a:cxn>
                <a:cxn ang="0">
                  <a:pos x="443" y="0"/>
                </a:cxn>
                <a:cxn ang="0">
                  <a:pos x="443" y="0"/>
                </a:cxn>
                <a:cxn ang="0">
                  <a:pos x="429" y="2"/>
                </a:cxn>
                <a:cxn ang="0">
                  <a:pos x="406" y="7"/>
                </a:cxn>
                <a:cxn ang="0">
                  <a:pos x="375" y="16"/>
                </a:cxn>
                <a:cxn ang="0">
                  <a:pos x="337" y="31"/>
                </a:cxn>
                <a:cxn ang="0">
                  <a:pos x="296" y="47"/>
                </a:cxn>
                <a:cxn ang="0">
                  <a:pos x="254" y="69"/>
                </a:cxn>
                <a:cxn ang="0">
                  <a:pos x="213" y="95"/>
                </a:cxn>
                <a:cxn ang="0">
                  <a:pos x="175" y="128"/>
                </a:cxn>
                <a:cxn ang="0">
                  <a:pos x="142" y="164"/>
                </a:cxn>
                <a:cxn ang="0">
                  <a:pos x="114" y="204"/>
                </a:cxn>
                <a:cxn ang="0">
                  <a:pos x="90" y="242"/>
                </a:cxn>
                <a:cxn ang="0">
                  <a:pos x="71" y="278"/>
                </a:cxn>
                <a:cxn ang="0">
                  <a:pos x="57" y="306"/>
                </a:cxn>
                <a:cxn ang="0">
                  <a:pos x="47" y="332"/>
                </a:cxn>
                <a:cxn ang="0">
                  <a:pos x="42" y="344"/>
                </a:cxn>
                <a:cxn ang="0">
                  <a:pos x="0" y="347"/>
                </a:cxn>
              </a:cxnLst>
              <a:rect l="0" t="0" r="r" b="b"/>
              <a:pathLst>
                <a:path w="446" h="347">
                  <a:moveTo>
                    <a:pt x="0" y="347"/>
                  </a:moveTo>
                  <a:lnTo>
                    <a:pt x="0" y="344"/>
                  </a:lnTo>
                  <a:lnTo>
                    <a:pt x="2" y="339"/>
                  </a:lnTo>
                  <a:lnTo>
                    <a:pt x="5" y="330"/>
                  </a:lnTo>
                  <a:lnTo>
                    <a:pt x="12" y="320"/>
                  </a:lnTo>
                  <a:lnTo>
                    <a:pt x="16" y="306"/>
                  </a:lnTo>
                  <a:lnTo>
                    <a:pt x="24" y="292"/>
                  </a:lnTo>
                  <a:lnTo>
                    <a:pt x="33" y="275"/>
                  </a:lnTo>
                  <a:lnTo>
                    <a:pt x="42" y="259"/>
                  </a:lnTo>
                  <a:lnTo>
                    <a:pt x="54" y="240"/>
                  </a:lnTo>
                  <a:lnTo>
                    <a:pt x="66" y="218"/>
                  </a:lnTo>
                  <a:lnTo>
                    <a:pt x="80" y="199"/>
                  </a:lnTo>
                  <a:lnTo>
                    <a:pt x="97" y="180"/>
                  </a:lnTo>
                  <a:lnTo>
                    <a:pt x="114" y="159"/>
                  </a:lnTo>
                  <a:lnTo>
                    <a:pt x="130" y="140"/>
                  </a:lnTo>
                  <a:lnTo>
                    <a:pt x="149" y="123"/>
                  </a:lnTo>
                  <a:lnTo>
                    <a:pt x="171" y="107"/>
                  </a:lnTo>
                  <a:lnTo>
                    <a:pt x="192" y="90"/>
                  </a:lnTo>
                  <a:lnTo>
                    <a:pt x="213" y="76"/>
                  </a:lnTo>
                  <a:lnTo>
                    <a:pt x="237" y="64"/>
                  </a:lnTo>
                  <a:lnTo>
                    <a:pt x="258" y="52"/>
                  </a:lnTo>
                  <a:lnTo>
                    <a:pt x="282" y="43"/>
                  </a:lnTo>
                  <a:lnTo>
                    <a:pt x="306" y="33"/>
                  </a:lnTo>
                  <a:lnTo>
                    <a:pt x="327" y="26"/>
                  </a:lnTo>
                  <a:lnTo>
                    <a:pt x="349" y="21"/>
                  </a:lnTo>
                  <a:lnTo>
                    <a:pt x="368" y="14"/>
                  </a:lnTo>
                  <a:lnTo>
                    <a:pt x="387" y="9"/>
                  </a:lnTo>
                  <a:lnTo>
                    <a:pt x="403" y="7"/>
                  </a:lnTo>
                  <a:lnTo>
                    <a:pt x="417" y="5"/>
                  </a:lnTo>
                  <a:lnTo>
                    <a:pt x="427" y="2"/>
                  </a:lnTo>
                  <a:lnTo>
                    <a:pt x="436" y="0"/>
                  </a:lnTo>
                  <a:lnTo>
                    <a:pt x="443" y="0"/>
                  </a:lnTo>
                  <a:lnTo>
                    <a:pt x="446" y="0"/>
                  </a:lnTo>
                  <a:lnTo>
                    <a:pt x="443" y="0"/>
                  </a:lnTo>
                  <a:lnTo>
                    <a:pt x="436" y="0"/>
                  </a:lnTo>
                  <a:lnTo>
                    <a:pt x="429" y="2"/>
                  </a:lnTo>
                  <a:lnTo>
                    <a:pt x="420" y="5"/>
                  </a:lnTo>
                  <a:lnTo>
                    <a:pt x="406" y="7"/>
                  </a:lnTo>
                  <a:lnTo>
                    <a:pt x="391" y="12"/>
                  </a:lnTo>
                  <a:lnTo>
                    <a:pt x="375" y="16"/>
                  </a:lnTo>
                  <a:lnTo>
                    <a:pt x="358" y="24"/>
                  </a:lnTo>
                  <a:lnTo>
                    <a:pt x="337" y="31"/>
                  </a:lnTo>
                  <a:lnTo>
                    <a:pt x="318" y="38"/>
                  </a:lnTo>
                  <a:lnTo>
                    <a:pt x="296" y="47"/>
                  </a:lnTo>
                  <a:lnTo>
                    <a:pt x="277" y="57"/>
                  </a:lnTo>
                  <a:lnTo>
                    <a:pt x="254" y="69"/>
                  </a:lnTo>
                  <a:lnTo>
                    <a:pt x="235" y="83"/>
                  </a:lnTo>
                  <a:lnTo>
                    <a:pt x="213" y="95"/>
                  </a:lnTo>
                  <a:lnTo>
                    <a:pt x="197" y="111"/>
                  </a:lnTo>
                  <a:lnTo>
                    <a:pt x="175" y="128"/>
                  </a:lnTo>
                  <a:lnTo>
                    <a:pt x="159" y="145"/>
                  </a:lnTo>
                  <a:lnTo>
                    <a:pt x="142" y="164"/>
                  </a:lnTo>
                  <a:lnTo>
                    <a:pt x="128" y="185"/>
                  </a:lnTo>
                  <a:lnTo>
                    <a:pt x="114" y="204"/>
                  </a:lnTo>
                  <a:lnTo>
                    <a:pt x="102" y="223"/>
                  </a:lnTo>
                  <a:lnTo>
                    <a:pt x="90" y="242"/>
                  </a:lnTo>
                  <a:lnTo>
                    <a:pt x="83" y="261"/>
                  </a:lnTo>
                  <a:lnTo>
                    <a:pt x="71" y="278"/>
                  </a:lnTo>
                  <a:lnTo>
                    <a:pt x="64" y="294"/>
                  </a:lnTo>
                  <a:lnTo>
                    <a:pt x="57" y="306"/>
                  </a:lnTo>
                  <a:lnTo>
                    <a:pt x="52" y="320"/>
                  </a:lnTo>
                  <a:lnTo>
                    <a:pt x="47" y="332"/>
                  </a:lnTo>
                  <a:lnTo>
                    <a:pt x="45" y="339"/>
                  </a:lnTo>
                  <a:lnTo>
                    <a:pt x="42" y="344"/>
                  </a:lnTo>
                  <a:lnTo>
                    <a:pt x="42" y="347"/>
                  </a:lnTo>
                  <a:lnTo>
                    <a:pt x="0" y="347"/>
                  </a:lnTo>
                  <a:lnTo>
                    <a:pt x="0" y="347"/>
                  </a:lnTo>
                  <a:close/>
                </a:path>
              </a:pathLst>
            </a:custGeom>
            <a:solidFill>
              <a:srgbClr val="000000"/>
            </a:solidFill>
            <a:ln w="9525">
              <a:noFill/>
              <a:round/>
              <a:headEnd/>
              <a:tailEnd/>
            </a:ln>
          </p:spPr>
          <p:txBody>
            <a:bodyPr/>
            <a:lstStyle/>
            <a:p>
              <a:endParaRPr lang="en-AU"/>
            </a:p>
          </p:txBody>
        </p:sp>
        <p:sp>
          <p:nvSpPr>
            <p:cNvPr id="51559" name="Freeform 359"/>
            <p:cNvSpPr>
              <a:spLocks/>
            </p:cNvSpPr>
            <p:nvPr/>
          </p:nvSpPr>
          <p:spPr bwMode="auto">
            <a:xfrm>
              <a:off x="2098" y="924"/>
              <a:ext cx="491" cy="52"/>
            </a:xfrm>
            <a:custGeom>
              <a:avLst/>
              <a:gdLst/>
              <a:ahLst/>
              <a:cxnLst>
                <a:cxn ang="0">
                  <a:pos x="2" y="0"/>
                </a:cxn>
                <a:cxn ang="0">
                  <a:pos x="11" y="0"/>
                </a:cxn>
                <a:cxn ang="0">
                  <a:pos x="28" y="5"/>
                </a:cxn>
                <a:cxn ang="0">
                  <a:pos x="52" y="7"/>
                </a:cxn>
                <a:cxn ang="0">
                  <a:pos x="83" y="10"/>
                </a:cxn>
                <a:cxn ang="0">
                  <a:pos x="116" y="12"/>
                </a:cxn>
                <a:cxn ang="0">
                  <a:pos x="156" y="17"/>
                </a:cxn>
                <a:cxn ang="0">
                  <a:pos x="201" y="19"/>
                </a:cxn>
                <a:cxn ang="0">
                  <a:pos x="249" y="19"/>
                </a:cxn>
                <a:cxn ang="0">
                  <a:pos x="298" y="19"/>
                </a:cxn>
                <a:cxn ang="0">
                  <a:pos x="346" y="17"/>
                </a:cxn>
                <a:cxn ang="0">
                  <a:pos x="393" y="14"/>
                </a:cxn>
                <a:cxn ang="0">
                  <a:pos x="431" y="10"/>
                </a:cxn>
                <a:cxn ang="0">
                  <a:pos x="462" y="7"/>
                </a:cxn>
                <a:cxn ang="0">
                  <a:pos x="481" y="5"/>
                </a:cxn>
                <a:cxn ang="0">
                  <a:pos x="491" y="5"/>
                </a:cxn>
                <a:cxn ang="0">
                  <a:pos x="481" y="7"/>
                </a:cxn>
                <a:cxn ang="0">
                  <a:pos x="462" y="12"/>
                </a:cxn>
                <a:cxn ang="0">
                  <a:pos x="434" y="21"/>
                </a:cxn>
                <a:cxn ang="0">
                  <a:pos x="398" y="31"/>
                </a:cxn>
                <a:cxn ang="0">
                  <a:pos x="353" y="40"/>
                </a:cxn>
                <a:cxn ang="0">
                  <a:pos x="308" y="48"/>
                </a:cxn>
                <a:cxn ang="0">
                  <a:pos x="258" y="52"/>
                </a:cxn>
                <a:cxn ang="0">
                  <a:pos x="211" y="52"/>
                </a:cxn>
                <a:cxn ang="0">
                  <a:pos x="166" y="48"/>
                </a:cxn>
                <a:cxn ang="0">
                  <a:pos x="123" y="43"/>
                </a:cxn>
                <a:cxn ang="0">
                  <a:pos x="87" y="33"/>
                </a:cxn>
                <a:cxn ang="0">
                  <a:pos x="56" y="24"/>
                </a:cxn>
                <a:cxn ang="0">
                  <a:pos x="30" y="14"/>
                </a:cxn>
                <a:cxn ang="0">
                  <a:pos x="14" y="7"/>
                </a:cxn>
                <a:cxn ang="0">
                  <a:pos x="2" y="0"/>
                </a:cxn>
                <a:cxn ang="0">
                  <a:pos x="0" y="0"/>
                </a:cxn>
              </a:cxnLst>
              <a:rect l="0" t="0" r="r" b="b"/>
              <a:pathLst>
                <a:path w="491" h="52">
                  <a:moveTo>
                    <a:pt x="0" y="0"/>
                  </a:moveTo>
                  <a:lnTo>
                    <a:pt x="2" y="0"/>
                  </a:lnTo>
                  <a:lnTo>
                    <a:pt x="4" y="0"/>
                  </a:lnTo>
                  <a:lnTo>
                    <a:pt x="11" y="0"/>
                  </a:lnTo>
                  <a:lnTo>
                    <a:pt x="19" y="0"/>
                  </a:lnTo>
                  <a:lnTo>
                    <a:pt x="28" y="5"/>
                  </a:lnTo>
                  <a:lnTo>
                    <a:pt x="40" y="5"/>
                  </a:lnTo>
                  <a:lnTo>
                    <a:pt x="52" y="7"/>
                  </a:lnTo>
                  <a:lnTo>
                    <a:pt x="66" y="7"/>
                  </a:lnTo>
                  <a:lnTo>
                    <a:pt x="83" y="10"/>
                  </a:lnTo>
                  <a:lnTo>
                    <a:pt x="97" y="10"/>
                  </a:lnTo>
                  <a:lnTo>
                    <a:pt x="116" y="12"/>
                  </a:lnTo>
                  <a:lnTo>
                    <a:pt x="135" y="14"/>
                  </a:lnTo>
                  <a:lnTo>
                    <a:pt x="156" y="17"/>
                  </a:lnTo>
                  <a:lnTo>
                    <a:pt x="177" y="17"/>
                  </a:lnTo>
                  <a:lnTo>
                    <a:pt x="201" y="19"/>
                  </a:lnTo>
                  <a:lnTo>
                    <a:pt x="225" y="19"/>
                  </a:lnTo>
                  <a:lnTo>
                    <a:pt x="249" y="19"/>
                  </a:lnTo>
                  <a:lnTo>
                    <a:pt x="275" y="19"/>
                  </a:lnTo>
                  <a:lnTo>
                    <a:pt x="298" y="19"/>
                  </a:lnTo>
                  <a:lnTo>
                    <a:pt x="322" y="17"/>
                  </a:lnTo>
                  <a:lnTo>
                    <a:pt x="346" y="17"/>
                  </a:lnTo>
                  <a:lnTo>
                    <a:pt x="370" y="14"/>
                  </a:lnTo>
                  <a:lnTo>
                    <a:pt x="393" y="14"/>
                  </a:lnTo>
                  <a:lnTo>
                    <a:pt x="412" y="12"/>
                  </a:lnTo>
                  <a:lnTo>
                    <a:pt x="431" y="10"/>
                  </a:lnTo>
                  <a:lnTo>
                    <a:pt x="448" y="7"/>
                  </a:lnTo>
                  <a:lnTo>
                    <a:pt x="462" y="7"/>
                  </a:lnTo>
                  <a:lnTo>
                    <a:pt x="472" y="5"/>
                  </a:lnTo>
                  <a:lnTo>
                    <a:pt x="481" y="5"/>
                  </a:lnTo>
                  <a:lnTo>
                    <a:pt x="488" y="5"/>
                  </a:lnTo>
                  <a:lnTo>
                    <a:pt x="491" y="5"/>
                  </a:lnTo>
                  <a:lnTo>
                    <a:pt x="488" y="5"/>
                  </a:lnTo>
                  <a:lnTo>
                    <a:pt x="481" y="7"/>
                  </a:lnTo>
                  <a:lnTo>
                    <a:pt x="474" y="10"/>
                  </a:lnTo>
                  <a:lnTo>
                    <a:pt x="462" y="12"/>
                  </a:lnTo>
                  <a:lnTo>
                    <a:pt x="450" y="17"/>
                  </a:lnTo>
                  <a:lnTo>
                    <a:pt x="434" y="21"/>
                  </a:lnTo>
                  <a:lnTo>
                    <a:pt x="417" y="26"/>
                  </a:lnTo>
                  <a:lnTo>
                    <a:pt x="398" y="31"/>
                  </a:lnTo>
                  <a:lnTo>
                    <a:pt x="377" y="36"/>
                  </a:lnTo>
                  <a:lnTo>
                    <a:pt x="353" y="40"/>
                  </a:lnTo>
                  <a:lnTo>
                    <a:pt x="332" y="43"/>
                  </a:lnTo>
                  <a:lnTo>
                    <a:pt x="308" y="48"/>
                  </a:lnTo>
                  <a:lnTo>
                    <a:pt x="282" y="50"/>
                  </a:lnTo>
                  <a:lnTo>
                    <a:pt x="258" y="52"/>
                  </a:lnTo>
                  <a:lnTo>
                    <a:pt x="234" y="52"/>
                  </a:lnTo>
                  <a:lnTo>
                    <a:pt x="211" y="52"/>
                  </a:lnTo>
                  <a:lnTo>
                    <a:pt x="187" y="50"/>
                  </a:lnTo>
                  <a:lnTo>
                    <a:pt x="166" y="48"/>
                  </a:lnTo>
                  <a:lnTo>
                    <a:pt x="142" y="45"/>
                  </a:lnTo>
                  <a:lnTo>
                    <a:pt x="123" y="43"/>
                  </a:lnTo>
                  <a:lnTo>
                    <a:pt x="104" y="38"/>
                  </a:lnTo>
                  <a:lnTo>
                    <a:pt x="87" y="33"/>
                  </a:lnTo>
                  <a:lnTo>
                    <a:pt x="71" y="29"/>
                  </a:lnTo>
                  <a:lnTo>
                    <a:pt x="56" y="24"/>
                  </a:lnTo>
                  <a:lnTo>
                    <a:pt x="42" y="19"/>
                  </a:lnTo>
                  <a:lnTo>
                    <a:pt x="30" y="14"/>
                  </a:lnTo>
                  <a:lnTo>
                    <a:pt x="21" y="10"/>
                  </a:lnTo>
                  <a:lnTo>
                    <a:pt x="14" y="7"/>
                  </a:lnTo>
                  <a:lnTo>
                    <a:pt x="4" y="5"/>
                  </a:lnTo>
                  <a:lnTo>
                    <a:pt x="2" y="0"/>
                  </a:lnTo>
                  <a:lnTo>
                    <a:pt x="0" y="0"/>
                  </a:lnTo>
                  <a:lnTo>
                    <a:pt x="0" y="0"/>
                  </a:lnTo>
                  <a:close/>
                </a:path>
              </a:pathLst>
            </a:custGeom>
            <a:solidFill>
              <a:srgbClr val="000000"/>
            </a:solidFill>
            <a:ln w="9525">
              <a:noFill/>
              <a:round/>
              <a:headEnd/>
              <a:tailEnd/>
            </a:ln>
          </p:spPr>
          <p:txBody>
            <a:bodyPr/>
            <a:lstStyle/>
            <a:p>
              <a:endParaRPr lang="en-AU"/>
            </a:p>
          </p:txBody>
        </p:sp>
        <p:sp>
          <p:nvSpPr>
            <p:cNvPr id="51560" name="Freeform 360"/>
            <p:cNvSpPr>
              <a:spLocks/>
            </p:cNvSpPr>
            <p:nvPr/>
          </p:nvSpPr>
          <p:spPr bwMode="auto">
            <a:xfrm>
              <a:off x="2926" y="679"/>
              <a:ext cx="142" cy="190"/>
            </a:xfrm>
            <a:custGeom>
              <a:avLst/>
              <a:gdLst/>
              <a:ahLst/>
              <a:cxnLst>
                <a:cxn ang="0">
                  <a:pos x="38" y="0"/>
                </a:cxn>
                <a:cxn ang="0">
                  <a:pos x="49" y="5"/>
                </a:cxn>
                <a:cxn ang="0">
                  <a:pos x="66" y="12"/>
                </a:cxn>
                <a:cxn ang="0">
                  <a:pos x="90" y="29"/>
                </a:cxn>
                <a:cxn ang="0">
                  <a:pos x="106" y="53"/>
                </a:cxn>
                <a:cxn ang="0">
                  <a:pos x="116" y="65"/>
                </a:cxn>
                <a:cxn ang="0">
                  <a:pos x="125" y="79"/>
                </a:cxn>
                <a:cxn ang="0">
                  <a:pos x="135" y="98"/>
                </a:cxn>
                <a:cxn ang="0">
                  <a:pos x="142" y="107"/>
                </a:cxn>
                <a:cxn ang="0">
                  <a:pos x="135" y="119"/>
                </a:cxn>
                <a:cxn ang="0">
                  <a:pos x="130" y="131"/>
                </a:cxn>
                <a:cxn ang="0">
                  <a:pos x="125" y="145"/>
                </a:cxn>
                <a:cxn ang="0">
                  <a:pos x="116" y="160"/>
                </a:cxn>
                <a:cxn ang="0">
                  <a:pos x="104" y="174"/>
                </a:cxn>
                <a:cxn ang="0">
                  <a:pos x="83" y="190"/>
                </a:cxn>
                <a:cxn ang="0">
                  <a:pos x="71" y="190"/>
                </a:cxn>
                <a:cxn ang="0">
                  <a:pos x="57" y="186"/>
                </a:cxn>
                <a:cxn ang="0">
                  <a:pos x="35" y="169"/>
                </a:cxn>
                <a:cxn ang="0">
                  <a:pos x="16" y="152"/>
                </a:cxn>
                <a:cxn ang="0">
                  <a:pos x="11" y="143"/>
                </a:cxn>
                <a:cxn ang="0">
                  <a:pos x="0" y="74"/>
                </a:cxn>
                <a:cxn ang="0">
                  <a:pos x="7" y="65"/>
                </a:cxn>
                <a:cxn ang="0">
                  <a:pos x="16" y="57"/>
                </a:cxn>
                <a:cxn ang="0">
                  <a:pos x="28" y="57"/>
                </a:cxn>
                <a:cxn ang="0">
                  <a:pos x="42" y="65"/>
                </a:cxn>
                <a:cxn ang="0">
                  <a:pos x="54" y="74"/>
                </a:cxn>
                <a:cxn ang="0">
                  <a:pos x="68" y="88"/>
                </a:cxn>
                <a:cxn ang="0">
                  <a:pos x="78" y="105"/>
                </a:cxn>
                <a:cxn ang="0">
                  <a:pos x="78" y="119"/>
                </a:cxn>
                <a:cxn ang="0">
                  <a:pos x="66" y="141"/>
                </a:cxn>
                <a:cxn ang="0">
                  <a:pos x="35" y="79"/>
                </a:cxn>
                <a:cxn ang="0">
                  <a:pos x="19" y="84"/>
                </a:cxn>
                <a:cxn ang="0">
                  <a:pos x="19" y="95"/>
                </a:cxn>
                <a:cxn ang="0">
                  <a:pos x="19" y="112"/>
                </a:cxn>
                <a:cxn ang="0">
                  <a:pos x="26" y="133"/>
                </a:cxn>
                <a:cxn ang="0">
                  <a:pos x="40" y="150"/>
                </a:cxn>
                <a:cxn ang="0">
                  <a:pos x="54" y="157"/>
                </a:cxn>
                <a:cxn ang="0">
                  <a:pos x="71" y="164"/>
                </a:cxn>
                <a:cxn ang="0">
                  <a:pos x="80" y="167"/>
                </a:cxn>
                <a:cxn ang="0">
                  <a:pos x="85" y="164"/>
                </a:cxn>
                <a:cxn ang="0">
                  <a:pos x="97" y="150"/>
                </a:cxn>
                <a:cxn ang="0">
                  <a:pos x="104" y="136"/>
                </a:cxn>
                <a:cxn ang="0">
                  <a:pos x="114" y="122"/>
                </a:cxn>
                <a:cxn ang="0">
                  <a:pos x="116" y="112"/>
                </a:cxn>
                <a:cxn ang="0">
                  <a:pos x="116" y="107"/>
                </a:cxn>
                <a:cxn ang="0">
                  <a:pos x="109" y="95"/>
                </a:cxn>
                <a:cxn ang="0">
                  <a:pos x="99" y="76"/>
                </a:cxn>
                <a:cxn ang="0">
                  <a:pos x="87" y="57"/>
                </a:cxn>
                <a:cxn ang="0">
                  <a:pos x="71" y="36"/>
                </a:cxn>
                <a:cxn ang="0">
                  <a:pos x="54" y="19"/>
                </a:cxn>
                <a:cxn ang="0">
                  <a:pos x="40" y="5"/>
                </a:cxn>
                <a:cxn ang="0">
                  <a:pos x="33" y="0"/>
                </a:cxn>
              </a:cxnLst>
              <a:rect l="0" t="0" r="r" b="b"/>
              <a:pathLst>
                <a:path w="142" h="190">
                  <a:moveTo>
                    <a:pt x="33" y="0"/>
                  </a:moveTo>
                  <a:lnTo>
                    <a:pt x="38" y="0"/>
                  </a:lnTo>
                  <a:lnTo>
                    <a:pt x="42" y="0"/>
                  </a:lnTo>
                  <a:lnTo>
                    <a:pt x="49" y="5"/>
                  </a:lnTo>
                  <a:lnTo>
                    <a:pt x="57" y="8"/>
                  </a:lnTo>
                  <a:lnTo>
                    <a:pt x="66" y="12"/>
                  </a:lnTo>
                  <a:lnTo>
                    <a:pt x="78" y="19"/>
                  </a:lnTo>
                  <a:lnTo>
                    <a:pt x="90" y="29"/>
                  </a:lnTo>
                  <a:lnTo>
                    <a:pt x="97" y="38"/>
                  </a:lnTo>
                  <a:lnTo>
                    <a:pt x="106" y="53"/>
                  </a:lnTo>
                  <a:lnTo>
                    <a:pt x="111" y="57"/>
                  </a:lnTo>
                  <a:lnTo>
                    <a:pt x="116" y="65"/>
                  </a:lnTo>
                  <a:lnTo>
                    <a:pt x="121" y="72"/>
                  </a:lnTo>
                  <a:lnTo>
                    <a:pt x="125" y="79"/>
                  </a:lnTo>
                  <a:lnTo>
                    <a:pt x="130" y="88"/>
                  </a:lnTo>
                  <a:lnTo>
                    <a:pt x="135" y="98"/>
                  </a:lnTo>
                  <a:lnTo>
                    <a:pt x="140" y="105"/>
                  </a:lnTo>
                  <a:lnTo>
                    <a:pt x="142" y="107"/>
                  </a:lnTo>
                  <a:lnTo>
                    <a:pt x="140" y="110"/>
                  </a:lnTo>
                  <a:lnTo>
                    <a:pt x="135" y="119"/>
                  </a:lnTo>
                  <a:lnTo>
                    <a:pt x="132" y="124"/>
                  </a:lnTo>
                  <a:lnTo>
                    <a:pt x="130" y="131"/>
                  </a:lnTo>
                  <a:lnTo>
                    <a:pt x="128" y="138"/>
                  </a:lnTo>
                  <a:lnTo>
                    <a:pt x="125" y="145"/>
                  </a:lnTo>
                  <a:lnTo>
                    <a:pt x="121" y="152"/>
                  </a:lnTo>
                  <a:lnTo>
                    <a:pt x="116" y="160"/>
                  </a:lnTo>
                  <a:lnTo>
                    <a:pt x="109" y="167"/>
                  </a:lnTo>
                  <a:lnTo>
                    <a:pt x="104" y="174"/>
                  </a:lnTo>
                  <a:lnTo>
                    <a:pt x="95" y="183"/>
                  </a:lnTo>
                  <a:lnTo>
                    <a:pt x="83" y="190"/>
                  </a:lnTo>
                  <a:lnTo>
                    <a:pt x="76" y="190"/>
                  </a:lnTo>
                  <a:lnTo>
                    <a:pt x="71" y="190"/>
                  </a:lnTo>
                  <a:lnTo>
                    <a:pt x="64" y="188"/>
                  </a:lnTo>
                  <a:lnTo>
                    <a:pt x="57" y="186"/>
                  </a:lnTo>
                  <a:lnTo>
                    <a:pt x="45" y="179"/>
                  </a:lnTo>
                  <a:lnTo>
                    <a:pt x="35" y="169"/>
                  </a:lnTo>
                  <a:lnTo>
                    <a:pt x="23" y="160"/>
                  </a:lnTo>
                  <a:lnTo>
                    <a:pt x="16" y="152"/>
                  </a:lnTo>
                  <a:lnTo>
                    <a:pt x="11" y="145"/>
                  </a:lnTo>
                  <a:lnTo>
                    <a:pt x="11" y="143"/>
                  </a:lnTo>
                  <a:lnTo>
                    <a:pt x="0" y="79"/>
                  </a:lnTo>
                  <a:lnTo>
                    <a:pt x="0" y="74"/>
                  </a:lnTo>
                  <a:lnTo>
                    <a:pt x="4" y="69"/>
                  </a:lnTo>
                  <a:lnTo>
                    <a:pt x="7" y="65"/>
                  </a:lnTo>
                  <a:lnTo>
                    <a:pt x="11" y="60"/>
                  </a:lnTo>
                  <a:lnTo>
                    <a:pt x="16" y="57"/>
                  </a:lnTo>
                  <a:lnTo>
                    <a:pt x="23" y="57"/>
                  </a:lnTo>
                  <a:lnTo>
                    <a:pt x="28" y="57"/>
                  </a:lnTo>
                  <a:lnTo>
                    <a:pt x="35" y="60"/>
                  </a:lnTo>
                  <a:lnTo>
                    <a:pt x="42" y="65"/>
                  </a:lnTo>
                  <a:lnTo>
                    <a:pt x="49" y="69"/>
                  </a:lnTo>
                  <a:lnTo>
                    <a:pt x="54" y="74"/>
                  </a:lnTo>
                  <a:lnTo>
                    <a:pt x="61" y="81"/>
                  </a:lnTo>
                  <a:lnTo>
                    <a:pt x="68" y="88"/>
                  </a:lnTo>
                  <a:lnTo>
                    <a:pt x="73" y="95"/>
                  </a:lnTo>
                  <a:lnTo>
                    <a:pt x="78" y="105"/>
                  </a:lnTo>
                  <a:lnTo>
                    <a:pt x="80" y="114"/>
                  </a:lnTo>
                  <a:lnTo>
                    <a:pt x="78" y="119"/>
                  </a:lnTo>
                  <a:lnTo>
                    <a:pt x="78" y="122"/>
                  </a:lnTo>
                  <a:lnTo>
                    <a:pt x="66" y="141"/>
                  </a:lnTo>
                  <a:lnTo>
                    <a:pt x="61" y="105"/>
                  </a:lnTo>
                  <a:lnTo>
                    <a:pt x="35" y="79"/>
                  </a:lnTo>
                  <a:lnTo>
                    <a:pt x="19" y="84"/>
                  </a:lnTo>
                  <a:lnTo>
                    <a:pt x="19" y="84"/>
                  </a:lnTo>
                  <a:lnTo>
                    <a:pt x="19" y="88"/>
                  </a:lnTo>
                  <a:lnTo>
                    <a:pt x="19" y="95"/>
                  </a:lnTo>
                  <a:lnTo>
                    <a:pt x="19" y="105"/>
                  </a:lnTo>
                  <a:lnTo>
                    <a:pt x="19" y="112"/>
                  </a:lnTo>
                  <a:lnTo>
                    <a:pt x="23" y="124"/>
                  </a:lnTo>
                  <a:lnTo>
                    <a:pt x="26" y="133"/>
                  </a:lnTo>
                  <a:lnTo>
                    <a:pt x="33" y="143"/>
                  </a:lnTo>
                  <a:lnTo>
                    <a:pt x="40" y="150"/>
                  </a:lnTo>
                  <a:lnTo>
                    <a:pt x="47" y="155"/>
                  </a:lnTo>
                  <a:lnTo>
                    <a:pt x="54" y="157"/>
                  </a:lnTo>
                  <a:lnTo>
                    <a:pt x="64" y="162"/>
                  </a:lnTo>
                  <a:lnTo>
                    <a:pt x="71" y="164"/>
                  </a:lnTo>
                  <a:lnTo>
                    <a:pt x="78" y="167"/>
                  </a:lnTo>
                  <a:lnTo>
                    <a:pt x="80" y="167"/>
                  </a:lnTo>
                  <a:lnTo>
                    <a:pt x="83" y="169"/>
                  </a:lnTo>
                  <a:lnTo>
                    <a:pt x="85" y="164"/>
                  </a:lnTo>
                  <a:lnTo>
                    <a:pt x="92" y="155"/>
                  </a:lnTo>
                  <a:lnTo>
                    <a:pt x="97" y="150"/>
                  </a:lnTo>
                  <a:lnTo>
                    <a:pt x="99" y="143"/>
                  </a:lnTo>
                  <a:lnTo>
                    <a:pt x="104" y="136"/>
                  </a:lnTo>
                  <a:lnTo>
                    <a:pt x="109" y="133"/>
                  </a:lnTo>
                  <a:lnTo>
                    <a:pt x="114" y="122"/>
                  </a:lnTo>
                  <a:lnTo>
                    <a:pt x="116" y="117"/>
                  </a:lnTo>
                  <a:lnTo>
                    <a:pt x="116" y="112"/>
                  </a:lnTo>
                  <a:lnTo>
                    <a:pt x="116" y="110"/>
                  </a:lnTo>
                  <a:lnTo>
                    <a:pt x="116" y="107"/>
                  </a:lnTo>
                  <a:lnTo>
                    <a:pt x="114" y="103"/>
                  </a:lnTo>
                  <a:lnTo>
                    <a:pt x="109" y="95"/>
                  </a:lnTo>
                  <a:lnTo>
                    <a:pt x="106" y="88"/>
                  </a:lnTo>
                  <a:lnTo>
                    <a:pt x="99" y="76"/>
                  </a:lnTo>
                  <a:lnTo>
                    <a:pt x="95" y="67"/>
                  </a:lnTo>
                  <a:lnTo>
                    <a:pt x="87" y="57"/>
                  </a:lnTo>
                  <a:lnTo>
                    <a:pt x="80" y="46"/>
                  </a:lnTo>
                  <a:lnTo>
                    <a:pt x="71" y="36"/>
                  </a:lnTo>
                  <a:lnTo>
                    <a:pt x="61" y="27"/>
                  </a:lnTo>
                  <a:lnTo>
                    <a:pt x="54" y="19"/>
                  </a:lnTo>
                  <a:lnTo>
                    <a:pt x="47" y="12"/>
                  </a:lnTo>
                  <a:lnTo>
                    <a:pt x="40" y="5"/>
                  </a:lnTo>
                  <a:lnTo>
                    <a:pt x="35" y="3"/>
                  </a:lnTo>
                  <a:lnTo>
                    <a:pt x="33" y="0"/>
                  </a:lnTo>
                  <a:lnTo>
                    <a:pt x="33" y="0"/>
                  </a:lnTo>
                  <a:close/>
                </a:path>
              </a:pathLst>
            </a:custGeom>
            <a:solidFill>
              <a:srgbClr val="000000"/>
            </a:solidFill>
            <a:ln w="9525">
              <a:noFill/>
              <a:round/>
              <a:headEnd/>
              <a:tailEnd/>
            </a:ln>
          </p:spPr>
          <p:txBody>
            <a:bodyPr/>
            <a:lstStyle/>
            <a:p>
              <a:endParaRPr lang="en-AU"/>
            </a:p>
          </p:txBody>
        </p:sp>
        <p:sp>
          <p:nvSpPr>
            <p:cNvPr id="51561" name="Freeform 361"/>
            <p:cNvSpPr>
              <a:spLocks/>
            </p:cNvSpPr>
            <p:nvPr/>
          </p:nvSpPr>
          <p:spPr bwMode="auto">
            <a:xfrm>
              <a:off x="2451" y="19"/>
              <a:ext cx="743" cy="1413"/>
            </a:xfrm>
            <a:custGeom>
              <a:avLst/>
              <a:gdLst/>
              <a:ahLst/>
              <a:cxnLst>
                <a:cxn ang="0">
                  <a:pos x="145" y="1409"/>
                </a:cxn>
                <a:cxn ang="0">
                  <a:pos x="190" y="1392"/>
                </a:cxn>
                <a:cxn ang="0">
                  <a:pos x="261" y="1361"/>
                </a:cxn>
                <a:cxn ang="0">
                  <a:pos x="346" y="1314"/>
                </a:cxn>
                <a:cxn ang="0">
                  <a:pos x="439" y="1257"/>
                </a:cxn>
                <a:cxn ang="0">
                  <a:pos x="520" y="1178"/>
                </a:cxn>
                <a:cxn ang="0">
                  <a:pos x="584" y="1093"/>
                </a:cxn>
                <a:cxn ang="0">
                  <a:pos x="636" y="1005"/>
                </a:cxn>
                <a:cxn ang="0">
                  <a:pos x="674" y="929"/>
                </a:cxn>
                <a:cxn ang="0">
                  <a:pos x="695" y="877"/>
                </a:cxn>
                <a:cxn ang="0">
                  <a:pos x="702" y="858"/>
                </a:cxn>
                <a:cxn ang="0">
                  <a:pos x="712" y="843"/>
                </a:cxn>
                <a:cxn ang="0">
                  <a:pos x="731" y="810"/>
                </a:cxn>
                <a:cxn ang="0">
                  <a:pos x="743" y="753"/>
                </a:cxn>
                <a:cxn ang="0">
                  <a:pos x="733" y="677"/>
                </a:cxn>
                <a:cxn ang="0">
                  <a:pos x="691" y="582"/>
                </a:cxn>
                <a:cxn ang="0">
                  <a:pos x="598" y="470"/>
                </a:cxn>
                <a:cxn ang="0">
                  <a:pos x="468" y="347"/>
                </a:cxn>
                <a:cxn ang="0">
                  <a:pos x="328" y="233"/>
                </a:cxn>
                <a:cxn ang="0">
                  <a:pos x="204" y="138"/>
                </a:cxn>
                <a:cxn ang="0">
                  <a:pos x="121" y="78"/>
                </a:cxn>
                <a:cxn ang="0">
                  <a:pos x="78" y="0"/>
                </a:cxn>
                <a:cxn ang="0">
                  <a:pos x="74" y="107"/>
                </a:cxn>
                <a:cxn ang="0">
                  <a:pos x="112" y="135"/>
                </a:cxn>
                <a:cxn ang="0">
                  <a:pos x="211" y="214"/>
                </a:cxn>
                <a:cxn ang="0">
                  <a:pos x="346" y="323"/>
                </a:cxn>
                <a:cxn ang="0">
                  <a:pos x="486" y="447"/>
                </a:cxn>
                <a:cxn ang="0">
                  <a:pos x="603" y="568"/>
                </a:cxn>
                <a:cxn ang="0">
                  <a:pos x="676" y="670"/>
                </a:cxn>
                <a:cxn ang="0">
                  <a:pos x="700" y="748"/>
                </a:cxn>
                <a:cxn ang="0">
                  <a:pos x="698" y="805"/>
                </a:cxn>
                <a:cxn ang="0">
                  <a:pos x="674" y="839"/>
                </a:cxn>
                <a:cxn ang="0">
                  <a:pos x="655" y="858"/>
                </a:cxn>
                <a:cxn ang="0">
                  <a:pos x="650" y="862"/>
                </a:cxn>
                <a:cxn ang="0">
                  <a:pos x="641" y="891"/>
                </a:cxn>
                <a:cxn ang="0">
                  <a:pos x="619" y="945"/>
                </a:cxn>
                <a:cxn ang="0">
                  <a:pos x="586" y="1019"/>
                </a:cxn>
                <a:cxn ang="0">
                  <a:pos x="536" y="1102"/>
                </a:cxn>
                <a:cxn ang="0">
                  <a:pos x="475" y="1185"/>
                </a:cxn>
                <a:cxn ang="0">
                  <a:pos x="394" y="1257"/>
                </a:cxn>
                <a:cxn ang="0">
                  <a:pos x="311" y="1316"/>
                </a:cxn>
                <a:cxn ang="0">
                  <a:pos x="233" y="1361"/>
                </a:cxn>
                <a:cxn ang="0">
                  <a:pos x="171" y="1394"/>
                </a:cxn>
                <a:cxn ang="0">
                  <a:pos x="138" y="1411"/>
                </a:cxn>
              </a:cxnLst>
              <a:rect l="0" t="0" r="r" b="b"/>
              <a:pathLst>
                <a:path w="743" h="1413">
                  <a:moveTo>
                    <a:pt x="138" y="1413"/>
                  </a:moveTo>
                  <a:lnTo>
                    <a:pt x="138" y="1411"/>
                  </a:lnTo>
                  <a:lnTo>
                    <a:pt x="145" y="1409"/>
                  </a:lnTo>
                  <a:lnTo>
                    <a:pt x="157" y="1404"/>
                  </a:lnTo>
                  <a:lnTo>
                    <a:pt x="171" y="1399"/>
                  </a:lnTo>
                  <a:lnTo>
                    <a:pt x="190" y="1392"/>
                  </a:lnTo>
                  <a:lnTo>
                    <a:pt x="211" y="1383"/>
                  </a:lnTo>
                  <a:lnTo>
                    <a:pt x="235" y="1373"/>
                  </a:lnTo>
                  <a:lnTo>
                    <a:pt x="261" y="1361"/>
                  </a:lnTo>
                  <a:lnTo>
                    <a:pt x="287" y="1347"/>
                  </a:lnTo>
                  <a:lnTo>
                    <a:pt x="318" y="1333"/>
                  </a:lnTo>
                  <a:lnTo>
                    <a:pt x="346" y="1314"/>
                  </a:lnTo>
                  <a:lnTo>
                    <a:pt x="377" y="1297"/>
                  </a:lnTo>
                  <a:lnTo>
                    <a:pt x="408" y="1276"/>
                  </a:lnTo>
                  <a:lnTo>
                    <a:pt x="439" y="1257"/>
                  </a:lnTo>
                  <a:lnTo>
                    <a:pt x="465" y="1230"/>
                  </a:lnTo>
                  <a:lnTo>
                    <a:pt x="494" y="1207"/>
                  </a:lnTo>
                  <a:lnTo>
                    <a:pt x="520" y="1178"/>
                  </a:lnTo>
                  <a:lnTo>
                    <a:pt x="543" y="1150"/>
                  </a:lnTo>
                  <a:lnTo>
                    <a:pt x="565" y="1121"/>
                  </a:lnTo>
                  <a:lnTo>
                    <a:pt x="584" y="1093"/>
                  </a:lnTo>
                  <a:lnTo>
                    <a:pt x="603" y="1062"/>
                  </a:lnTo>
                  <a:lnTo>
                    <a:pt x="619" y="1033"/>
                  </a:lnTo>
                  <a:lnTo>
                    <a:pt x="636" y="1005"/>
                  </a:lnTo>
                  <a:lnTo>
                    <a:pt x="650" y="979"/>
                  </a:lnTo>
                  <a:lnTo>
                    <a:pt x="662" y="953"/>
                  </a:lnTo>
                  <a:lnTo>
                    <a:pt x="674" y="929"/>
                  </a:lnTo>
                  <a:lnTo>
                    <a:pt x="681" y="910"/>
                  </a:lnTo>
                  <a:lnTo>
                    <a:pt x="691" y="891"/>
                  </a:lnTo>
                  <a:lnTo>
                    <a:pt x="695" y="877"/>
                  </a:lnTo>
                  <a:lnTo>
                    <a:pt x="700" y="865"/>
                  </a:lnTo>
                  <a:lnTo>
                    <a:pt x="702" y="858"/>
                  </a:lnTo>
                  <a:lnTo>
                    <a:pt x="702" y="858"/>
                  </a:lnTo>
                  <a:lnTo>
                    <a:pt x="702" y="855"/>
                  </a:lnTo>
                  <a:lnTo>
                    <a:pt x="707" y="850"/>
                  </a:lnTo>
                  <a:lnTo>
                    <a:pt x="712" y="843"/>
                  </a:lnTo>
                  <a:lnTo>
                    <a:pt x="719" y="834"/>
                  </a:lnTo>
                  <a:lnTo>
                    <a:pt x="724" y="822"/>
                  </a:lnTo>
                  <a:lnTo>
                    <a:pt x="731" y="810"/>
                  </a:lnTo>
                  <a:lnTo>
                    <a:pt x="736" y="793"/>
                  </a:lnTo>
                  <a:lnTo>
                    <a:pt x="740" y="777"/>
                  </a:lnTo>
                  <a:lnTo>
                    <a:pt x="743" y="753"/>
                  </a:lnTo>
                  <a:lnTo>
                    <a:pt x="743" y="729"/>
                  </a:lnTo>
                  <a:lnTo>
                    <a:pt x="738" y="703"/>
                  </a:lnTo>
                  <a:lnTo>
                    <a:pt x="733" y="677"/>
                  </a:lnTo>
                  <a:lnTo>
                    <a:pt x="724" y="646"/>
                  </a:lnTo>
                  <a:lnTo>
                    <a:pt x="710" y="615"/>
                  </a:lnTo>
                  <a:lnTo>
                    <a:pt x="691" y="582"/>
                  </a:lnTo>
                  <a:lnTo>
                    <a:pt x="664" y="546"/>
                  </a:lnTo>
                  <a:lnTo>
                    <a:pt x="634" y="508"/>
                  </a:lnTo>
                  <a:lnTo>
                    <a:pt x="598" y="470"/>
                  </a:lnTo>
                  <a:lnTo>
                    <a:pt x="558" y="428"/>
                  </a:lnTo>
                  <a:lnTo>
                    <a:pt x="515" y="387"/>
                  </a:lnTo>
                  <a:lnTo>
                    <a:pt x="468" y="347"/>
                  </a:lnTo>
                  <a:lnTo>
                    <a:pt x="420" y="307"/>
                  </a:lnTo>
                  <a:lnTo>
                    <a:pt x="373" y="269"/>
                  </a:lnTo>
                  <a:lnTo>
                    <a:pt x="328" y="233"/>
                  </a:lnTo>
                  <a:lnTo>
                    <a:pt x="282" y="197"/>
                  </a:lnTo>
                  <a:lnTo>
                    <a:pt x="242" y="166"/>
                  </a:lnTo>
                  <a:lnTo>
                    <a:pt x="204" y="138"/>
                  </a:lnTo>
                  <a:lnTo>
                    <a:pt x="171" y="114"/>
                  </a:lnTo>
                  <a:lnTo>
                    <a:pt x="142" y="93"/>
                  </a:lnTo>
                  <a:lnTo>
                    <a:pt x="121" y="78"/>
                  </a:lnTo>
                  <a:lnTo>
                    <a:pt x="107" y="69"/>
                  </a:lnTo>
                  <a:lnTo>
                    <a:pt x="104" y="69"/>
                  </a:lnTo>
                  <a:lnTo>
                    <a:pt x="78" y="0"/>
                  </a:lnTo>
                  <a:lnTo>
                    <a:pt x="0" y="48"/>
                  </a:lnTo>
                  <a:lnTo>
                    <a:pt x="69" y="48"/>
                  </a:lnTo>
                  <a:lnTo>
                    <a:pt x="74" y="107"/>
                  </a:lnTo>
                  <a:lnTo>
                    <a:pt x="76" y="109"/>
                  </a:lnTo>
                  <a:lnTo>
                    <a:pt x="90" y="119"/>
                  </a:lnTo>
                  <a:lnTo>
                    <a:pt x="112" y="135"/>
                  </a:lnTo>
                  <a:lnTo>
                    <a:pt x="140" y="157"/>
                  </a:lnTo>
                  <a:lnTo>
                    <a:pt x="173" y="183"/>
                  </a:lnTo>
                  <a:lnTo>
                    <a:pt x="211" y="214"/>
                  </a:lnTo>
                  <a:lnTo>
                    <a:pt x="254" y="247"/>
                  </a:lnTo>
                  <a:lnTo>
                    <a:pt x="299" y="285"/>
                  </a:lnTo>
                  <a:lnTo>
                    <a:pt x="346" y="323"/>
                  </a:lnTo>
                  <a:lnTo>
                    <a:pt x="394" y="364"/>
                  </a:lnTo>
                  <a:lnTo>
                    <a:pt x="439" y="404"/>
                  </a:lnTo>
                  <a:lnTo>
                    <a:pt x="486" y="447"/>
                  </a:lnTo>
                  <a:lnTo>
                    <a:pt x="527" y="487"/>
                  </a:lnTo>
                  <a:lnTo>
                    <a:pt x="570" y="530"/>
                  </a:lnTo>
                  <a:lnTo>
                    <a:pt x="603" y="568"/>
                  </a:lnTo>
                  <a:lnTo>
                    <a:pt x="634" y="606"/>
                  </a:lnTo>
                  <a:lnTo>
                    <a:pt x="657" y="639"/>
                  </a:lnTo>
                  <a:lnTo>
                    <a:pt x="676" y="670"/>
                  </a:lnTo>
                  <a:lnTo>
                    <a:pt x="688" y="698"/>
                  </a:lnTo>
                  <a:lnTo>
                    <a:pt x="698" y="725"/>
                  </a:lnTo>
                  <a:lnTo>
                    <a:pt x="700" y="748"/>
                  </a:lnTo>
                  <a:lnTo>
                    <a:pt x="702" y="770"/>
                  </a:lnTo>
                  <a:lnTo>
                    <a:pt x="700" y="786"/>
                  </a:lnTo>
                  <a:lnTo>
                    <a:pt x="698" y="805"/>
                  </a:lnTo>
                  <a:lnTo>
                    <a:pt x="691" y="817"/>
                  </a:lnTo>
                  <a:lnTo>
                    <a:pt x="683" y="829"/>
                  </a:lnTo>
                  <a:lnTo>
                    <a:pt x="674" y="839"/>
                  </a:lnTo>
                  <a:lnTo>
                    <a:pt x="667" y="848"/>
                  </a:lnTo>
                  <a:lnTo>
                    <a:pt x="660" y="853"/>
                  </a:lnTo>
                  <a:lnTo>
                    <a:pt x="655" y="858"/>
                  </a:lnTo>
                  <a:lnTo>
                    <a:pt x="650" y="860"/>
                  </a:lnTo>
                  <a:lnTo>
                    <a:pt x="650" y="860"/>
                  </a:lnTo>
                  <a:lnTo>
                    <a:pt x="650" y="862"/>
                  </a:lnTo>
                  <a:lnTo>
                    <a:pt x="648" y="867"/>
                  </a:lnTo>
                  <a:lnTo>
                    <a:pt x="643" y="877"/>
                  </a:lnTo>
                  <a:lnTo>
                    <a:pt x="641" y="891"/>
                  </a:lnTo>
                  <a:lnTo>
                    <a:pt x="634" y="905"/>
                  </a:lnTo>
                  <a:lnTo>
                    <a:pt x="626" y="924"/>
                  </a:lnTo>
                  <a:lnTo>
                    <a:pt x="619" y="945"/>
                  </a:lnTo>
                  <a:lnTo>
                    <a:pt x="610" y="969"/>
                  </a:lnTo>
                  <a:lnTo>
                    <a:pt x="598" y="993"/>
                  </a:lnTo>
                  <a:lnTo>
                    <a:pt x="586" y="1019"/>
                  </a:lnTo>
                  <a:lnTo>
                    <a:pt x="572" y="1045"/>
                  </a:lnTo>
                  <a:lnTo>
                    <a:pt x="555" y="1074"/>
                  </a:lnTo>
                  <a:lnTo>
                    <a:pt x="536" y="1102"/>
                  </a:lnTo>
                  <a:lnTo>
                    <a:pt x="517" y="1128"/>
                  </a:lnTo>
                  <a:lnTo>
                    <a:pt x="496" y="1157"/>
                  </a:lnTo>
                  <a:lnTo>
                    <a:pt x="475" y="1185"/>
                  </a:lnTo>
                  <a:lnTo>
                    <a:pt x="449" y="1209"/>
                  </a:lnTo>
                  <a:lnTo>
                    <a:pt x="422" y="1233"/>
                  </a:lnTo>
                  <a:lnTo>
                    <a:pt x="394" y="1257"/>
                  </a:lnTo>
                  <a:lnTo>
                    <a:pt x="365" y="1278"/>
                  </a:lnTo>
                  <a:lnTo>
                    <a:pt x="337" y="1297"/>
                  </a:lnTo>
                  <a:lnTo>
                    <a:pt x="311" y="1316"/>
                  </a:lnTo>
                  <a:lnTo>
                    <a:pt x="282" y="1333"/>
                  </a:lnTo>
                  <a:lnTo>
                    <a:pt x="256" y="1349"/>
                  </a:lnTo>
                  <a:lnTo>
                    <a:pt x="233" y="1361"/>
                  </a:lnTo>
                  <a:lnTo>
                    <a:pt x="209" y="1375"/>
                  </a:lnTo>
                  <a:lnTo>
                    <a:pt x="188" y="1385"/>
                  </a:lnTo>
                  <a:lnTo>
                    <a:pt x="171" y="1394"/>
                  </a:lnTo>
                  <a:lnTo>
                    <a:pt x="154" y="1402"/>
                  </a:lnTo>
                  <a:lnTo>
                    <a:pt x="145" y="1409"/>
                  </a:lnTo>
                  <a:lnTo>
                    <a:pt x="138" y="1411"/>
                  </a:lnTo>
                  <a:lnTo>
                    <a:pt x="138" y="1413"/>
                  </a:lnTo>
                  <a:lnTo>
                    <a:pt x="138" y="1413"/>
                  </a:lnTo>
                  <a:close/>
                </a:path>
              </a:pathLst>
            </a:custGeom>
            <a:solidFill>
              <a:srgbClr val="000000"/>
            </a:solidFill>
            <a:ln w="9525">
              <a:noFill/>
              <a:round/>
              <a:headEnd/>
              <a:tailEnd/>
            </a:ln>
          </p:spPr>
          <p:txBody>
            <a:bodyPr/>
            <a:lstStyle/>
            <a:p>
              <a:endParaRPr lang="en-AU"/>
            </a:p>
          </p:txBody>
        </p:sp>
        <p:sp>
          <p:nvSpPr>
            <p:cNvPr id="51562" name="Freeform 362"/>
            <p:cNvSpPr>
              <a:spLocks/>
            </p:cNvSpPr>
            <p:nvPr/>
          </p:nvSpPr>
          <p:spPr bwMode="auto">
            <a:xfrm>
              <a:off x="2378" y="97"/>
              <a:ext cx="600" cy="772"/>
            </a:xfrm>
            <a:custGeom>
              <a:avLst/>
              <a:gdLst/>
              <a:ahLst/>
              <a:cxnLst>
                <a:cxn ang="0">
                  <a:pos x="7" y="36"/>
                </a:cxn>
                <a:cxn ang="0">
                  <a:pos x="28" y="62"/>
                </a:cxn>
                <a:cxn ang="0">
                  <a:pos x="56" y="103"/>
                </a:cxn>
                <a:cxn ang="0">
                  <a:pos x="90" y="153"/>
                </a:cxn>
                <a:cxn ang="0">
                  <a:pos x="121" y="205"/>
                </a:cxn>
                <a:cxn ang="0">
                  <a:pos x="149" y="259"/>
                </a:cxn>
                <a:cxn ang="0">
                  <a:pos x="170" y="312"/>
                </a:cxn>
                <a:cxn ang="0">
                  <a:pos x="189" y="366"/>
                </a:cxn>
                <a:cxn ang="0">
                  <a:pos x="208" y="419"/>
                </a:cxn>
                <a:cxn ang="0">
                  <a:pos x="227" y="471"/>
                </a:cxn>
                <a:cxn ang="0">
                  <a:pos x="253" y="518"/>
                </a:cxn>
                <a:cxn ang="0">
                  <a:pos x="282" y="563"/>
                </a:cxn>
                <a:cxn ang="0">
                  <a:pos x="313" y="606"/>
                </a:cxn>
                <a:cxn ang="0">
                  <a:pos x="351" y="647"/>
                </a:cxn>
                <a:cxn ang="0">
                  <a:pos x="384" y="680"/>
                </a:cxn>
                <a:cxn ang="0">
                  <a:pos x="422" y="708"/>
                </a:cxn>
                <a:cxn ang="0">
                  <a:pos x="450" y="727"/>
                </a:cxn>
                <a:cxn ang="0">
                  <a:pos x="479" y="742"/>
                </a:cxn>
                <a:cxn ang="0">
                  <a:pos x="503" y="749"/>
                </a:cxn>
                <a:cxn ang="0">
                  <a:pos x="517" y="756"/>
                </a:cxn>
                <a:cxn ang="0">
                  <a:pos x="600" y="772"/>
                </a:cxn>
                <a:cxn ang="0">
                  <a:pos x="590" y="768"/>
                </a:cxn>
                <a:cxn ang="0">
                  <a:pos x="564" y="758"/>
                </a:cxn>
                <a:cxn ang="0">
                  <a:pos x="526" y="742"/>
                </a:cxn>
                <a:cxn ang="0">
                  <a:pos x="484" y="720"/>
                </a:cxn>
                <a:cxn ang="0">
                  <a:pos x="438" y="694"/>
                </a:cxn>
                <a:cxn ang="0">
                  <a:pos x="398" y="661"/>
                </a:cxn>
                <a:cxn ang="0">
                  <a:pos x="363" y="628"/>
                </a:cxn>
                <a:cxn ang="0">
                  <a:pos x="334" y="590"/>
                </a:cxn>
                <a:cxn ang="0">
                  <a:pos x="308" y="549"/>
                </a:cxn>
                <a:cxn ang="0">
                  <a:pos x="284" y="504"/>
                </a:cxn>
                <a:cxn ang="0">
                  <a:pos x="268" y="457"/>
                </a:cxn>
                <a:cxn ang="0">
                  <a:pos x="251" y="407"/>
                </a:cxn>
                <a:cxn ang="0">
                  <a:pos x="232" y="354"/>
                </a:cxn>
                <a:cxn ang="0">
                  <a:pos x="213" y="305"/>
                </a:cxn>
                <a:cxn ang="0">
                  <a:pos x="189" y="250"/>
                </a:cxn>
                <a:cxn ang="0">
                  <a:pos x="163" y="195"/>
                </a:cxn>
                <a:cxn ang="0">
                  <a:pos x="125" y="141"/>
                </a:cxn>
                <a:cxn ang="0">
                  <a:pos x="87" y="88"/>
                </a:cxn>
                <a:cxn ang="0">
                  <a:pos x="52" y="46"/>
                </a:cxn>
                <a:cxn ang="0">
                  <a:pos x="26" y="17"/>
                </a:cxn>
                <a:cxn ang="0">
                  <a:pos x="11" y="0"/>
                </a:cxn>
              </a:cxnLst>
              <a:rect l="0" t="0" r="r" b="b"/>
              <a:pathLst>
                <a:path w="600" h="772">
                  <a:moveTo>
                    <a:pt x="0" y="29"/>
                  </a:moveTo>
                  <a:lnTo>
                    <a:pt x="2" y="31"/>
                  </a:lnTo>
                  <a:lnTo>
                    <a:pt x="7" y="36"/>
                  </a:lnTo>
                  <a:lnTo>
                    <a:pt x="14" y="43"/>
                  </a:lnTo>
                  <a:lnTo>
                    <a:pt x="18" y="53"/>
                  </a:lnTo>
                  <a:lnTo>
                    <a:pt x="28" y="62"/>
                  </a:lnTo>
                  <a:lnTo>
                    <a:pt x="37" y="76"/>
                  </a:lnTo>
                  <a:lnTo>
                    <a:pt x="47" y="88"/>
                  </a:lnTo>
                  <a:lnTo>
                    <a:pt x="56" y="103"/>
                  </a:lnTo>
                  <a:lnTo>
                    <a:pt x="66" y="119"/>
                  </a:lnTo>
                  <a:lnTo>
                    <a:pt x="78" y="133"/>
                  </a:lnTo>
                  <a:lnTo>
                    <a:pt x="90" y="153"/>
                  </a:lnTo>
                  <a:lnTo>
                    <a:pt x="99" y="169"/>
                  </a:lnTo>
                  <a:lnTo>
                    <a:pt x="111" y="186"/>
                  </a:lnTo>
                  <a:lnTo>
                    <a:pt x="121" y="205"/>
                  </a:lnTo>
                  <a:lnTo>
                    <a:pt x="132" y="224"/>
                  </a:lnTo>
                  <a:lnTo>
                    <a:pt x="140" y="240"/>
                  </a:lnTo>
                  <a:lnTo>
                    <a:pt x="149" y="259"/>
                  </a:lnTo>
                  <a:lnTo>
                    <a:pt x="156" y="276"/>
                  </a:lnTo>
                  <a:lnTo>
                    <a:pt x="163" y="295"/>
                  </a:lnTo>
                  <a:lnTo>
                    <a:pt x="170" y="312"/>
                  </a:lnTo>
                  <a:lnTo>
                    <a:pt x="177" y="331"/>
                  </a:lnTo>
                  <a:lnTo>
                    <a:pt x="182" y="347"/>
                  </a:lnTo>
                  <a:lnTo>
                    <a:pt x="189" y="366"/>
                  </a:lnTo>
                  <a:lnTo>
                    <a:pt x="196" y="385"/>
                  </a:lnTo>
                  <a:lnTo>
                    <a:pt x="201" y="402"/>
                  </a:lnTo>
                  <a:lnTo>
                    <a:pt x="208" y="419"/>
                  </a:lnTo>
                  <a:lnTo>
                    <a:pt x="215" y="435"/>
                  </a:lnTo>
                  <a:lnTo>
                    <a:pt x="223" y="452"/>
                  </a:lnTo>
                  <a:lnTo>
                    <a:pt x="227" y="471"/>
                  </a:lnTo>
                  <a:lnTo>
                    <a:pt x="237" y="485"/>
                  </a:lnTo>
                  <a:lnTo>
                    <a:pt x="246" y="504"/>
                  </a:lnTo>
                  <a:lnTo>
                    <a:pt x="253" y="518"/>
                  </a:lnTo>
                  <a:lnTo>
                    <a:pt x="263" y="533"/>
                  </a:lnTo>
                  <a:lnTo>
                    <a:pt x="272" y="549"/>
                  </a:lnTo>
                  <a:lnTo>
                    <a:pt x="282" y="563"/>
                  </a:lnTo>
                  <a:lnTo>
                    <a:pt x="291" y="578"/>
                  </a:lnTo>
                  <a:lnTo>
                    <a:pt x="303" y="594"/>
                  </a:lnTo>
                  <a:lnTo>
                    <a:pt x="313" y="606"/>
                  </a:lnTo>
                  <a:lnTo>
                    <a:pt x="327" y="623"/>
                  </a:lnTo>
                  <a:lnTo>
                    <a:pt x="336" y="635"/>
                  </a:lnTo>
                  <a:lnTo>
                    <a:pt x="351" y="647"/>
                  </a:lnTo>
                  <a:lnTo>
                    <a:pt x="360" y="658"/>
                  </a:lnTo>
                  <a:lnTo>
                    <a:pt x="374" y="670"/>
                  </a:lnTo>
                  <a:lnTo>
                    <a:pt x="384" y="680"/>
                  </a:lnTo>
                  <a:lnTo>
                    <a:pt x="396" y="692"/>
                  </a:lnTo>
                  <a:lnTo>
                    <a:pt x="408" y="699"/>
                  </a:lnTo>
                  <a:lnTo>
                    <a:pt x="422" y="708"/>
                  </a:lnTo>
                  <a:lnTo>
                    <a:pt x="431" y="715"/>
                  </a:lnTo>
                  <a:lnTo>
                    <a:pt x="441" y="723"/>
                  </a:lnTo>
                  <a:lnTo>
                    <a:pt x="450" y="727"/>
                  </a:lnTo>
                  <a:lnTo>
                    <a:pt x="462" y="734"/>
                  </a:lnTo>
                  <a:lnTo>
                    <a:pt x="469" y="737"/>
                  </a:lnTo>
                  <a:lnTo>
                    <a:pt x="479" y="742"/>
                  </a:lnTo>
                  <a:lnTo>
                    <a:pt x="486" y="744"/>
                  </a:lnTo>
                  <a:lnTo>
                    <a:pt x="495" y="749"/>
                  </a:lnTo>
                  <a:lnTo>
                    <a:pt x="503" y="749"/>
                  </a:lnTo>
                  <a:lnTo>
                    <a:pt x="507" y="751"/>
                  </a:lnTo>
                  <a:lnTo>
                    <a:pt x="512" y="753"/>
                  </a:lnTo>
                  <a:lnTo>
                    <a:pt x="517" y="756"/>
                  </a:lnTo>
                  <a:lnTo>
                    <a:pt x="524" y="756"/>
                  </a:lnTo>
                  <a:lnTo>
                    <a:pt x="526" y="758"/>
                  </a:lnTo>
                  <a:lnTo>
                    <a:pt x="600" y="772"/>
                  </a:lnTo>
                  <a:lnTo>
                    <a:pt x="600" y="772"/>
                  </a:lnTo>
                  <a:lnTo>
                    <a:pt x="595" y="770"/>
                  </a:lnTo>
                  <a:lnTo>
                    <a:pt x="590" y="768"/>
                  </a:lnTo>
                  <a:lnTo>
                    <a:pt x="583" y="765"/>
                  </a:lnTo>
                  <a:lnTo>
                    <a:pt x="574" y="761"/>
                  </a:lnTo>
                  <a:lnTo>
                    <a:pt x="564" y="758"/>
                  </a:lnTo>
                  <a:lnTo>
                    <a:pt x="552" y="753"/>
                  </a:lnTo>
                  <a:lnTo>
                    <a:pt x="541" y="749"/>
                  </a:lnTo>
                  <a:lnTo>
                    <a:pt x="526" y="742"/>
                  </a:lnTo>
                  <a:lnTo>
                    <a:pt x="514" y="734"/>
                  </a:lnTo>
                  <a:lnTo>
                    <a:pt x="498" y="727"/>
                  </a:lnTo>
                  <a:lnTo>
                    <a:pt x="484" y="720"/>
                  </a:lnTo>
                  <a:lnTo>
                    <a:pt x="469" y="711"/>
                  </a:lnTo>
                  <a:lnTo>
                    <a:pt x="453" y="701"/>
                  </a:lnTo>
                  <a:lnTo>
                    <a:pt x="438" y="694"/>
                  </a:lnTo>
                  <a:lnTo>
                    <a:pt x="427" y="685"/>
                  </a:lnTo>
                  <a:lnTo>
                    <a:pt x="412" y="673"/>
                  </a:lnTo>
                  <a:lnTo>
                    <a:pt x="398" y="661"/>
                  </a:lnTo>
                  <a:lnTo>
                    <a:pt x="386" y="651"/>
                  </a:lnTo>
                  <a:lnTo>
                    <a:pt x="374" y="639"/>
                  </a:lnTo>
                  <a:lnTo>
                    <a:pt x="363" y="628"/>
                  </a:lnTo>
                  <a:lnTo>
                    <a:pt x="353" y="616"/>
                  </a:lnTo>
                  <a:lnTo>
                    <a:pt x="344" y="604"/>
                  </a:lnTo>
                  <a:lnTo>
                    <a:pt x="334" y="590"/>
                  </a:lnTo>
                  <a:lnTo>
                    <a:pt x="325" y="575"/>
                  </a:lnTo>
                  <a:lnTo>
                    <a:pt x="315" y="563"/>
                  </a:lnTo>
                  <a:lnTo>
                    <a:pt x="308" y="549"/>
                  </a:lnTo>
                  <a:lnTo>
                    <a:pt x="301" y="535"/>
                  </a:lnTo>
                  <a:lnTo>
                    <a:pt x="291" y="518"/>
                  </a:lnTo>
                  <a:lnTo>
                    <a:pt x="284" y="504"/>
                  </a:lnTo>
                  <a:lnTo>
                    <a:pt x="279" y="487"/>
                  </a:lnTo>
                  <a:lnTo>
                    <a:pt x="272" y="473"/>
                  </a:lnTo>
                  <a:lnTo>
                    <a:pt x="268" y="457"/>
                  </a:lnTo>
                  <a:lnTo>
                    <a:pt x="261" y="440"/>
                  </a:lnTo>
                  <a:lnTo>
                    <a:pt x="256" y="423"/>
                  </a:lnTo>
                  <a:lnTo>
                    <a:pt x="251" y="407"/>
                  </a:lnTo>
                  <a:lnTo>
                    <a:pt x="244" y="390"/>
                  </a:lnTo>
                  <a:lnTo>
                    <a:pt x="239" y="373"/>
                  </a:lnTo>
                  <a:lnTo>
                    <a:pt x="232" y="354"/>
                  </a:lnTo>
                  <a:lnTo>
                    <a:pt x="227" y="340"/>
                  </a:lnTo>
                  <a:lnTo>
                    <a:pt x="220" y="321"/>
                  </a:lnTo>
                  <a:lnTo>
                    <a:pt x="213" y="305"/>
                  </a:lnTo>
                  <a:lnTo>
                    <a:pt x="206" y="286"/>
                  </a:lnTo>
                  <a:lnTo>
                    <a:pt x="199" y="267"/>
                  </a:lnTo>
                  <a:lnTo>
                    <a:pt x="189" y="250"/>
                  </a:lnTo>
                  <a:lnTo>
                    <a:pt x="182" y="231"/>
                  </a:lnTo>
                  <a:lnTo>
                    <a:pt x="173" y="212"/>
                  </a:lnTo>
                  <a:lnTo>
                    <a:pt x="163" y="195"/>
                  </a:lnTo>
                  <a:lnTo>
                    <a:pt x="149" y="176"/>
                  </a:lnTo>
                  <a:lnTo>
                    <a:pt x="140" y="157"/>
                  </a:lnTo>
                  <a:lnTo>
                    <a:pt x="125" y="141"/>
                  </a:lnTo>
                  <a:lnTo>
                    <a:pt x="113" y="124"/>
                  </a:lnTo>
                  <a:lnTo>
                    <a:pt x="99" y="105"/>
                  </a:lnTo>
                  <a:lnTo>
                    <a:pt x="87" y="88"/>
                  </a:lnTo>
                  <a:lnTo>
                    <a:pt x="73" y="74"/>
                  </a:lnTo>
                  <a:lnTo>
                    <a:pt x="64" y="60"/>
                  </a:lnTo>
                  <a:lnTo>
                    <a:pt x="52" y="46"/>
                  </a:lnTo>
                  <a:lnTo>
                    <a:pt x="42" y="36"/>
                  </a:lnTo>
                  <a:lnTo>
                    <a:pt x="33" y="24"/>
                  </a:lnTo>
                  <a:lnTo>
                    <a:pt x="26" y="17"/>
                  </a:lnTo>
                  <a:lnTo>
                    <a:pt x="18" y="8"/>
                  </a:lnTo>
                  <a:lnTo>
                    <a:pt x="14" y="3"/>
                  </a:lnTo>
                  <a:lnTo>
                    <a:pt x="11" y="0"/>
                  </a:lnTo>
                  <a:lnTo>
                    <a:pt x="0" y="29"/>
                  </a:lnTo>
                  <a:lnTo>
                    <a:pt x="0" y="29"/>
                  </a:lnTo>
                  <a:close/>
                </a:path>
              </a:pathLst>
            </a:custGeom>
            <a:solidFill>
              <a:srgbClr val="000000"/>
            </a:solidFill>
            <a:ln w="9525">
              <a:noFill/>
              <a:round/>
              <a:headEnd/>
              <a:tailEnd/>
            </a:ln>
          </p:spPr>
          <p:txBody>
            <a:bodyPr/>
            <a:lstStyle/>
            <a:p>
              <a:endParaRPr lang="en-AU"/>
            </a:p>
          </p:txBody>
        </p:sp>
        <p:sp>
          <p:nvSpPr>
            <p:cNvPr id="51563" name="Freeform 363"/>
            <p:cNvSpPr>
              <a:spLocks/>
            </p:cNvSpPr>
            <p:nvPr/>
          </p:nvSpPr>
          <p:spPr bwMode="auto">
            <a:xfrm>
              <a:off x="2211" y="-682"/>
              <a:ext cx="250" cy="734"/>
            </a:xfrm>
            <a:custGeom>
              <a:avLst/>
              <a:gdLst/>
              <a:ahLst/>
              <a:cxnLst>
                <a:cxn ang="0">
                  <a:pos x="240" y="492"/>
                </a:cxn>
                <a:cxn ang="0">
                  <a:pos x="212" y="475"/>
                </a:cxn>
                <a:cxn ang="0">
                  <a:pos x="178" y="442"/>
                </a:cxn>
                <a:cxn ang="0">
                  <a:pos x="155" y="385"/>
                </a:cxn>
                <a:cxn ang="0">
                  <a:pos x="150" y="300"/>
                </a:cxn>
                <a:cxn ang="0">
                  <a:pos x="159" y="205"/>
                </a:cxn>
                <a:cxn ang="0">
                  <a:pos x="174" y="124"/>
                </a:cxn>
                <a:cxn ang="0">
                  <a:pos x="183" y="84"/>
                </a:cxn>
                <a:cxn ang="0">
                  <a:pos x="181" y="62"/>
                </a:cxn>
                <a:cxn ang="0">
                  <a:pos x="176" y="31"/>
                </a:cxn>
                <a:cxn ang="0">
                  <a:pos x="157" y="3"/>
                </a:cxn>
                <a:cxn ang="0">
                  <a:pos x="124" y="3"/>
                </a:cxn>
                <a:cxn ang="0">
                  <a:pos x="93" y="15"/>
                </a:cxn>
                <a:cxn ang="0">
                  <a:pos x="62" y="36"/>
                </a:cxn>
                <a:cxn ang="0">
                  <a:pos x="43" y="67"/>
                </a:cxn>
                <a:cxn ang="0">
                  <a:pos x="36" y="107"/>
                </a:cxn>
                <a:cxn ang="0">
                  <a:pos x="38" y="155"/>
                </a:cxn>
                <a:cxn ang="0">
                  <a:pos x="45" y="207"/>
                </a:cxn>
                <a:cxn ang="0">
                  <a:pos x="53" y="259"/>
                </a:cxn>
                <a:cxn ang="0">
                  <a:pos x="48" y="307"/>
                </a:cxn>
                <a:cxn ang="0">
                  <a:pos x="36" y="352"/>
                </a:cxn>
                <a:cxn ang="0">
                  <a:pos x="22" y="395"/>
                </a:cxn>
                <a:cxn ang="0">
                  <a:pos x="8" y="440"/>
                </a:cxn>
                <a:cxn ang="0">
                  <a:pos x="0" y="492"/>
                </a:cxn>
                <a:cxn ang="0">
                  <a:pos x="0" y="549"/>
                </a:cxn>
                <a:cxn ang="0">
                  <a:pos x="10" y="601"/>
                </a:cxn>
                <a:cxn ang="0">
                  <a:pos x="27" y="651"/>
                </a:cxn>
                <a:cxn ang="0">
                  <a:pos x="55" y="687"/>
                </a:cxn>
                <a:cxn ang="0">
                  <a:pos x="86" y="713"/>
                </a:cxn>
                <a:cxn ang="0">
                  <a:pos x="114" y="727"/>
                </a:cxn>
                <a:cxn ang="0">
                  <a:pos x="129" y="732"/>
                </a:cxn>
                <a:cxn ang="0">
                  <a:pos x="100" y="703"/>
                </a:cxn>
                <a:cxn ang="0">
                  <a:pos x="72" y="665"/>
                </a:cxn>
                <a:cxn ang="0">
                  <a:pos x="45" y="613"/>
                </a:cxn>
                <a:cxn ang="0">
                  <a:pos x="31" y="556"/>
                </a:cxn>
                <a:cxn ang="0">
                  <a:pos x="29" y="494"/>
                </a:cxn>
                <a:cxn ang="0">
                  <a:pos x="36" y="433"/>
                </a:cxn>
                <a:cxn ang="0">
                  <a:pos x="50" y="383"/>
                </a:cxn>
                <a:cxn ang="0">
                  <a:pos x="60" y="350"/>
                </a:cxn>
                <a:cxn ang="0">
                  <a:pos x="76" y="314"/>
                </a:cxn>
                <a:cxn ang="0">
                  <a:pos x="81" y="285"/>
                </a:cxn>
                <a:cxn ang="0">
                  <a:pos x="79" y="247"/>
                </a:cxn>
                <a:cxn ang="0">
                  <a:pos x="72" y="200"/>
                </a:cxn>
                <a:cxn ang="0">
                  <a:pos x="64" y="150"/>
                </a:cxn>
                <a:cxn ang="0">
                  <a:pos x="64" y="105"/>
                </a:cxn>
                <a:cxn ang="0">
                  <a:pos x="74" y="67"/>
                </a:cxn>
                <a:cxn ang="0">
                  <a:pos x="88" y="41"/>
                </a:cxn>
                <a:cxn ang="0">
                  <a:pos x="124" y="27"/>
                </a:cxn>
                <a:cxn ang="0">
                  <a:pos x="152" y="43"/>
                </a:cxn>
                <a:cxn ang="0">
                  <a:pos x="167" y="67"/>
                </a:cxn>
                <a:cxn ang="0">
                  <a:pos x="157" y="107"/>
                </a:cxn>
                <a:cxn ang="0">
                  <a:pos x="140" y="183"/>
                </a:cxn>
                <a:cxn ang="0">
                  <a:pos x="129" y="274"/>
                </a:cxn>
                <a:cxn ang="0">
                  <a:pos x="121" y="357"/>
                </a:cxn>
                <a:cxn ang="0">
                  <a:pos x="131" y="418"/>
                </a:cxn>
                <a:cxn ang="0">
                  <a:pos x="145" y="461"/>
                </a:cxn>
                <a:cxn ang="0">
                  <a:pos x="174" y="490"/>
                </a:cxn>
                <a:cxn ang="0">
                  <a:pos x="214" y="502"/>
                </a:cxn>
                <a:cxn ang="0">
                  <a:pos x="247" y="497"/>
                </a:cxn>
              </a:cxnLst>
              <a:rect l="0" t="0" r="r" b="b"/>
              <a:pathLst>
                <a:path w="250" h="734">
                  <a:moveTo>
                    <a:pt x="250" y="497"/>
                  </a:moveTo>
                  <a:lnTo>
                    <a:pt x="247" y="497"/>
                  </a:lnTo>
                  <a:lnTo>
                    <a:pt x="245" y="494"/>
                  </a:lnTo>
                  <a:lnTo>
                    <a:pt x="240" y="492"/>
                  </a:lnTo>
                  <a:lnTo>
                    <a:pt x="235" y="490"/>
                  </a:lnTo>
                  <a:lnTo>
                    <a:pt x="226" y="485"/>
                  </a:lnTo>
                  <a:lnTo>
                    <a:pt x="221" y="483"/>
                  </a:lnTo>
                  <a:lnTo>
                    <a:pt x="212" y="475"/>
                  </a:lnTo>
                  <a:lnTo>
                    <a:pt x="204" y="471"/>
                  </a:lnTo>
                  <a:lnTo>
                    <a:pt x="195" y="461"/>
                  </a:lnTo>
                  <a:lnTo>
                    <a:pt x="185" y="452"/>
                  </a:lnTo>
                  <a:lnTo>
                    <a:pt x="178" y="442"/>
                  </a:lnTo>
                  <a:lnTo>
                    <a:pt x="171" y="430"/>
                  </a:lnTo>
                  <a:lnTo>
                    <a:pt x="164" y="416"/>
                  </a:lnTo>
                  <a:lnTo>
                    <a:pt x="157" y="402"/>
                  </a:lnTo>
                  <a:lnTo>
                    <a:pt x="155" y="385"/>
                  </a:lnTo>
                  <a:lnTo>
                    <a:pt x="152" y="369"/>
                  </a:lnTo>
                  <a:lnTo>
                    <a:pt x="150" y="345"/>
                  </a:lnTo>
                  <a:lnTo>
                    <a:pt x="150" y="323"/>
                  </a:lnTo>
                  <a:lnTo>
                    <a:pt x="150" y="300"/>
                  </a:lnTo>
                  <a:lnTo>
                    <a:pt x="152" y="278"/>
                  </a:lnTo>
                  <a:lnTo>
                    <a:pt x="152" y="252"/>
                  </a:lnTo>
                  <a:lnTo>
                    <a:pt x="157" y="231"/>
                  </a:lnTo>
                  <a:lnTo>
                    <a:pt x="159" y="205"/>
                  </a:lnTo>
                  <a:lnTo>
                    <a:pt x="164" y="186"/>
                  </a:lnTo>
                  <a:lnTo>
                    <a:pt x="167" y="162"/>
                  </a:lnTo>
                  <a:lnTo>
                    <a:pt x="171" y="143"/>
                  </a:lnTo>
                  <a:lnTo>
                    <a:pt x="174" y="124"/>
                  </a:lnTo>
                  <a:lnTo>
                    <a:pt x="178" y="112"/>
                  </a:lnTo>
                  <a:lnTo>
                    <a:pt x="181" y="98"/>
                  </a:lnTo>
                  <a:lnTo>
                    <a:pt x="181" y="88"/>
                  </a:lnTo>
                  <a:lnTo>
                    <a:pt x="183" y="84"/>
                  </a:lnTo>
                  <a:lnTo>
                    <a:pt x="183" y="81"/>
                  </a:lnTo>
                  <a:lnTo>
                    <a:pt x="183" y="76"/>
                  </a:lnTo>
                  <a:lnTo>
                    <a:pt x="183" y="67"/>
                  </a:lnTo>
                  <a:lnTo>
                    <a:pt x="181" y="62"/>
                  </a:lnTo>
                  <a:lnTo>
                    <a:pt x="181" y="55"/>
                  </a:lnTo>
                  <a:lnTo>
                    <a:pt x="181" y="48"/>
                  </a:lnTo>
                  <a:lnTo>
                    <a:pt x="178" y="41"/>
                  </a:lnTo>
                  <a:lnTo>
                    <a:pt x="176" y="31"/>
                  </a:lnTo>
                  <a:lnTo>
                    <a:pt x="174" y="24"/>
                  </a:lnTo>
                  <a:lnTo>
                    <a:pt x="169" y="17"/>
                  </a:lnTo>
                  <a:lnTo>
                    <a:pt x="167" y="12"/>
                  </a:lnTo>
                  <a:lnTo>
                    <a:pt x="157" y="3"/>
                  </a:lnTo>
                  <a:lnTo>
                    <a:pt x="145" y="0"/>
                  </a:lnTo>
                  <a:lnTo>
                    <a:pt x="138" y="0"/>
                  </a:lnTo>
                  <a:lnTo>
                    <a:pt x="131" y="3"/>
                  </a:lnTo>
                  <a:lnTo>
                    <a:pt x="124" y="3"/>
                  </a:lnTo>
                  <a:lnTo>
                    <a:pt x="114" y="5"/>
                  </a:lnTo>
                  <a:lnTo>
                    <a:pt x="107" y="8"/>
                  </a:lnTo>
                  <a:lnTo>
                    <a:pt x="98" y="12"/>
                  </a:lnTo>
                  <a:lnTo>
                    <a:pt x="93" y="15"/>
                  </a:lnTo>
                  <a:lnTo>
                    <a:pt x="86" y="22"/>
                  </a:lnTo>
                  <a:lnTo>
                    <a:pt x="76" y="24"/>
                  </a:lnTo>
                  <a:lnTo>
                    <a:pt x="69" y="29"/>
                  </a:lnTo>
                  <a:lnTo>
                    <a:pt x="62" y="36"/>
                  </a:lnTo>
                  <a:lnTo>
                    <a:pt x="57" y="43"/>
                  </a:lnTo>
                  <a:lnTo>
                    <a:pt x="53" y="50"/>
                  </a:lnTo>
                  <a:lnTo>
                    <a:pt x="48" y="60"/>
                  </a:lnTo>
                  <a:lnTo>
                    <a:pt x="43" y="67"/>
                  </a:lnTo>
                  <a:lnTo>
                    <a:pt x="43" y="76"/>
                  </a:lnTo>
                  <a:lnTo>
                    <a:pt x="38" y="86"/>
                  </a:lnTo>
                  <a:lnTo>
                    <a:pt x="38" y="98"/>
                  </a:lnTo>
                  <a:lnTo>
                    <a:pt x="36" y="107"/>
                  </a:lnTo>
                  <a:lnTo>
                    <a:pt x="36" y="119"/>
                  </a:lnTo>
                  <a:lnTo>
                    <a:pt x="36" y="131"/>
                  </a:lnTo>
                  <a:lnTo>
                    <a:pt x="38" y="143"/>
                  </a:lnTo>
                  <a:lnTo>
                    <a:pt x="38" y="155"/>
                  </a:lnTo>
                  <a:lnTo>
                    <a:pt x="41" y="169"/>
                  </a:lnTo>
                  <a:lnTo>
                    <a:pt x="43" y="183"/>
                  </a:lnTo>
                  <a:lnTo>
                    <a:pt x="45" y="195"/>
                  </a:lnTo>
                  <a:lnTo>
                    <a:pt x="45" y="207"/>
                  </a:lnTo>
                  <a:lnTo>
                    <a:pt x="48" y="221"/>
                  </a:lnTo>
                  <a:lnTo>
                    <a:pt x="50" y="236"/>
                  </a:lnTo>
                  <a:lnTo>
                    <a:pt x="50" y="247"/>
                  </a:lnTo>
                  <a:lnTo>
                    <a:pt x="53" y="259"/>
                  </a:lnTo>
                  <a:lnTo>
                    <a:pt x="53" y="274"/>
                  </a:lnTo>
                  <a:lnTo>
                    <a:pt x="50" y="285"/>
                  </a:lnTo>
                  <a:lnTo>
                    <a:pt x="50" y="295"/>
                  </a:lnTo>
                  <a:lnTo>
                    <a:pt x="48" y="307"/>
                  </a:lnTo>
                  <a:lnTo>
                    <a:pt x="45" y="319"/>
                  </a:lnTo>
                  <a:lnTo>
                    <a:pt x="43" y="331"/>
                  </a:lnTo>
                  <a:lnTo>
                    <a:pt x="38" y="340"/>
                  </a:lnTo>
                  <a:lnTo>
                    <a:pt x="36" y="352"/>
                  </a:lnTo>
                  <a:lnTo>
                    <a:pt x="34" y="364"/>
                  </a:lnTo>
                  <a:lnTo>
                    <a:pt x="29" y="373"/>
                  </a:lnTo>
                  <a:lnTo>
                    <a:pt x="24" y="383"/>
                  </a:lnTo>
                  <a:lnTo>
                    <a:pt x="22" y="395"/>
                  </a:lnTo>
                  <a:lnTo>
                    <a:pt x="17" y="407"/>
                  </a:lnTo>
                  <a:lnTo>
                    <a:pt x="15" y="416"/>
                  </a:lnTo>
                  <a:lnTo>
                    <a:pt x="10" y="428"/>
                  </a:lnTo>
                  <a:lnTo>
                    <a:pt x="8" y="440"/>
                  </a:lnTo>
                  <a:lnTo>
                    <a:pt x="8" y="454"/>
                  </a:lnTo>
                  <a:lnTo>
                    <a:pt x="3" y="466"/>
                  </a:lnTo>
                  <a:lnTo>
                    <a:pt x="3" y="478"/>
                  </a:lnTo>
                  <a:lnTo>
                    <a:pt x="0" y="492"/>
                  </a:lnTo>
                  <a:lnTo>
                    <a:pt x="0" y="506"/>
                  </a:lnTo>
                  <a:lnTo>
                    <a:pt x="0" y="521"/>
                  </a:lnTo>
                  <a:lnTo>
                    <a:pt x="0" y="535"/>
                  </a:lnTo>
                  <a:lnTo>
                    <a:pt x="0" y="549"/>
                  </a:lnTo>
                  <a:lnTo>
                    <a:pt x="3" y="563"/>
                  </a:lnTo>
                  <a:lnTo>
                    <a:pt x="3" y="575"/>
                  </a:lnTo>
                  <a:lnTo>
                    <a:pt x="5" y="589"/>
                  </a:lnTo>
                  <a:lnTo>
                    <a:pt x="10" y="601"/>
                  </a:lnTo>
                  <a:lnTo>
                    <a:pt x="12" y="616"/>
                  </a:lnTo>
                  <a:lnTo>
                    <a:pt x="15" y="627"/>
                  </a:lnTo>
                  <a:lnTo>
                    <a:pt x="22" y="639"/>
                  </a:lnTo>
                  <a:lnTo>
                    <a:pt x="27" y="651"/>
                  </a:lnTo>
                  <a:lnTo>
                    <a:pt x="34" y="663"/>
                  </a:lnTo>
                  <a:lnTo>
                    <a:pt x="41" y="670"/>
                  </a:lnTo>
                  <a:lnTo>
                    <a:pt x="48" y="680"/>
                  </a:lnTo>
                  <a:lnTo>
                    <a:pt x="55" y="687"/>
                  </a:lnTo>
                  <a:lnTo>
                    <a:pt x="62" y="694"/>
                  </a:lnTo>
                  <a:lnTo>
                    <a:pt x="69" y="701"/>
                  </a:lnTo>
                  <a:lnTo>
                    <a:pt x="79" y="708"/>
                  </a:lnTo>
                  <a:lnTo>
                    <a:pt x="86" y="713"/>
                  </a:lnTo>
                  <a:lnTo>
                    <a:pt x="93" y="718"/>
                  </a:lnTo>
                  <a:lnTo>
                    <a:pt x="100" y="722"/>
                  </a:lnTo>
                  <a:lnTo>
                    <a:pt x="107" y="725"/>
                  </a:lnTo>
                  <a:lnTo>
                    <a:pt x="114" y="727"/>
                  </a:lnTo>
                  <a:lnTo>
                    <a:pt x="119" y="730"/>
                  </a:lnTo>
                  <a:lnTo>
                    <a:pt x="129" y="732"/>
                  </a:lnTo>
                  <a:lnTo>
                    <a:pt x="131" y="734"/>
                  </a:lnTo>
                  <a:lnTo>
                    <a:pt x="129" y="732"/>
                  </a:lnTo>
                  <a:lnTo>
                    <a:pt x="119" y="725"/>
                  </a:lnTo>
                  <a:lnTo>
                    <a:pt x="114" y="718"/>
                  </a:lnTo>
                  <a:lnTo>
                    <a:pt x="107" y="711"/>
                  </a:lnTo>
                  <a:lnTo>
                    <a:pt x="100" y="703"/>
                  </a:lnTo>
                  <a:lnTo>
                    <a:pt x="95" y="696"/>
                  </a:lnTo>
                  <a:lnTo>
                    <a:pt x="88" y="684"/>
                  </a:lnTo>
                  <a:lnTo>
                    <a:pt x="79" y="677"/>
                  </a:lnTo>
                  <a:lnTo>
                    <a:pt x="72" y="665"/>
                  </a:lnTo>
                  <a:lnTo>
                    <a:pt x="64" y="654"/>
                  </a:lnTo>
                  <a:lnTo>
                    <a:pt x="57" y="639"/>
                  </a:lnTo>
                  <a:lnTo>
                    <a:pt x="53" y="627"/>
                  </a:lnTo>
                  <a:lnTo>
                    <a:pt x="45" y="613"/>
                  </a:lnTo>
                  <a:lnTo>
                    <a:pt x="43" y="601"/>
                  </a:lnTo>
                  <a:lnTo>
                    <a:pt x="36" y="587"/>
                  </a:lnTo>
                  <a:lnTo>
                    <a:pt x="34" y="570"/>
                  </a:lnTo>
                  <a:lnTo>
                    <a:pt x="31" y="556"/>
                  </a:lnTo>
                  <a:lnTo>
                    <a:pt x="31" y="542"/>
                  </a:lnTo>
                  <a:lnTo>
                    <a:pt x="29" y="525"/>
                  </a:lnTo>
                  <a:lnTo>
                    <a:pt x="29" y="509"/>
                  </a:lnTo>
                  <a:lnTo>
                    <a:pt x="29" y="494"/>
                  </a:lnTo>
                  <a:lnTo>
                    <a:pt x="31" y="478"/>
                  </a:lnTo>
                  <a:lnTo>
                    <a:pt x="31" y="464"/>
                  </a:lnTo>
                  <a:lnTo>
                    <a:pt x="34" y="447"/>
                  </a:lnTo>
                  <a:lnTo>
                    <a:pt x="36" y="433"/>
                  </a:lnTo>
                  <a:lnTo>
                    <a:pt x="41" y="421"/>
                  </a:lnTo>
                  <a:lnTo>
                    <a:pt x="43" y="407"/>
                  </a:lnTo>
                  <a:lnTo>
                    <a:pt x="45" y="395"/>
                  </a:lnTo>
                  <a:lnTo>
                    <a:pt x="50" y="383"/>
                  </a:lnTo>
                  <a:lnTo>
                    <a:pt x="53" y="376"/>
                  </a:lnTo>
                  <a:lnTo>
                    <a:pt x="55" y="364"/>
                  </a:lnTo>
                  <a:lnTo>
                    <a:pt x="57" y="357"/>
                  </a:lnTo>
                  <a:lnTo>
                    <a:pt x="60" y="350"/>
                  </a:lnTo>
                  <a:lnTo>
                    <a:pt x="64" y="342"/>
                  </a:lnTo>
                  <a:lnTo>
                    <a:pt x="69" y="331"/>
                  </a:lnTo>
                  <a:lnTo>
                    <a:pt x="74" y="323"/>
                  </a:lnTo>
                  <a:lnTo>
                    <a:pt x="76" y="314"/>
                  </a:lnTo>
                  <a:lnTo>
                    <a:pt x="81" y="304"/>
                  </a:lnTo>
                  <a:lnTo>
                    <a:pt x="81" y="297"/>
                  </a:lnTo>
                  <a:lnTo>
                    <a:pt x="81" y="293"/>
                  </a:lnTo>
                  <a:lnTo>
                    <a:pt x="81" y="285"/>
                  </a:lnTo>
                  <a:lnTo>
                    <a:pt x="83" y="278"/>
                  </a:lnTo>
                  <a:lnTo>
                    <a:pt x="81" y="269"/>
                  </a:lnTo>
                  <a:lnTo>
                    <a:pt x="81" y="259"/>
                  </a:lnTo>
                  <a:lnTo>
                    <a:pt x="79" y="247"/>
                  </a:lnTo>
                  <a:lnTo>
                    <a:pt x="79" y="238"/>
                  </a:lnTo>
                  <a:lnTo>
                    <a:pt x="76" y="226"/>
                  </a:lnTo>
                  <a:lnTo>
                    <a:pt x="74" y="214"/>
                  </a:lnTo>
                  <a:lnTo>
                    <a:pt x="72" y="200"/>
                  </a:lnTo>
                  <a:lnTo>
                    <a:pt x="72" y="190"/>
                  </a:lnTo>
                  <a:lnTo>
                    <a:pt x="69" y="176"/>
                  </a:lnTo>
                  <a:lnTo>
                    <a:pt x="67" y="162"/>
                  </a:lnTo>
                  <a:lnTo>
                    <a:pt x="64" y="150"/>
                  </a:lnTo>
                  <a:lnTo>
                    <a:pt x="64" y="138"/>
                  </a:lnTo>
                  <a:lnTo>
                    <a:pt x="64" y="126"/>
                  </a:lnTo>
                  <a:lnTo>
                    <a:pt x="64" y="114"/>
                  </a:lnTo>
                  <a:lnTo>
                    <a:pt x="64" y="105"/>
                  </a:lnTo>
                  <a:lnTo>
                    <a:pt x="67" y="95"/>
                  </a:lnTo>
                  <a:lnTo>
                    <a:pt x="67" y="84"/>
                  </a:lnTo>
                  <a:lnTo>
                    <a:pt x="69" y="74"/>
                  </a:lnTo>
                  <a:lnTo>
                    <a:pt x="74" y="67"/>
                  </a:lnTo>
                  <a:lnTo>
                    <a:pt x="76" y="60"/>
                  </a:lnTo>
                  <a:lnTo>
                    <a:pt x="81" y="53"/>
                  </a:lnTo>
                  <a:lnTo>
                    <a:pt x="83" y="48"/>
                  </a:lnTo>
                  <a:lnTo>
                    <a:pt x="88" y="41"/>
                  </a:lnTo>
                  <a:lnTo>
                    <a:pt x="93" y="38"/>
                  </a:lnTo>
                  <a:lnTo>
                    <a:pt x="102" y="31"/>
                  </a:lnTo>
                  <a:lnTo>
                    <a:pt x="114" y="27"/>
                  </a:lnTo>
                  <a:lnTo>
                    <a:pt x="124" y="27"/>
                  </a:lnTo>
                  <a:lnTo>
                    <a:pt x="133" y="29"/>
                  </a:lnTo>
                  <a:lnTo>
                    <a:pt x="140" y="31"/>
                  </a:lnTo>
                  <a:lnTo>
                    <a:pt x="148" y="36"/>
                  </a:lnTo>
                  <a:lnTo>
                    <a:pt x="152" y="43"/>
                  </a:lnTo>
                  <a:lnTo>
                    <a:pt x="159" y="50"/>
                  </a:lnTo>
                  <a:lnTo>
                    <a:pt x="164" y="62"/>
                  </a:lnTo>
                  <a:lnTo>
                    <a:pt x="167" y="67"/>
                  </a:lnTo>
                  <a:lnTo>
                    <a:pt x="167" y="67"/>
                  </a:lnTo>
                  <a:lnTo>
                    <a:pt x="164" y="74"/>
                  </a:lnTo>
                  <a:lnTo>
                    <a:pt x="162" y="81"/>
                  </a:lnTo>
                  <a:lnTo>
                    <a:pt x="159" y="93"/>
                  </a:lnTo>
                  <a:lnTo>
                    <a:pt x="157" y="107"/>
                  </a:lnTo>
                  <a:lnTo>
                    <a:pt x="152" y="124"/>
                  </a:lnTo>
                  <a:lnTo>
                    <a:pt x="150" y="143"/>
                  </a:lnTo>
                  <a:lnTo>
                    <a:pt x="145" y="162"/>
                  </a:lnTo>
                  <a:lnTo>
                    <a:pt x="140" y="183"/>
                  </a:lnTo>
                  <a:lnTo>
                    <a:pt x="138" y="205"/>
                  </a:lnTo>
                  <a:lnTo>
                    <a:pt x="136" y="228"/>
                  </a:lnTo>
                  <a:lnTo>
                    <a:pt x="131" y="252"/>
                  </a:lnTo>
                  <a:lnTo>
                    <a:pt x="129" y="274"/>
                  </a:lnTo>
                  <a:lnTo>
                    <a:pt x="126" y="295"/>
                  </a:lnTo>
                  <a:lnTo>
                    <a:pt x="124" y="316"/>
                  </a:lnTo>
                  <a:lnTo>
                    <a:pt x="124" y="338"/>
                  </a:lnTo>
                  <a:lnTo>
                    <a:pt x="121" y="357"/>
                  </a:lnTo>
                  <a:lnTo>
                    <a:pt x="124" y="373"/>
                  </a:lnTo>
                  <a:lnTo>
                    <a:pt x="124" y="390"/>
                  </a:lnTo>
                  <a:lnTo>
                    <a:pt x="129" y="407"/>
                  </a:lnTo>
                  <a:lnTo>
                    <a:pt x="131" y="418"/>
                  </a:lnTo>
                  <a:lnTo>
                    <a:pt x="133" y="430"/>
                  </a:lnTo>
                  <a:lnTo>
                    <a:pt x="138" y="440"/>
                  </a:lnTo>
                  <a:lnTo>
                    <a:pt x="143" y="452"/>
                  </a:lnTo>
                  <a:lnTo>
                    <a:pt x="145" y="461"/>
                  </a:lnTo>
                  <a:lnTo>
                    <a:pt x="152" y="468"/>
                  </a:lnTo>
                  <a:lnTo>
                    <a:pt x="157" y="473"/>
                  </a:lnTo>
                  <a:lnTo>
                    <a:pt x="164" y="480"/>
                  </a:lnTo>
                  <a:lnTo>
                    <a:pt x="174" y="490"/>
                  </a:lnTo>
                  <a:lnTo>
                    <a:pt x="183" y="497"/>
                  </a:lnTo>
                  <a:lnTo>
                    <a:pt x="193" y="499"/>
                  </a:lnTo>
                  <a:lnTo>
                    <a:pt x="204" y="502"/>
                  </a:lnTo>
                  <a:lnTo>
                    <a:pt x="214" y="502"/>
                  </a:lnTo>
                  <a:lnTo>
                    <a:pt x="226" y="502"/>
                  </a:lnTo>
                  <a:lnTo>
                    <a:pt x="233" y="499"/>
                  </a:lnTo>
                  <a:lnTo>
                    <a:pt x="242" y="499"/>
                  </a:lnTo>
                  <a:lnTo>
                    <a:pt x="247" y="497"/>
                  </a:lnTo>
                  <a:lnTo>
                    <a:pt x="250" y="497"/>
                  </a:lnTo>
                  <a:lnTo>
                    <a:pt x="250" y="497"/>
                  </a:lnTo>
                  <a:close/>
                </a:path>
              </a:pathLst>
            </a:custGeom>
            <a:solidFill>
              <a:srgbClr val="000000"/>
            </a:solidFill>
            <a:ln w="9525">
              <a:noFill/>
              <a:round/>
              <a:headEnd/>
              <a:tailEnd/>
            </a:ln>
          </p:spPr>
          <p:txBody>
            <a:bodyPr/>
            <a:lstStyle/>
            <a:p>
              <a:endParaRPr lang="en-AU"/>
            </a:p>
          </p:txBody>
        </p:sp>
        <p:sp>
          <p:nvSpPr>
            <p:cNvPr id="51564" name="Freeform 364"/>
            <p:cNvSpPr>
              <a:spLocks/>
            </p:cNvSpPr>
            <p:nvPr/>
          </p:nvSpPr>
          <p:spPr bwMode="auto">
            <a:xfrm>
              <a:off x="2090" y="-411"/>
              <a:ext cx="152" cy="223"/>
            </a:xfrm>
            <a:custGeom>
              <a:avLst/>
              <a:gdLst/>
              <a:ahLst/>
              <a:cxnLst>
                <a:cxn ang="0">
                  <a:pos x="150" y="107"/>
                </a:cxn>
                <a:cxn ang="0">
                  <a:pos x="138" y="95"/>
                </a:cxn>
                <a:cxn ang="0">
                  <a:pos x="119" y="79"/>
                </a:cxn>
                <a:cxn ang="0">
                  <a:pos x="98" y="60"/>
                </a:cxn>
                <a:cxn ang="0">
                  <a:pos x="76" y="38"/>
                </a:cxn>
                <a:cxn ang="0">
                  <a:pos x="57" y="19"/>
                </a:cxn>
                <a:cxn ang="0">
                  <a:pos x="43" y="7"/>
                </a:cxn>
                <a:cxn ang="0">
                  <a:pos x="36" y="0"/>
                </a:cxn>
                <a:cxn ang="0">
                  <a:pos x="31" y="5"/>
                </a:cxn>
                <a:cxn ang="0">
                  <a:pos x="19" y="22"/>
                </a:cxn>
                <a:cxn ang="0">
                  <a:pos x="8" y="43"/>
                </a:cxn>
                <a:cxn ang="0">
                  <a:pos x="3" y="55"/>
                </a:cxn>
                <a:cxn ang="0">
                  <a:pos x="0" y="67"/>
                </a:cxn>
                <a:cxn ang="0">
                  <a:pos x="0" y="81"/>
                </a:cxn>
                <a:cxn ang="0">
                  <a:pos x="3" y="93"/>
                </a:cxn>
                <a:cxn ang="0">
                  <a:pos x="5" y="105"/>
                </a:cxn>
                <a:cxn ang="0">
                  <a:pos x="12" y="119"/>
                </a:cxn>
                <a:cxn ang="0">
                  <a:pos x="29" y="143"/>
                </a:cxn>
                <a:cxn ang="0">
                  <a:pos x="48" y="166"/>
                </a:cxn>
                <a:cxn ang="0">
                  <a:pos x="72" y="188"/>
                </a:cxn>
                <a:cxn ang="0">
                  <a:pos x="95" y="207"/>
                </a:cxn>
                <a:cxn ang="0">
                  <a:pos x="112" y="219"/>
                </a:cxn>
                <a:cxn ang="0">
                  <a:pos x="119" y="223"/>
                </a:cxn>
                <a:cxn ang="0">
                  <a:pos x="117" y="216"/>
                </a:cxn>
                <a:cxn ang="0">
                  <a:pos x="112" y="200"/>
                </a:cxn>
                <a:cxn ang="0">
                  <a:pos x="105" y="181"/>
                </a:cxn>
                <a:cxn ang="0">
                  <a:pos x="93" y="159"/>
                </a:cxn>
                <a:cxn ang="0">
                  <a:pos x="74" y="143"/>
                </a:cxn>
                <a:cxn ang="0">
                  <a:pos x="53" y="128"/>
                </a:cxn>
                <a:cxn ang="0">
                  <a:pos x="38" y="112"/>
                </a:cxn>
                <a:cxn ang="0">
                  <a:pos x="29" y="98"/>
                </a:cxn>
                <a:cxn ang="0">
                  <a:pos x="27" y="76"/>
                </a:cxn>
                <a:cxn ang="0">
                  <a:pos x="34" y="55"/>
                </a:cxn>
                <a:cxn ang="0">
                  <a:pos x="41" y="38"/>
                </a:cxn>
                <a:cxn ang="0">
                  <a:pos x="45" y="33"/>
                </a:cxn>
                <a:cxn ang="0">
                  <a:pos x="48" y="38"/>
                </a:cxn>
                <a:cxn ang="0">
                  <a:pos x="60" y="57"/>
                </a:cxn>
                <a:cxn ang="0">
                  <a:pos x="76" y="76"/>
                </a:cxn>
                <a:cxn ang="0">
                  <a:pos x="95" y="98"/>
                </a:cxn>
                <a:cxn ang="0">
                  <a:pos x="114" y="105"/>
                </a:cxn>
                <a:cxn ang="0">
                  <a:pos x="133" y="109"/>
                </a:cxn>
                <a:cxn ang="0">
                  <a:pos x="148" y="109"/>
                </a:cxn>
                <a:cxn ang="0">
                  <a:pos x="152" y="109"/>
                </a:cxn>
              </a:cxnLst>
              <a:rect l="0" t="0" r="r" b="b"/>
              <a:pathLst>
                <a:path w="152" h="223">
                  <a:moveTo>
                    <a:pt x="152" y="109"/>
                  </a:moveTo>
                  <a:lnTo>
                    <a:pt x="150" y="107"/>
                  </a:lnTo>
                  <a:lnTo>
                    <a:pt x="145" y="102"/>
                  </a:lnTo>
                  <a:lnTo>
                    <a:pt x="138" y="95"/>
                  </a:lnTo>
                  <a:lnTo>
                    <a:pt x="131" y="88"/>
                  </a:lnTo>
                  <a:lnTo>
                    <a:pt x="119" y="79"/>
                  </a:lnTo>
                  <a:lnTo>
                    <a:pt x="107" y="69"/>
                  </a:lnTo>
                  <a:lnTo>
                    <a:pt x="98" y="60"/>
                  </a:lnTo>
                  <a:lnTo>
                    <a:pt x="88" y="48"/>
                  </a:lnTo>
                  <a:lnTo>
                    <a:pt x="76" y="38"/>
                  </a:lnTo>
                  <a:lnTo>
                    <a:pt x="67" y="29"/>
                  </a:lnTo>
                  <a:lnTo>
                    <a:pt x="57" y="19"/>
                  </a:lnTo>
                  <a:lnTo>
                    <a:pt x="50" y="14"/>
                  </a:lnTo>
                  <a:lnTo>
                    <a:pt x="43" y="7"/>
                  </a:lnTo>
                  <a:lnTo>
                    <a:pt x="41" y="3"/>
                  </a:lnTo>
                  <a:lnTo>
                    <a:pt x="36" y="0"/>
                  </a:lnTo>
                  <a:lnTo>
                    <a:pt x="34" y="0"/>
                  </a:lnTo>
                  <a:lnTo>
                    <a:pt x="31" y="5"/>
                  </a:lnTo>
                  <a:lnTo>
                    <a:pt x="24" y="12"/>
                  </a:lnTo>
                  <a:lnTo>
                    <a:pt x="19" y="22"/>
                  </a:lnTo>
                  <a:lnTo>
                    <a:pt x="12" y="31"/>
                  </a:lnTo>
                  <a:lnTo>
                    <a:pt x="8" y="43"/>
                  </a:lnTo>
                  <a:lnTo>
                    <a:pt x="5" y="48"/>
                  </a:lnTo>
                  <a:lnTo>
                    <a:pt x="3" y="55"/>
                  </a:lnTo>
                  <a:lnTo>
                    <a:pt x="0" y="60"/>
                  </a:lnTo>
                  <a:lnTo>
                    <a:pt x="0" y="67"/>
                  </a:lnTo>
                  <a:lnTo>
                    <a:pt x="0" y="74"/>
                  </a:lnTo>
                  <a:lnTo>
                    <a:pt x="0" y="81"/>
                  </a:lnTo>
                  <a:lnTo>
                    <a:pt x="0" y="86"/>
                  </a:lnTo>
                  <a:lnTo>
                    <a:pt x="3" y="93"/>
                  </a:lnTo>
                  <a:lnTo>
                    <a:pt x="3" y="100"/>
                  </a:lnTo>
                  <a:lnTo>
                    <a:pt x="5" y="105"/>
                  </a:lnTo>
                  <a:lnTo>
                    <a:pt x="10" y="112"/>
                  </a:lnTo>
                  <a:lnTo>
                    <a:pt x="12" y="119"/>
                  </a:lnTo>
                  <a:lnTo>
                    <a:pt x="19" y="131"/>
                  </a:lnTo>
                  <a:lnTo>
                    <a:pt x="29" y="143"/>
                  </a:lnTo>
                  <a:lnTo>
                    <a:pt x="38" y="155"/>
                  </a:lnTo>
                  <a:lnTo>
                    <a:pt x="48" y="166"/>
                  </a:lnTo>
                  <a:lnTo>
                    <a:pt x="60" y="178"/>
                  </a:lnTo>
                  <a:lnTo>
                    <a:pt x="72" y="188"/>
                  </a:lnTo>
                  <a:lnTo>
                    <a:pt x="83" y="197"/>
                  </a:lnTo>
                  <a:lnTo>
                    <a:pt x="95" y="207"/>
                  </a:lnTo>
                  <a:lnTo>
                    <a:pt x="102" y="212"/>
                  </a:lnTo>
                  <a:lnTo>
                    <a:pt x="112" y="219"/>
                  </a:lnTo>
                  <a:lnTo>
                    <a:pt x="117" y="221"/>
                  </a:lnTo>
                  <a:lnTo>
                    <a:pt x="119" y="223"/>
                  </a:lnTo>
                  <a:lnTo>
                    <a:pt x="117" y="221"/>
                  </a:lnTo>
                  <a:lnTo>
                    <a:pt x="117" y="216"/>
                  </a:lnTo>
                  <a:lnTo>
                    <a:pt x="114" y="209"/>
                  </a:lnTo>
                  <a:lnTo>
                    <a:pt x="112" y="200"/>
                  </a:lnTo>
                  <a:lnTo>
                    <a:pt x="107" y="190"/>
                  </a:lnTo>
                  <a:lnTo>
                    <a:pt x="105" y="181"/>
                  </a:lnTo>
                  <a:lnTo>
                    <a:pt x="98" y="169"/>
                  </a:lnTo>
                  <a:lnTo>
                    <a:pt x="93" y="159"/>
                  </a:lnTo>
                  <a:lnTo>
                    <a:pt x="83" y="150"/>
                  </a:lnTo>
                  <a:lnTo>
                    <a:pt x="74" y="143"/>
                  </a:lnTo>
                  <a:lnTo>
                    <a:pt x="62" y="136"/>
                  </a:lnTo>
                  <a:lnTo>
                    <a:pt x="53" y="128"/>
                  </a:lnTo>
                  <a:lnTo>
                    <a:pt x="43" y="119"/>
                  </a:lnTo>
                  <a:lnTo>
                    <a:pt x="38" y="112"/>
                  </a:lnTo>
                  <a:lnTo>
                    <a:pt x="31" y="105"/>
                  </a:lnTo>
                  <a:lnTo>
                    <a:pt x="29" y="98"/>
                  </a:lnTo>
                  <a:lnTo>
                    <a:pt x="27" y="86"/>
                  </a:lnTo>
                  <a:lnTo>
                    <a:pt x="27" y="76"/>
                  </a:lnTo>
                  <a:lnTo>
                    <a:pt x="29" y="64"/>
                  </a:lnTo>
                  <a:lnTo>
                    <a:pt x="34" y="55"/>
                  </a:lnTo>
                  <a:lnTo>
                    <a:pt x="36" y="45"/>
                  </a:lnTo>
                  <a:lnTo>
                    <a:pt x="41" y="38"/>
                  </a:lnTo>
                  <a:lnTo>
                    <a:pt x="43" y="33"/>
                  </a:lnTo>
                  <a:lnTo>
                    <a:pt x="45" y="33"/>
                  </a:lnTo>
                  <a:lnTo>
                    <a:pt x="45" y="33"/>
                  </a:lnTo>
                  <a:lnTo>
                    <a:pt x="48" y="38"/>
                  </a:lnTo>
                  <a:lnTo>
                    <a:pt x="53" y="45"/>
                  </a:lnTo>
                  <a:lnTo>
                    <a:pt x="60" y="57"/>
                  </a:lnTo>
                  <a:lnTo>
                    <a:pt x="67" y="67"/>
                  </a:lnTo>
                  <a:lnTo>
                    <a:pt x="76" y="76"/>
                  </a:lnTo>
                  <a:lnTo>
                    <a:pt x="86" y="86"/>
                  </a:lnTo>
                  <a:lnTo>
                    <a:pt x="95" y="98"/>
                  </a:lnTo>
                  <a:lnTo>
                    <a:pt x="105" y="102"/>
                  </a:lnTo>
                  <a:lnTo>
                    <a:pt x="114" y="105"/>
                  </a:lnTo>
                  <a:lnTo>
                    <a:pt x="124" y="107"/>
                  </a:lnTo>
                  <a:lnTo>
                    <a:pt x="133" y="109"/>
                  </a:lnTo>
                  <a:lnTo>
                    <a:pt x="140" y="109"/>
                  </a:lnTo>
                  <a:lnTo>
                    <a:pt x="148" y="109"/>
                  </a:lnTo>
                  <a:lnTo>
                    <a:pt x="150" y="109"/>
                  </a:lnTo>
                  <a:lnTo>
                    <a:pt x="152" y="109"/>
                  </a:lnTo>
                  <a:lnTo>
                    <a:pt x="152" y="109"/>
                  </a:lnTo>
                  <a:close/>
                </a:path>
              </a:pathLst>
            </a:custGeom>
            <a:solidFill>
              <a:srgbClr val="000000"/>
            </a:solidFill>
            <a:ln w="9525">
              <a:noFill/>
              <a:round/>
              <a:headEnd/>
              <a:tailEnd/>
            </a:ln>
          </p:spPr>
          <p:txBody>
            <a:bodyPr/>
            <a:lstStyle/>
            <a:p>
              <a:endParaRPr lang="en-AU"/>
            </a:p>
          </p:txBody>
        </p:sp>
        <p:sp>
          <p:nvSpPr>
            <p:cNvPr id="51565" name="Freeform 365"/>
            <p:cNvSpPr>
              <a:spLocks/>
            </p:cNvSpPr>
            <p:nvPr/>
          </p:nvSpPr>
          <p:spPr bwMode="auto">
            <a:xfrm>
              <a:off x="2005" y="-147"/>
              <a:ext cx="439" cy="363"/>
            </a:xfrm>
            <a:custGeom>
              <a:avLst/>
              <a:gdLst/>
              <a:ahLst/>
              <a:cxnLst>
                <a:cxn ang="0">
                  <a:pos x="178" y="38"/>
                </a:cxn>
                <a:cxn ang="0">
                  <a:pos x="154" y="24"/>
                </a:cxn>
                <a:cxn ang="0">
                  <a:pos x="121" y="9"/>
                </a:cxn>
                <a:cxn ang="0">
                  <a:pos x="83" y="0"/>
                </a:cxn>
                <a:cxn ang="0">
                  <a:pos x="50" y="2"/>
                </a:cxn>
                <a:cxn ang="0">
                  <a:pos x="17" y="21"/>
                </a:cxn>
                <a:cxn ang="0">
                  <a:pos x="0" y="66"/>
                </a:cxn>
                <a:cxn ang="0">
                  <a:pos x="9" y="109"/>
                </a:cxn>
                <a:cxn ang="0">
                  <a:pos x="19" y="121"/>
                </a:cxn>
                <a:cxn ang="0">
                  <a:pos x="43" y="114"/>
                </a:cxn>
                <a:cxn ang="0">
                  <a:pos x="74" y="109"/>
                </a:cxn>
                <a:cxn ang="0">
                  <a:pos x="112" y="111"/>
                </a:cxn>
                <a:cxn ang="0">
                  <a:pos x="145" y="123"/>
                </a:cxn>
                <a:cxn ang="0">
                  <a:pos x="178" y="145"/>
                </a:cxn>
                <a:cxn ang="0">
                  <a:pos x="211" y="173"/>
                </a:cxn>
                <a:cxn ang="0">
                  <a:pos x="216" y="192"/>
                </a:cxn>
                <a:cxn ang="0">
                  <a:pos x="225" y="225"/>
                </a:cxn>
                <a:cxn ang="0">
                  <a:pos x="242" y="266"/>
                </a:cxn>
                <a:cxn ang="0">
                  <a:pos x="263" y="304"/>
                </a:cxn>
                <a:cxn ang="0">
                  <a:pos x="289" y="330"/>
                </a:cxn>
                <a:cxn ang="0">
                  <a:pos x="316" y="349"/>
                </a:cxn>
                <a:cxn ang="0">
                  <a:pos x="344" y="361"/>
                </a:cxn>
                <a:cxn ang="0">
                  <a:pos x="373" y="363"/>
                </a:cxn>
                <a:cxn ang="0">
                  <a:pos x="406" y="356"/>
                </a:cxn>
                <a:cxn ang="0">
                  <a:pos x="437" y="339"/>
                </a:cxn>
                <a:cxn ang="0">
                  <a:pos x="427" y="318"/>
                </a:cxn>
                <a:cxn ang="0">
                  <a:pos x="399" y="313"/>
                </a:cxn>
                <a:cxn ang="0">
                  <a:pos x="363" y="323"/>
                </a:cxn>
                <a:cxn ang="0">
                  <a:pos x="335" y="320"/>
                </a:cxn>
                <a:cxn ang="0">
                  <a:pos x="306" y="309"/>
                </a:cxn>
                <a:cxn ang="0">
                  <a:pos x="278" y="285"/>
                </a:cxn>
                <a:cxn ang="0">
                  <a:pos x="254" y="254"/>
                </a:cxn>
                <a:cxn ang="0">
                  <a:pos x="237" y="211"/>
                </a:cxn>
                <a:cxn ang="0">
                  <a:pos x="225" y="166"/>
                </a:cxn>
                <a:cxn ang="0">
                  <a:pos x="221" y="128"/>
                </a:cxn>
                <a:cxn ang="0">
                  <a:pos x="199" y="133"/>
                </a:cxn>
                <a:cxn ang="0">
                  <a:pos x="173" y="114"/>
                </a:cxn>
                <a:cxn ang="0">
                  <a:pos x="145" y="102"/>
                </a:cxn>
                <a:cxn ang="0">
                  <a:pos x="114" y="92"/>
                </a:cxn>
                <a:cxn ang="0">
                  <a:pos x="83" y="88"/>
                </a:cxn>
                <a:cxn ang="0">
                  <a:pos x="59" y="90"/>
                </a:cxn>
                <a:cxn ang="0">
                  <a:pos x="36" y="97"/>
                </a:cxn>
                <a:cxn ang="0">
                  <a:pos x="26" y="81"/>
                </a:cxn>
                <a:cxn ang="0">
                  <a:pos x="21" y="52"/>
                </a:cxn>
                <a:cxn ang="0">
                  <a:pos x="47" y="31"/>
                </a:cxn>
                <a:cxn ang="0">
                  <a:pos x="71" y="26"/>
                </a:cxn>
                <a:cxn ang="0">
                  <a:pos x="102" y="28"/>
                </a:cxn>
                <a:cxn ang="0">
                  <a:pos x="135" y="33"/>
                </a:cxn>
                <a:cxn ang="0">
                  <a:pos x="164" y="40"/>
                </a:cxn>
                <a:cxn ang="0">
                  <a:pos x="192" y="50"/>
                </a:cxn>
              </a:cxnLst>
              <a:rect l="0" t="0" r="r" b="b"/>
              <a:pathLst>
                <a:path w="439" h="363">
                  <a:moveTo>
                    <a:pt x="192" y="50"/>
                  </a:moveTo>
                  <a:lnTo>
                    <a:pt x="190" y="47"/>
                  </a:lnTo>
                  <a:lnTo>
                    <a:pt x="183" y="43"/>
                  </a:lnTo>
                  <a:lnTo>
                    <a:pt x="178" y="38"/>
                  </a:lnTo>
                  <a:lnTo>
                    <a:pt x="173" y="35"/>
                  </a:lnTo>
                  <a:lnTo>
                    <a:pt x="168" y="31"/>
                  </a:lnTo>
                  <a:lnTo>
                    <a:pt x="161" y="28"/>
                  </a:lnTo>
                  <a:lnTo>
                    <a:pt x="154" y="24"/>
                  </a:lnTo>
                  <a:lnTo>
                    <a:pt x="145" y="19"/>
                  </a:lnTo>
                  <a:lnTo>
                    <a:pt x="138" y="16"/>
                  </a:lnTo>
                  <a:lnTo>
                    <a:pt x="130" y="12"/>
                  </a:lnTo>
                  <a:lnTo>
                    <a:pt x="121" y="9"/>
                  </a:lnTo>
                  <a:lnTo>
                    <a:pt x="112" y="5"/>
                  </a:lnTo>
                  <a:lnTo>
                    <a:pt x="102" y="2"/>
                  </a:lnTo>
                  <a:lnTo>
                    <a:pt x="95" y="2"/>
                  </a:lnTo>
                  <a:lnTo>
                    <a:pt x="83" y="0"/>
                  </a:lnTo>
                  <a:lnTo>
                    <a:pt x="74" y="0"/>
                  </a:lnTo>
                  <a:lnTo>
                    <a:pt x="64" y="0"/>
                  </a:lnTo>
                  <a:lnTo>
                    <a:pt x="57" y="2"/>
                  </a:lnTo>
                  <a:lnTo>
                    <a:pt x="50" y="2"/>
                  </a:lnTo>
                  <a:lnTo>
                    <a:pt x="43" y="5"/>
                  </a:lnTo>
                  <a:lnTo>
                    <a:pt x="36" y="9"/>
                  </a:lnTo>
                  <a:lnTo>
                    <a:pt x="28" y="14"/>
                  </a:lnTo>
                  <a:lnTo>
                    <a:pt x="17" y="21"/>
                  </a:lnTo>
                  <a:lnTo>
                    <a:pt x="12" y="33"/>
                  </a:lnTo>
                  <a:lnTo>
                    <a:pt x="5" y="43"/>
                  </a:lnTo>
                  <a:lnTo>
                    <a:pt x="2" y="57"/>
                  </a:lnTo>
                  <a:lnTo>
                    <a:pt x="0" y="66"/>
                  </a:lnTo>
                  <a:lnTo>
                    <a:pt x="0" y="78"/>
                  </a:lnTo>
                  <a:lnTo>
                    <a:pt x="2" y="88"/>
                  </a:lnTo>
                  <a:lnTo>
                    <a:pt x="7" y="100"/>
                  </a:lnTo>
                  <a:lnTo>
                    <a:pt x="9" y="109"/>
                  </a:lnTo>
                  <a:lnTo>
                    <a:pt x="12" y="116"/>
                  </a:lnTo>
                  <a:lnTo>
                    <a:pt x="14" y="121"/>
                  </a:lnTo>
                  <a:lnTo>
                    <a:pt x="17" y="123"/>
                  </a:lnTo>
                  <a:lnTo>
                    <a:pt x="19" y="121"/>
                  </a:lnTo>
                  <a:lnTo>
                    <a:pt x="26" y="119"/>
                  </a:lnTo>
                  <a:lnTo>
                    <a:pt x="31" y="116"/>
                  </a:lnTo>
                  <a:lnTo>
                    <a:pt x="38" y="116"/>
                  </a:lnTo>
                  <a:lnTo>
                    <a:pt x="43" y="114"/>
                  </a:lnTo>
                  <a:lnTo>
                    <a:pt x="50" y="114"/>
                  </a:lnTo>
                  <a:lnTo>
                    <a:pt x="57" y="111"/>
                  </a:lnTo>
                  <a:lnTo>
                    <a:pt x="66" y="109"/>
                  </a:lnTo>
                  <a:lnTo>
                    <a:pt x="74" y="109"/>
                  </a:lnTo>
                  <a:lnTo>
                    <a:pt x="85" y="109"/>
                  </a:lnTo>
                  <a:lnTo>
                    <a:pt x="93" y="109"/>
                  </a:lnTo>
                  <a:lnTo>
                    <a:pt x="102" y="109"/>
                  </a:lnTo>
                  <a:lnTo>
                    <a:pt x="112" y="111"/>
                  </a:lnTo>
                  <a:lnTo>
                    <a:pt x="121" y="114"/>
                  </a:lnTo>
                  <a:lnTo>
                    <a:pt x="130" y="116"/>
                  </a:lnTo>
                  <a:lnTo>
                    <a:pt x="138" y="121"/>
                  </a:lnTo>
                  <a:lnTo>
                    <a:pt x="145" y="123"/>
                  </a:lnTo>
                  <a:lnTo>
                    <a:pt x="154" y="130"/>
                  </a:lnTo>
                  <a:lnTo>
                    <a:pt x="161" y="133"/>
                  </a:lnTo>
                  <a:lnTo>
                    <a:pt x="171" y="140"/>
                  </a:lnTo>
                  <a:lnTo>
                    <a:pt x="178" y="145"/>
                  </a:lnTo>
                  <a:lnTo>
                    <a:pt x="185" y="149"/>
                  </a:lnTo>
                  <a:lnTo>
                    <a:pt x="195" y="159"/>
                  </a:lnTo>
                  <a:lnTo>
                    <a:pt x="204" y="166"/>
                  </a:lnTo>
                  <a:lnTo>
                    <a:pt x="211" y="173"/>
                  </a:lnTo>
                  <a:lnTo>
                    <a:pt x="214" y="176"/>
                  </a:lnTo>
                  <a:lnTo>
                    <a:pt x="214" y="178"/>
                  </a:lnTo>
                  <a:lnTo>
                    <a:pt x="216" y="187"/>
                  </a:lnTo>
                  <a:lnTo>
                    <a:pt x="216" y="192"/>
                  </a:lnTo>
                  <a:lnTo>
                    <a:pt x="216" y="199"/>
                  </a:lnTo>
                  <a:lnTo>
                    <a:pt x="218" y="206"/>
                  </a:lnTo>
                  <a:lnTo>
                    <a:pt x="223" y="216"/>
                  </a:lnTo>
                  <a:lnTo>
                    <a:pt x="225" y="225"/>
                  </a:lnTo>
                  <a:lnTo>
                    <a:pt x="228" y="235"/>
                  </a:lnTo>
                  <a:lnTo>
                    <a:pt x="233" y="244"/>
                  </a:lnTo>
                  <a:lnTo>
                    <a:pt x="237" y="256"/>
                  </a:lnTo>
                  <a:lnTo>
                    <a:pt x="242" y="266"/>
                  </a:lnTo>
                  <a:lnTo>
                    <a:pt x="247" y="275"/>
                  </a:lnTo>
                  <a:lnTo>
                    <a:pt x="251" y="285"/>
                  </a:lnTo>
                  <a:lnTo>
                    <a:pt x="259" y="294"/>
                  </a:lnTo>
                  <a:lnTo>
                    <a:pt x="263" y="304"/>
                  </a:lnTo>
                  <a:lnTo>
                    <a:pt x="268" y="311"/>
                  </a:lnTo>
                  <a:lnTo>
                    <a:pt x="275" y="318"/>
                  </a:lnTo>
                  <a:lnTo>
                    <a:pt x="282" y="325"/>
                  </a:lnTo>
                  <a:lnTo>
                    <a:pt x="289" y="330"/>
                  </a:lnTo>
                  <a:lnTo>
                    <a:pt x="297" y="337"/>
                  </a:lnTo>
                  <a:lnTo>
                    <a:pt x="304" y="342"/>
                  </a:lnTo>
                  <a:lnTo>
                    <a:pt x="308" y="347"/>
                  </a:lnTo>
                  <a:lnTo>
                    <a:pt x="316" y="349"/>
                  </a:lnTo>
                  <a:lnTo>
                    <a:pt x="323" y="354"/>
                  </a:lnTo>
                  <a:lnTo>
                    <a:pt x="330" y="356"/>
                  </a:lnTo>
                  <a:lnTo>
                    <a:pt x="337" y="358"/>
                  </a:lnTo>
                  <a:lnTo>
                    <a:pt x="344" y="361"/>
                  </a:lnTo>
                  <a:lnTo>
                    <a:pt x="351" y="361"/>
                  </a:lnTo>
                  <a:lnTo>
                    <a:pt x="358" y="363"/>
                  </a:lnTo>
                  <a:lnTo>
                    <a:pt x="368" y="363"/>
                  </a:lnTo>
                  <a:lnTo>
                    <a:pt x="373" y="363"/>
                  </a:lnTo>
                  <a:lnTo>
                    <a:pt x="380" y="361"/>
                  </a:lnTo>
                  <a:lnTo>
                    <a:pt x="387" y="361"/>
                  </a:lnTo>
                  <a:lnTo>
                    <a:pt x="394" y="358"/>
                  </a:lnTo>
                  <a:lnTo>
                    <a:pt x="406" y="356"/>
                  </a:lnTo>
                  <a:lnTo>
                    <a:pt x="418" y="351"/>
                  </a:lnTo>
                  <a:lnTo>
                    <a:pt x="425" y="347"/>
                  </a:lnTo>
                  <a:lnTo>
                    <a:pt x="432" y="344"/>
                  </a:lnTo>
                  <a:lnTo>
                    <a:pt x="437" y="339"/>
                  </a:lnTo>
                  <a:lnTo>
                    <a:pt x="439" y="339"/>
                  </a:lnTo>
                  <a:lnTo>
                    <a:pt x="437" y="335"/>
                  </a:lnTo>
                  <a:lnTo>
                    <a:pt x="432" y="325"/>
                  </a:lnTo>
                  <a:lnTo>
                    <a:pt x="427" y="318"/>
                  </a:lnTo>
                  <a:lnTo>
                    <a:pt x="418" y="313"/>
                  </a:lnTo>
                  <a:lnTo>
                    <a:pt x="410" y="311"/>
                  </a:lnTo>
                  <a:lnTo>
                    <a:pt x="406" y="313"/>
                  </a:lnTo>
                  <a:lnTo>
                    <a:pt x="399" y="313"/>
                  </a:lnTo>
                  <a:lnTo>
                    <a:pt x="391" y="318"/>
                  </a:lnTo>
                  <a:lnTo>
                    <a:pt x="384" y="320"/>
                  </a:lnTo>
                  <a:lnTo>
                    <a:pt x="375" y="323"/>
                  </a:lnTo>
                  <a:lnTo>
                    <a:pt x="363" y="323"/>
                  </a:lnTo>
                  <a:lnTo>
                    <a:pt x="354" y="325"/>
                  </a:lnTo>
                  <a:lnTo>
                    <a:pt x="346" y="323"/>
                  </a:lnTo>
                  <a:lnTo>
                    <a:pt x="342" y="323"/>
                  </a:lnTo>
                  <a:lnTo>
                    <a:pt x="335" y="320"/>
                  </a:lnTo>
                  <a:lnTo>
                    <a:pt x="327" y="318"/>
                  </a:lnTo>
                  <a:lnTo>
                    <a:pt x="320" y="316"/>
                  </a:lnTo>
                  <a:lnTo>
                    <a:pt x="313" y="311"/>
                  </a:lnTo>
                  <a:lnTo>
                    <a:pt x="306" y="309"/>
                  </a:lnTo>
                  <a:lnTo>
                    <a:pt x="299" y="304"/>
                  </a:lnTo>
                  <a:lnTo>
                    <a:pt x="292" y="299"/>
                  </a:lnTo>
                  <a:lnTo>
                    <a:pt x="285" y="292"/>
                  </a:lnTo>
                  <a:lnTo>
                    <a:pt x="278" y="285"/>
                  </a:lnTo>
                  <a:lnTo>
                    <a:pt x="273" y="280"/>
                  </a:lnTo>
                  <a:lnTo>
                    <a:pt x="266" y="273"/>
                  </a:lnTo>
                  <a:lnTo>
                    <a:pt x="261" y="263"/>
                  </a:lnTo>
                  <a:lnTo>
                    <a:pt x="254" y="254"/>
                  </a:lnTo>
                  <a:lnTo>
                    <a:pt x="251" y="247"/>
                  </a:lnTo>
                  <a:lnTo>
                    <a:pt x="244" y="235"/>
                  </a:lnTo>
                  <a:lnTo>
                    <a:pt x="242" y="223"/>
                  </a:lnTo>
                  <a:lnTo>
                    <a:pt x="237" y="211"/>
                  </a:lnTo>
                  <a:lnTo>
                    <a:pt x="235" y="202"/>
                  </a:lnTo>
                  <a:lnTo>
                    <a:pt x="230" y="190"/>
                  </a:lnTo>
                  <a:lnTo>
                    <a:pt x="228" y="178"/>
                  </a:lnTo>
                  <a:lnTo>
                    <a:pt x="225" y="166"/>
                  </a:lnTo>
                  <a:lnTo>
                    <a:pt x="225" y="157"/>
                  </a:lnTo>
                  <a:lnTo>
                    <a:pt x="223" y="147"/>
                  </a:lnTo>
                  <a:lnTo>
                    <a:pt x="221" y="138"/>
                  </a:lnTo>
                  <a:lnTo>
                    <a:pt x="221" y="128"/>
                  </a:lnTo>
                  <a:lnTo>
                    <a:pt x="221" y="121"/>
                  </a:lnTo>
                  <a:lnTo>
                    <a:pt x="221" y="111"/>
                  </a:lnTo>
                  <a:lnTo>
                    <a:pt x="221" y="109"/>
                  </a:lnTo>
                  <a:lnTo>
                    <a:pt x="199" y="133"/>
                  </a:lnTo>
                  <a:lnTo>
                    <a:pt x="197" y="130"/>
                  </a:lnTo>
                  <a:lnTo>
                    <a:pt x="192" y="126"/>
                  </a:lnTo>
                  <a:lnTo>
                    <a:pt x="183" y="121"/>
                  </a:lnTo>
                  <a:lnTo>
                    <a:pt x="173" y="114"/>
                  </a:lnTo>
                  <a:lnTo>
                    <a:pt x="166" y="111"/>
                  </a:lnTo>
                  <a:lnTo>
                    <a:pt x="159" y="107"/>
                  </a:lnTo>
                  <a:lnTo>
                    <a:pt x="152" y="104"/>
                  </a:lnTo>
                  <a:lnTo>
                    <a:pt x="145" y="102"/>
                  </a:lnTo>
                  <a:lnTo>
                    <a:pt x="135" y="97"/>
                  </a:lnTo>
                  <a:lnTo>
                    <a:pt x="128" y="95"/>
                  </a:lnTo>
                  <a:lnTo>
                    <a:pt x="121" y="92"/>
                  </a:lnTo>
                  <a:lnTo>
                    <a:pt x="114" y="92"/>
                  </a:lnTo>
                  <a:lnTo>
                    <a:pt x="107" y="88"/>
                  </a:lnTo>
                  <a:lnTo>
                    <a:pt x="97" y="88"/>
                  </a:lnTo>
                  <a:lnTo>
                    <a:pt x="90" y="88"/>
                  </a:lnTo>
                  <a:lnTo>
                    <a:pt x="83" y="88"/>
                  </a:lnTo>
                  <a:lnTo>
                    <a:pt x="76" y="88"/>
                  </a:lnTo>
                  <a:lnTo>
                    <a:pt x="69" y="88"/>
                  </a:lnTo>
                  <a:lnTo>
                    <a:pt x="64" y="88"/>
                  </a:lnTo>
                  <a:lnTo>
                    <a:pt x="59" y="90"/>
                  </a:lnTo>
                  <a:lnTo>
                    <a:pt x="47" y="90"/>
                  </a:lnTo>
                  <a:lnTo>
                    <a:pt x="40" y="92"/>
                  </a:lnTo>
                  <a:lnTo>
                    <a:pt x="36" y="95"/>
                  </a:lnTo>
                  <a:lnTo>
                    <a:pt x="36" y="97"/>
                  </a:lnTo>
                  <a:lnTo>
                    <a:pt x="33" y="95"/>
                  </a:lnTo>
                  <a:lnTo>
                    <a:pt x="31" y="92"/>
                  </a:lnTo>
                  <a:lnTo>
                    <a:pt x="28" y="85"/>
                  </a:lnTo>
                  <a:lnTo>
                    <a:pt x="26" y="81"/>
                  </a:lnTo>
                  <a:lnTo>
                    <a:pt x="24" y="71"/>
                  </a:lnTo>
                  <a:lnTo>
                    <a:pt x="21" y="64"/>
                  </a:lnTo>
                  <a:lnTo>
                    <a:pt x="21" y="57"/>
                  </a:lnTo>
                  <a:lnTo>
                    <a:pt x="21" y="52"/>
                  </a:lnTo>
                  <a:lnTo>
                    <a:pt x="24" y="45"/>
                  </a:lnTo>
                  <a:lnTo>
                    <a:pt x="28" y="38"/>
                  </a:lnTo>
                  <a:lnTo>
                    <a:pt x="36" y="33"/>
                  </a:lnTo>
                  <a:lnTo>
                    <a:pt x="47" y="31"/>
                  </a:lnTo>
                  <a:lnTo>
                    <a:pt x="50" y="28"/>
                  </a:lnTo>
                  <a:lnTo>
                    <a:pt x="57" y="26"/>
                  </a:lnTo>
                  <a:lnTo>
                    <a:pt x="64" y="26"/>
                  </a:lnTo>
                  <a:lnTo>
                    <a:pt x="71" y="26"/>
                  </a:lnTo>
                  <a:lnTo>
                    <a:pt x="78" y="26"/>
                  </a:lnTo>
                  <a:lnTo>
                    <a:pt x="85" y="26"/>
                  </a:lnTo>
                  <a:lnTo>
                    <a:pt x="93" y="26"/>
                  </a:lnTo>
                  <a:lnTo>
                    <a:pt x="102" y="28"/>
                  </a:lnTo>
                  <a:lnTo>
                    <a:pt x="109" y="28"/>
                  </a:lnTo>
                  <a:lnTo>
                    <a:pt x="119" y="28"/>
                  </a:lnTo>
                  <a:lnTo>
                    <a:pt x="126" y="31"/>
                  </a:lnTo>
                  <a:lnTo>
                    <a:pt x="135" y="33"/>
                  </a:lnTo>
                  <a:lnTo>
                    <a:pt x="142" y="33"/>
                  </a:lnTo>
                  <a:lnTo>
                    <a:pt x="149" y="35"/>
                  </a:lnTo>
                  <a:lnTo>
                    <a:pt x="157" y="38"/>
                  </a:lnTo>
                  <a:lnTo>
                    <a:pt x="164" y="40"/>
                  </a:lnTo>
                  <a:lnTo>
                    <a:pt x="176" y="43"/>
                  </a:lnTo>
                  <a:lnTo>
                    <a:pt x="185" y="45"/>
                  </a:lnTo>
                  <a:lnTo>
                    <a:pt x="190" y="47"/>
                  </a:lnTo>
                  <a:lnTo>
                    <a:pt x="192" y="50"/>
                  </a:lnTo>
                  <a:lnTo>
                    <a:pt x="192" y="50"/>
                  </a:lnTo>
                  <a:close/>
                </a:path>
              </a:pathLst>
            </a:custGeom>
            <a:solidFill>
              <a:srgbClr val="000000"/>
            </a:solidFill>
            <a:ln w="9525">
              <a:noFill/>
              <a:round/>
              <a:headEnd/>
              <a:tailEnd/>
            </a:ln>
          </p:spPr>
          <p:txBody>
            <a:bodyPr/>
            <a:lstStyle/>
            <a:p>
              <a:endParaRPr lang="en-AU"/>
            </a:p>
          </p:txBody>
        </p:sp>
        <p:sp>
          <p:nvSpPr>
            <p:cNvPr id="51566" name="Freeform 366"/>
            <p:cNvSpPr>
              <a:spLocks/>
            </p:cNvSpPr>
            <p:nvPr/>
          </p:nvSpPr>
          <p:spPr bwMode="auto">
            <a:xfrm>
              <a:off x="2159" y="-515"/>
              <a:ext cx="140" cy="194"/>
            </a:xfrm>
            <a:custGeom>
              <a:avLst/>
              <a:gdLst/>
              <a:ahLst/>
              <a:cxnLst>
                <a:cxn ang="0">
                  <a:pos x="71" y="192"/>
                </a:cxn>
                <a:cxn ang="0">
                  <a:pos x="57" y="175"/>
                </a:cxn>
                <a:cxn ang="0">
                  <a:pos x="41" y="156"/>
                </a:cxn>
                <a:cxn ang="0">
                  <a:pos x="29" y="142"/>
                </a:cxn>
                <a:cxn ang="0">
                  <a:pos x="19" y="126"/>
                </a:cxn>
                <a:cxn ang="0">
                  <a:pos x="12" y="111"/>
                </a:cxn>
                <a:cxn ang="0">
                  <a:pos x="5" y="95"/>
                </a:cxn>
                <a:cxn ang="0">
                  <a:pos x="0" y="78"/>
                </a:cxn>
                <a:cxn ang="0">
                  <a:pos x="0" y="64"/>
                </a:cxn>
                <a:cxn ang="0">
                  <a:pos x="3" y="50"/>
                </a:cxn>
                <a:cxn ang="0">
                  <a:pos x="7" y="33"/>
                </a:cxn>
                <a:cxn ang="0">
                  <a:pos x="22" y="14"/>
                </a:cxn>
                <a:cxn ang="0">
                  <a:pos x="33" y="4"/>
                </a:cxn>
                <a:cxn ang="0">
                  <a:pos x="48" y="0"/>
                </a:cxn>
                <a:cxn ang="0">
                  <a:pos x="64" y="2"/>
                </a:cxn>
                <a:cxn ang="0">
                  <a:pos x="69" y="7"/>
                </a:cxn>
                <a:cxn ang="0">
                  <a:pos x="71" y="21"/>
                </a:cxn>
                <a:cxn ang="0">
                  <a:pos x="79" y="38"/>
                </a:cxn>
                <a:cxn ang="0">
                  <a:pos x="90" y="61"/>
                </a:cxn>
                <a:cxn ang="0">
                  <a:pos x="105" y="83"/>
                </a:cxn>
                <a:cxn ang="0">
                  <a:pos x="121" y="107"/>
                </a:cxn>
                <a:cxn ang="0">
                  <a:pos x="133" y="121"/>
                </a:cxn>
                <a:cxn ang="0">
                  <a:pos x="140" y="128"/>
                </a:cxn>
                <a:cxn ang="0">
                  <a:pos x="135" y="123"/>
                </a:cxn>
                <a:cxn ang="0">
                  <a:pos x="121" y="116"/>
                </a:cxn>
                <a:cxn ang="0">
                  <a:pos x="105" y="102"/>
                </a:cxn>
                <a:cxn ang="0">
                  <a:pos x="90" y="85"/>
                </a:cxn>
                <a:cxn ang="0">
                  <a:pos x="76" y="66"/>
                </a:cxn>
                <a:cxn ang="0">
                  <a:pos x="64" y="47"/>
                </a:cxn>
                <a:cxn ang="0">
                  <a:pos x="60" y="33"/>
                </a:cxn>
                <a:cxn ang="0">
                  <a:pos x="57" y="31"/>
                </a:cxn>
                <a:cxn ang="0">
                  <a:pos x="48" y="33"/>
                </a:cxn>
                <a:cxn ang="0">
                  <a:pos x="36" y="42"/>
                </a:cxn>
                <a:cxn ang="0">
                  <a:pos x="29" y="54"/>
                </a:cxn>
                <a:cxn ang="0">
                  <a:pos x="26" y="69"/>
                </a:cxn>
                <a:cxn ang="0">
                  <a:pos x="26" y="83"/>
                </a:cxn>
                <a:cxn ang="0">
                  <a:pos x="29" y="95"/>
                </a:cxn>
                <a:cxn ang="0">
                  <a:pos x="33" y="107"/>
                </a:cxn>
                <a:cxn ang="0">
                  <a:pos x="38" y="121"/>
                </a:cxn>
                <a:cxn ang="0">
                  <a:pos x="45" y="137"/>
                </a:cxn>
                <a:cxn ang="0">
                  <a:pos x="52" y="154"/>
                </a:cxn>
                <a:cxn ang="0">
                  <a:pos x="60" y="166"/>
                </a:cxn>
                <a:cxn ang="0">
                  <a:pos x="64" y="178"/>
                </a:cxn>
                <a:cxn ang="0">
                  <a:pos x="71" y="192"/>
                </a:cxn>
                <a:cxn ang="0">
                  <a:pos x="74" y="194"/>
                </a:cxn>
              </a:cxnLst>
              <a:rect l="0" t="0" r="r" b="b"/>
              <a:pathLst>
                <a:path w="140" h="194">
                  <a:moveTo>
                    <a:pt x="74" y="194"/>
                  </a:moveTo>
                  <a:lnTo>
                    <a:pt x="71" y="192"/>
                  </a:lnTo>
                  <a:lnTo>
                    <a:pt x="64" y="185"/>
                  </a:lnTo>
                  <a:lnTo>
                    <a:pt x="57" y="175"/>
                  </a:lnTo>
                  <a:lnTo>
                    <a:pt x="48" y="164"/>
                  </a:lnTo>
                  <a:lnTo>
                    <a:pt x="41" y="156"/>
                  </a:lnTo>
                  <a:lnTo>
                    <a:pt x="36" y="149"/>
                  </a:lnTo>
                  <a:lnTo>
                    <a:pt x="29" y="142"/>
                  </a:lnTo>
                  <a:lnTo>
                    <a:pt x="24" y="135"/>
                  </a:lnTo>
                  <a:lnTo>
                    <a:pt x="19" y="126"/>
                  </a:lnTo>
                  <a:lnTo>
                    <a:pt x="14" y="118"/>
                  </a:lnTo>
                  <a:lnTo>
                    <a:pt x="12" y="111"/>
                  </a:lnTo>
                  <a:lnTo>
                    <a:pt x="7" y="104"/>
                  </a:lnTo>
                  <a:lnTo>
                    <a:pt x="5" y="95"/>
                  </a:lnTo>
                  <a:lnTo>
                    <a:pt x="3" y="85"/>
                  </a:lnTo>
                  <a:lnTo>
                    <a:pt x="0" y="78"/>
                  </a:lnTo>
                  <a:lnTo>
                    <a:pt x="0" y="73"/>
                  </a:lnTo>
                  <a:lnTo>
                    <a:pt x="0" y="64"/>
                  </a:lnTo>
                  <a:lnTo>
                    <a:pt x="0" y="57"/>
                  </a:lnTo>
                  <a:lnTo>
                    <a:pt x="3" y="50"/>
                  </a:lnTo>
                  <a:lnTo>
                    <a:pt x="5" y="45"/>
                  </a:lnTo>
                  <a:lnTo>
                    <a:pt x="7" y="33"/>
                  </a:lnTo>
                  <a:lnTo>
                    <a:pt x="14" y="23"/>
                  </a:lnTo>
                  <a:lnTo>
                    <a:pt x="22" y="14"/>
                  </a:lnTo>
                  <a:lnTo>
                    <a:pt x="29" y="9"/>
                  </a:lnTo>
                  <a:lnTo>
                    <a:pt x="33" y="4"/>
                  </a:lnTo>
                  <a:lnTo>
                    <a:pt x="41" y="2"/>
                  </a:lnTo>
                  <a:lnTo>
                    <a:pt x="48" y="0"/>
                  </a:lnTo>
                  <a:lnTo>
                    <a:pt x="55" y="0"/>
                  </a:lnTo>
                  <a:lnTo>
                    <a:pt x="64" y="2"/>
                  </a:lnTo>
                  <a:lnTo>
                    <a:pt x="69" y="4"/>
                  </a:lnTo>
                  <a:lnTo>
                    <a:pt x="69" y="7"/>
                  </a:lnTo>
                  <a:lnTo>
                    <a:pt x="69" y="12"/>
                  </a:lnTo>
                  <a:lnTo>
                    <a:pt x="71" y="21"/>
                  </a:lnTo>
                  <a:lnTo>
                    <a:pt x="74" y="28"/>
                  </a:lnTo>
                  <a:lnTo>
                    <a:pt x="79" y="38"/>
                  </a:lnTo>
                  <a:lnTo>
                    <a:pt x="83" y="47"/>
                  </a:lnTo>
                  <a:lnTo>
                    <a:pt x="90" y="61"/>
                  </a:lnTo>
                  <a:lnTo>
                    <a:pt x="95" y="71"/>
                  </a:lnTo>
                  <a:lnTo>
                    <a:pt x="105" y="83"/>
                  </a:lnTo>
                  <a:lnTo>
                    <a:pt x="112" y="95"/>
                  </a:lnTo>
                  <a:lnTo>
                    <a:pt x="121" y="107"/>
                  </a:lnTo>
                  <a:lnTo>
                    <a:pt x="126" y="114"/>
                  </a:lnTo>
                  <a:lnTo>
                    <a:pt x="133" y="121"/>
                  </a:lnTo>
                  <a:lnTo>
                    <a:pt x="138" y="126"/>
                  </a:lnTo>
                  <a:lnTo>
                    <a:pt x="140" y="128"/>
                  </a:lnTo>
                  <a:lnTo>
                    <a:pt x="138" y="126"/>
                  </a:lnTo>
                  <a:lnTo>
                    <a:pt x="135" y="123"/>
                  </a:lnTo>
                  <a:lnTo>
                    <a:pt x="128" y="121"/>
                  </a:lnTo>
                  <a:lnTo>
                    <a:pt x="121" y="116"/>
                  </a:lnTo>
                  <a:lnTo>
                    <a:pt x="112" y="109"/>
                  </a:lnTo>
                  <a:lnTo>
                    <a:pt x="105" y="102"/>
                  </a:lnTo>
                  <a:lnTo>
                    <a:pt x="97" y="92"/>
                  </a:lnTo>
                  <a:lnTo>
                    <a:pt x="90" y="85"/>
                  </a:lnTo>
                  <a:lnTo>
                    <a:pt x="81" y="76"/>
                  </a:lnTo>
                  <a:lnTo>
                    <a:pt x="76" y="66"/>
                  </a:lnTo>
                  <a:lnTo>
                    <a:pt x="69" y="57"/>
                  </a:lnTo>
                  <a:lnTo>
                    <a:pt x="64" y="47"/>
                  </a:lnTo>
                  <a:lnTo>
                    <a:pt x="62" y="40"/>
                  </a:lnTo>
                  <a:lnTo>
                    <a:pt x="60" y="33"/>
                  </a:lnTo>
                  <a:lnTo>
                    <a:pt x="60" y="31"/>
                  </a:lnTo>
                  <a:lnTo>
                    <a:pt x="57" y="31"/>
                  </a:lnTo>
                  <a:lnTo>
                    <a:pt x="52" y="31"/>
                  </a:lnTo>
                  <a:lnTo>
                    <a:pt x="48" y="33"/>
                  </a:lnTo>
                  <a:lnTo>
                    <a:pt x="41" y="40"/>
                  </a:lnTo>
                  <a:lnTo>
                    <a:pt x="36" y="42"/>
                  </a:lnTo>
                  <a:lnTo>
                    <a:pt x="33" y="47"/>
                  </a:lnTo>
                  <a:lnTo>
                    <a:pt x="29" y="54"/>
                  </a:lnTo>
                  <a:lnTo>
                    <a:pt x="29" y="61"/>
                  </a:lnTo>
                  <a:lnTo>
                    <a:pt x="26" y="69"/>
                  </a:lnTo>
                  <a:lnTo>
                    <a:pt x="26" y="78"/>
                  </a:lnTo>
                  <a:lnTo>
                    <a:pt x="26" y="83"/>
                  </a:lnTo>
                  <a:lnTo>
                    <a:pt x="29" y="88"/>
                  </a:lnTo>
                  <a:lnTo>
                    <a:pt x="29" y="95"/>
                  </a:lnTo>
                  <a:lnTo>
                    <a:pt x="33" y="102"/>
                  </a:lnTo>
                  <a:lnTo>
                    <a:pt x="33" y="107"/>
                  </a:lnTo>
                  <a:lnTo>
                    <a:pt x="36" y="114"/>
                  </a:lnTo>
                  <a:lnTo>
                    <a:pt x="38" y="121"/>
                  </a:lnTo>
                  <a:lnTo>
                    <a:pt x="43" y="130"/>
                  </a:lnTo>
                  <a:lnTo>
                    <a:pt x="45" y="137"/>
                  </a:lnTo>
                  <a:lnTo>
                    <a:pt x="50" y="145"/>
                  </a:lnTo>
                  <a:lnTo>
                    <a:pt x="52" y="154"/>
                  </a:lnTo>
                  <a:lnTo>
                    <a:pt x="57" y="161"/>
                  </a:lnTo>
                  <a:lnTo>
                    <a:pt x="60" y="166"/>
                  </a:lnTo>
                  <a:lnTo>
                    <a:pt x="62" y="173"/>
                  </a:lnTo>
                  <a:lnTo>
                    <a:pt x="64" y="178"/>
                  </a:lnTo>
                  <a:lnTo>
                    <a:pt x="67" y="185"/>
                  </a:lnTo>
                  <a:lnTo>
                    <a:pt x="71" y="192"/>
                  </a:lnTo>
                  <a:lnTo>
                    <a:pt x="74" y="194"/>
                  </a:lnTo>
                  <a:lnTo>
                    <a:pt x="74" y="194"/>
                  </a:lnTo>
                  <a:close/>
                </a:path>
              </a:pathLst>
            </a:custGeom>
            <a:solidFill>
              <a:srgbClr val="000000"/>
            </a:solidFill>
            <a:ln w="9525">
              <a:noFill/>
              <a:round/>
              <a:headEnd/>
              <a:tailEnd/>
            </a:ln>
          </p:spPr>
          <p:txBody>
            <a:bodyPr/>
            <a:lstStyle/>
            <a:p>
              <a:endParaRPr lang="en-AU"/>
            </a:p>
          </p:txBody>
        </p:sp>
        <p:sp>
          <p:nvSpPr>
            <p:cNvPr id="51567" name="Freeform 367"/>
            <p:cNvSpPr>
              <a:spLocks/>
            </p:cNvSpPr>
            <p:nvPr/>
          </p:nvSpPr>
          <p:spPr bwMode="auto">
            <a:xfrm>
              <a:off x="2321" y="-620"/>
              <a:ext cx="83" cy="95"/>
            </a:xfrm>
            <a:custGeom>
              <a:avLst/>
              <a:gdLst/>
              <a:ahLst/>
              <a:cxnLst>
                <a:cxn ang="0">
                  <a:pos x="83" y="45"/>
                </a:cxn>
                <a:cxn ang="0">
                  <a:pos x="80" y="43"/>
                </a:cxn>
                <a:cxn ang="0">
                  <a:pos x="78" y="38"/>
                </a:cxn>
                <a:cxn ang="0">
                  <a:pos x="73" y="31"/>
                </a:cxn>
                <a:cxn ang="0">
                  <a:pos x="68" y="26"/>
                </a:cxn>
                <a:cxn ang="0">
                  <a:pos x="61" y="17"/>
                </a:cxn>
                <a:cxn ang="0">
                  <a:pos x="54" y="10"/>
                </a:cxn>
                <a:cxn ang="0">
                  <a:pos x="45" y="5"/>
                </a:cxn>
                <a:cxn ang="0">
                  <a:pos x="38" y="3"/>
                </a:cxn>
                <a:cxn ang="0">
                  <a:pos x="30" y="0"/>
                </a:cxn>
                <a:cxn ang="0">
                  <a:pos x="23" y="3"/>
                </a:cxn>
                <a:cxn ang="0">
                  <a:pos x="16" y="5"/>
                </a:cxn>
                <a:cxn ang="0">
                  <a:pos x="11" y="12"/>
                </a:cxn>
                <a:cxn ang="0">
                  <a:pos x="7" y="19"/>
                </a:cxn>
                <a:cxn ang="0">
                  <a:pos x="2" y="29"/>
                </a:cxn>
                <a:cxn ang="0">
                  <a:pos x="0" y="38"/>
                </a:cxn>
                <a:cxn ang="0">
                  <a:pos x="0" y="48"/>
                </a:cxn>
                <a:cxn ang="0">
                  <a:pos x="0" y="55"/>
                </a:cxn>
                <a:cxn ang="0">
                  <a:pos x="2" y="64"/>
                </a:cxn>
                <a:cxn ang="0">
                  <a:pos x="4" y="71"/>
                </a:cxn>
                <a:cxn ang="0">
                  <a:pos x="7" y="79"/>
                </a:cxn>
                <a:cxn ang="0">
                  <a:pos x="9" y="86"/>
                </a:cxn>
                <a:cxn ang="0">
                  <a:pos x="14" y="90"/>
                </a:cxn>
                <a:cxn ang="0">
                  <a:pos x="16" y="93"/>
                </a:cxn>
                <a:cxn ang="0">
                  <a:pos x="16" y="93"/>
                </a:cxn>
                <a:cxn ang="0">
                  <a:pos x="73" y="95"/>
                </a:cxn>
                <a:cxn ang="0">
                  <a:pos x="73" y="81"/>
                </a:cxn>
                <a:cxn ang="0">
                  <a:pos x="23" y="79"/>
                </a:cxn>
                <a:cxn ang="0">
                  <a:pos x="21" y="76"/>
                </a:cxn>
                <a:cxn ang="0">
                  <a:pos x="21" y="69"/>
                </a:cxn>
                <a:cxn ang="0">
                  <a:pos x="16" y="57"/>
                </a:cxn>
                <a:cxn ang="0">
                  <a:pos x="16" y="48"/>
                </a:cxn>
                <a:cxn ang="0">
                  <a:pos x="16" y="41"/>
                </a:cxn>
                <a:cxn ang="0">
                  <a:pos x="19" y="33"/>
                </a:cxn>
                <a:cxn ang="0">
                  <a:pos x="23" y="29"/>
                </a:cxn>
                <a:cxn ang="0">
                  <a:pos x="26" y="24"/>
                </a:cxn>
                <a:cxn ang="0">
                  <a:pos x="35" y="19"/>
                </a:cxn>
                <a:cxn ang="0">
                  <a:pos x="47" y="19"/>
                </a:cxn>
                <a:cxn ang="0">
                  <a:pos x="52" y="22"/>
                </a:cxn>
                <a:cxn ang="0">
                  <a:pos x="59" y="26"/>
                </a:cxn>
                <a:cxn ang="0">
                  <a:pos x="64" y="29"/>
                </a:cxn>
                <a:cxn ang="0">
                  <a:pos x="71" y="33"/>
                </a:cxn>
                <a:cxn ang="0">
                  <a:pos x="78" y="41"/>
                </a:cxn>
                <a:cxn ang="0">
                  <a:pos x="83" y="45"/>
                </a:cxn>
                <a:cxn ang="0">
                  <a:pos x="83" y="45"/>
                </a:cxn>
              </a:cxnLst>
              <a:rect l="0" t="0" r="r" b="b"/>
              <a:pathLst>
                <a:path w="83" h="95">
                  <a:moveTo>
                    <a:pt x="83" y="45"/>
                  </a:moveTo>
                  <a:lnTo>
                    <a:pt x="80" y="43"/>
                  </a:lnTo>
                  <a:lnTo>
                    <a:pt x="78" y="38"/>
                  </a:lnTo>
                  <a:lnTo>
                    <a:pt x="73" y="31"/>
                  </a:lnTo>
                  <a:lnTo>
                    <a:pt x="68" y="26"/>
                  </a:lnTo>
                  <a:lnTo>
                    <a:pt x="61" y="17"/>
                  </a:lnTo>
                  <a:lnTo>
                    <a:pt x="54" y="10"/>
                  </a:lnTo>
                  <a:lnTo>
                    <a:pt x="45" y="5"/>
                  </a:lnTo>
                  <a:lnTo>
                    <a:pt x="38" y="3"/>
                  </a:lnTo>
                  <a:lnTo>
                    <a:pt x="30" y="0"/>
                  </a:lnTo>
                  <a:lnTo>
                    <a:pt x="23" y="3"/>
                  </a:lnTo>
                  <a:lnTo>
                    <a:pt x="16" y="5"/>
                  </a:lnTo>
                  <a:lnTo>
                    <a:pt x="11" y="12"/>
                  </a:lnTo>
                  <a:lnTo>
                    <a:pt x="7" y="19"/>
                  </a:lnTo>
                  <a:lnTo>
                    <a:pt x="2" y="29"/>
                  </a:lnTo>
                  <a:lnTo>
                    <a:pt x="0" y="38"/>
                  </a:lnTo>
                  <a:lnTo>
                    <a:pt x="0" y="48"/>
                  </a:lnTo>
                  <a:lnTo>
                    <a:pt x="0" y="55"/>
                  </a:lnTo>
                  <a:lnTo>
                    <a:pt x="2" y="64"/>
                  </a:lnTo>
                  <a:lnTo>
                    <a:pt x="4" y="71"/>
                  </a:lnTo>
                  <a:lnTo>
                    <a:pt x="7" y="79"/>
                  </a:lnTo>
                  <a:lnTo>
                    <a:pt x="9" y="86"/>
                  </a:lnTo>
                  <a:lnTo>
                    <a:pt x="14" y="90"/>
                  </a:lnTo>
                  <a:lnTo>
                    <a:pt x="16" y="93"/>
                  </a:lnTo>
                  <a:lnTo>
                    <a:pt x="16" y="93"/>
                  </a:lnTo>
                  <a:lnTo>
                    <a:pt x="73" y="95"/>
                  </a:lnTo>
                  <a:lnTo>
                    <a:pt x="73" y="81"/>
                  </a:lnTo>
                  <a:lnTo>
                    <a:pt x="23" y="79"/>
                  </a:lnTo>
                  <a:lnTo>
                    <a:pt x="21" y="76"/>
                  </a:lnTo>
                  <a:lnTo>
                    <a:pt x="21" y="69"/>
                  </a:lnTo>
                  <a:lnTo>
                    <a:pt x="16" y="57"/>
                  </a:lnTo>
                  <a:lnTo>
                    <a:pt x="16" y="48"/>
                  </a:lnTo>
                  <a:lnTo>
                    <a:pt x="16" y="41"/>
                  </a:lnTo>
                  <a:lnTo>
                    <a:pt x="19" y="33"/>
                  </a:lnTo>
                  <a:lnTo>
                    <a:pt x="23" y="29"/>
                  </a:lnTo>
                  <a:lnTo>
                    <a:pt x="26" y="24"/>
                  </a:lnTo>
                  <a:lnTo>
                    <a:pt x="35" y="19"/>
                  </a:lnTo>
                  <a:lnTo>
                    <a:pt x="47" y="19"/>
                  </a:lnTo>
                  <a:lnTo>
                    <a:pt x="52" y="22"/>
                  </a:lnTo>
                  <a:lnTo>
                    <a:pt x="59" y="26"/>
                  </a:lnTo>
                  <a:lnTo>
                    <a:pt x="64" y="29"/>
                  </a:lnTo>
                  <a:lnTo>
                    <a:pt x="71" y="33"/>
                  </a:lnTo>
                  <a:lnTo>
                    <a:pt x="78" y="41"/>
                  </a:lnTo>
                  <a:lnTo>
                    <a:pt x="83" y="45"/>
                  </a:lnTo>
                  <a:lnTo>
                    <a:pt x="83" y="45"/>
                  </a:lnTo>
                  <a:close/>
                </a:path>
              </a:pathLst>
            </a:custGeom>
            <a:solidFill>
              <a:srgbClr val="000000"/>
            </a:solidFill>
            <a:ln w="9525">
              <a:noFill/>
              <a:round/>
              <a:headEnd/>
              <a:tailEnd/>
            </a:ln>
          </p:spPr>
          <p:txBody>
            <a:bodyPr/>
            <a:lstStyle/>
            <a:p>
              <a:endParaRPr lang="en-AU"/>
            </a:p>
          </p:txBody>
        </p:sp>
        <p:sp>
          <p:nvSpPr>
            <p:cNvPr id="51568" name="Freeform 368"/>
            <p:cNvSpPr>
              <a:spLocks/>
            </p:cNvSpPr>
            <p:nvPr/>
          </p:nvSpPr>
          <p:spPr bwMode="auto">
            <a:xfrm>
              <a:off x="2048" y="-83"/>
              <a:ext cx="59" cy="59"/>
            </a:xfrm>
            <a:custGeom>
              <a:avLst/>
              <a:gdLst/>
              <a:ahLst/>
              <a:cxnLst>
                <a:cxn ang="0">
                  <a:pos x="59" y="59"/>
                </a:cxn>
                <a:cxn ang="0">
                  <a:pos x="50" y="2"/>
                </a:cxn>
                <a:cxn ang="0">
                  <a:pos x="45" y="0"/>
                </a:cxn>
                <a:cxn ang="0">
                  <a:pos x="38" y="0"/>
                </a:cxn>
                <a:cxn ang="0">
                  <a:pos x="26" y="0"/>
                </a:cxn>
                <a:cxn ang="0">
                  <a:pos x="16" y="5"/>
                </a:cxn>
                <a:cxn ang="0">
                  <a:pos x="14" y="7"/>
                </a:cxn>
                <a:cxn ang="0">
                  <a:pos x="9" y="14"/>
                </a:cxn>
                <a:cxn ang="0">
                  <a:pos x="7" y="19"/>
                </a:cxn>
                <a:cxn ang="0">
                  <a:pos x="4" y="26"/>
                </a:cxn>
                <a:cxn ang="0">
                  <a:pos x="0" y="36"/>
                </a:cxn>
                <a:cxn ang="0">
                  <a:pos x="0" y="40"/>
                </a:cxn>
                <a:cxn ang="0">
                  <a:pos x="4" y="59"/>
                </a:cxn>
                <a:cxn ang="0">
                  <a:pos x="16" y="59"/>
                </a:cxn>
                <a:cxn ang="0">
                  <a:pos x="16" y="57"/>
                </a:cxn>
                <a:cxn ang="0">
                  <a:pos x="14" y="52"/>
                </a:cxn>
                <a:cxn ang="0">
                  <a:pos x="14" y="45"/>
                </a:cxn>
                <a:cxn ang="0">
                  <a:pos x="14" y="38"/>
                </a:cxn>
                <a:cxn ang="0">
                  <a:pos x="19" y="28"/>
                </a:cxn>
                <a:cxn ang="0">
                  <a:pos x="26" y="19"/>
                </a:cxn>
                <a:cxn ang="0">
                  <a:pos x="31" y="14"/>
                </a:cxn>
                <a:cxn ang="0">
                  <a:pos x="33" y="12"/>
                </a:cxn>
                <a:cxn ang="0">
                  <a:pos x="47" y="59"/>
                </a:cxn>
                <a:cxn ang="0">
                  <a:pos x="59" y="59"/>
                </a:cxn>
                <a:cxn ang="0">
                  <a:pos x="59" y="59"/>
                </a:cxn>
              </a:cxnLst>
              <a:rect l="0" t="0" r="r" b="b"/>
              <a:pathLst>
                <a:path w="59" h="59">
                  <a:moveTo>
                    <a:pt x="59" y="59"/>
                  </a:moveTo>
                  <a:lnTo>
                    <a:pt x="50" y="2"/>
                  </a:lnTo>
                  <a:lnTo>
                    <a:pt x="45" y="0"/>
                  </a:lnTo>
                  <a:lnTo>
                    <a:pt x="38" y="0"/>
                  </a:lnTo>
                  <a:lnTo>
                    <a:pt x="26" y="0"/>
                  </a:lnTo>
                  <a:lnTo>
                    <a:pt x="16" y="5"/>
                  </a:lnTo>
                  <a:lnTo>
                    <a:pt x="14" y="7"/>
                  </a:lnTo>
                  <a:lnTo>
                    <a:pt x="9" y="14"/>
                  </a:lnTo>
                  <a:lnTo>
                    <a:pt x="7" y="19"/>
                  </a:lnTo>
                  <a:lnTo>
                    <a:pt x="4" y="26"/>
                  </a:lnTo>
                  <a:lnTo>
                    <a:pt x="0" y="36"/>
                  </a:lnTo>
                  <a:lnTo>
                    <a:pt x="0" y="40"/>
                  </a:lnTo>
                  <a:lnTo>
                    <a:pt x="4" y="59"/>
                  </a:lnTo>
                  <a:lnTo>
                    <a:pt x="16" y="59"/>
                  </a:lnTo>
                  <a:lnTo>
                    <a:pt x="16" y="57"/>
                  </a:lnTo>
                  <a:lnTo>
                    <a:pt x="14" y="52"/>
                  </a:lnTo>
                  <a:lnTo>
                    <a:pt x="14" y="45"/>
                  </a:lnTo>
                  <a:lnTo>
                    <a:pt x="14" y="38"/>
                  </a:lnTo>
                  <a:lnTo>
                    <a:pt x="19" y="28"/>
                  </a:lnTo>
                  <a:lnTo>
                    <a:pt x="26" y="19"/>
                  </a:lnTo>
                  <a:lnTo>
                    <a:pt x="31" y="14"/>
                  </a:lnTo>
                  <a:lnTo>
                    <a:pt x="33" y="12"/>
                  </a:lnTo>
                  <a:lnTo>
                    <a:pt x="47" y="59"/>
                  </a:lnTo>
                  <a:lnTo>
                    <a:pt x="59" y="59"/>
                  </a:lnTo>
                  <a:lnTo>
                    <a:pt x="59" y="59"/>
                  </a:lnTo>
                  <a:close/>
                </a:path>
              </a:pathLst>
            </a:custGeom>
            <a:solidFill>
              <a:srgbClr val="000000"/>
            </a:solidFill>
            <a:ln w="9525">
              <a:noFill/>
              <a:round/>
              <a:headEnd/>
              <a:tailEnd/>
            </a:ln>
          </p:spPr>
          <p:txBody>
            <a:bodyPr/>
            <a:lstStyle/>
            <a:p>
              <a:endParaRPr lang="en-AU"/>
            </a:p>
          </p:txBody>
        </p:sp>
        <p:sp>
          <p:nvSpPr>
            <p:cNvPr id="51569" name="Freeform 369"/>
            <p:cNvSpPr>
              <a:spLocks/>
            </p:cNvSpPr>
            <p:nvPr/>
          </p:nvSpPr>
          <p:spPr bwMode="auto">
            <a:xfrm>
              <a:off x="2411" y="-268"/>
              <a:ext cx="102" cy="330"/>
            </a:xfrm>
            <a:custGeom>
              <a:avLst/>
              <a:gdLst/>
              <a:ahLst/>
              <a:cxnLst>
                <a:cxn ang="0">
                  <a:pos x="0" y="0"/>
                </a:cxn>
                <a:cxn ang="0">
                  <a:pos x="38" y="40"/>
                </a:cxn>
                <a:cxn ang="0">
                  <a:pos x="35" y="40"/>
                </a:cxn>
                <a:cxn ang="0">
                  <a:pos x="35" y="47"/>
                </a:cxn>
                <a:cxn ang="0">
                  <a:pos x="33" y="50"/>
                </a:cxn>
                <a:cxn ang="0">
                  <a:pos x="33" y="54"/>
                </a:cxn>
                <a:cxn ang="0">
                  <a:pos x="33" y="61"/>
                </a:cxn>
                <a:cxn ang="0">
                  <a:pos x="33" y="69"/>
                </a:cxn>
                <a:cxn ang="0">
                  <a:pos x="31" y="76"/>
                </a:cxn>
                <a:cxn ang="0">
                  <a:pos x="31" y="85"/>
                </a:cxn>
                <a:cxn ang="0">
                  <a:pos x="31" y="92"/>
                </a:cxn>
                <a:cxn ang="0">
                  <a:pos x="33" y="104"/>
                </a:cxn>
                <a:cxn ang="0">
                  <a:pos x="33" y="114"/>
                </a:cxn>
                <a:cxn ang="0">
                  <a:pos x="35" y="126"/>
                </a:cxn>
                <a:cxn ang="0">
                  <a:pos x="38" y="137"/>
                </a:cxn>
                <a:cxn ang="0">
                  <a:pos x="40" y="152"/>
                </a:cxn>
                <a:cxn ang="0">
                  <a:pos x="42" y="164"/>
                </a:cxn>
                <a:cxn ang="0">
                  <a:pos x="47" y="175"/>
                </a:cxn>
                <a:cxn ang="0">
                  <a:pos x="50" y="187"/>
                </a:cxn>
                <a:cxn ang="0">
                  <a:pos x="57" y="202"/>
                </a:cxn>
                <a:cxn ang="0">
                  <a:pos x="59" y="216"/>
                </a:cxn>
                <a:cxn ang="0">
                  <a:pos x="64" y="228"/>
                </a:cxn>
                <a:cxn ang="0">
                  <a:pos x="69" y="242"/>
                </a:cxn>
                <a:cxn ang="0">
                  <a:pos x="76" y="254"/>
                </a:cxn>
                <a:cxn ang="0">
                  <a:pos x="80" y="266"/>
                </a:cxn>
                <a:cxn ang="0">
                  <a:pos x="85" y="275"/>
                </a:cxn>
                <a:cxn ang="0">
                  <a:pos x="88" y="285"/>
                </a:cxn>
                <a:cxn ang="0">
                  <a:pos x="92" y="292"/>
                </a:cxn>
                <a:cxn ang="0">
                  <a:pos x="95" y="299"/>
                </a:cxn>
                <a:cxn ang="0">
                  <a:pos x="99" y="304"/>
                </a:cxn>
                <a:cxn ang="0">
                  <a:pos x="99" y="306"/>
                </a:cxn>
                <a:cxn ang="0">
                  <a:pos x="102" y="308"/>
                </a:cxn>
                <a:cxn ang="0">
                  <a:pos x="69" y="330"/>
                </a:cxn>
                <a:cxn ang="0">
                  <a:pos x="66" y="325"/>
                </a:cxn>
                <a:cxn ang="0">
                  <a:pos x="61" y="316"/>
                </a:cxn>
                <a:cxn ang="0">
                  <a:pos x="57" y="308"/>
                </a:cxn>
                <a:cxn ang="0">
                  <a:pos x="52" y="301"/>
                </a:cxn>
                <a:cxn ang="0">
                  <a:pos x="47" y="292"/>
                </a:cxn>
                <a:cxn ang="0">
                  <a:pos x="45" y="282"/>
                </a:cxn>
                <a:cxn ang="0">
                  <a:pos x="38" y="270"/>
                </a:cxn>
                <a:cxn ang="0">
                  <a:pos x="33" y="259"/>
                </a:cxn>
                <a:cxn ang="0">
                  <a:pos x="28" y="247"/>
                </a:cxn>
                <a:cxn ang="0">
                  <a:pos x="26" y="235"/>
                </a:cxn>
                <a:cxn ang="0">
                  <a:pos x="21" y="221"/>
                </a:cxn>
                <a:cxn ang="0">
                  <a:pos x="16" y="209"/>
                </a:cxn>
                <a:cxn ang="0">
                  <a:pos x="14" y="194"/>
                </a:cxn>
                <a:cxn ang="0">
                  <a:pos x="12" y="183"/>
                </a:cxn>
                <a:cxn ang="0">
                  <a:pos x="9" y="168"/>
                </a:cxn>
                <a:cxn ang="0">
                  <a:pos x="7" y="156"/>
                </a:cxn>
                <a:cxn ang="0">
                  <a:pos x="4" y="142"/>
                </a:cxn>
                <a:cxn ang="0">
                  <a:pos x="4" y="133"/>
                </a:cxn>
                <a:cxn ang="0">
                  <a:pos x="4" y="121"/>
                </a:cxn>
                <a:cxn ang="0">
                  <a:pos x="4" y="109"/>
                </a:cxn>
                <a:cxn ang="0">
                  <a:pos x="4" y="97"/>
                </a:cxn>
                <a:cxn ang="0">
                  <a:pos x="7" y="90"/>
                </a:cxn>
                <a:cxn ang="0">
                  <a:pos x="7" y="80"/>
                </a:cxn>
                <a:cxn ang="0">
                  <a:pos x="7" y="73"/>
                </a:cxn>
                <a:cxn ang="0">
                  <a:pos x="7" y="64"/>
                </a:cxn>
                <a:cxn ang="0">
                  <a:pos x="9" y="59"/>
                </a:cxn>
                <a:cxn ang="0">
                  <a:pos x="12" y="52"/>
                </a:cxn>
                <a:cxn ang="0">
                  <a:pos x="12" y="50"/>
                </a:cxn>
                <a:cxn ang="0">
                  <a:pos x="0" y="0"/>
                </a:cxn>
                <a:cxn ang="0">
                  <a:pos x="0" y="0"/>
                </a:cxn>
              </a:cxnLst>
              <a:rect l="0" t="0" r="r" b="b"/>
              <a:pathLst>
                <a:path w="102" h="330">
                  <a:moveTo>
                    <a:pt x="0" y="0"/>
                  </a:moveTo>
                  <a:lnTo>
                    <a:pt x="38" y="40"/>
                  </a:lnTo>
                  <a:lnTo>
                    <a:pt x="35" y="40"/>
                  </a:lnTo>
                  <a:lnTo>
                    <a:pt x="35" y="47"/>
                  </a:lnTo>
                  <a:lnTo>
                    <a:pt x="33" y="50"/>
                  </a:lnTo>
                  <a:lnTo>
                    <a:pt x="33" y="54"/>
                  </a:lnTo>
                  <a:lnTo>
                    <a:pt x="33" y="61"/>
                  </a:lnTo>
                  <a:lnTo>
                    <a:pt x="33" y="69"/>
                  </a:lnTo>
                  <a:lnTo>
                    <a:pt x="31" y="76"/>
                  </a:lnTo>
                  <a:lnTo>
                    <a:pt x="31" y="85"/>
                  </a:lnTo>
                  <a:lnTo>
                    <a:pt x="31" y="92"/>
                  </a:lnTo>
                  <a:lnTo>
                    <a:pt x="33" y="104"/>
                  </a:lnTo>
                  <a:lnTo>
                    <a:pt x="33" y="114"/>
                  </a:lnTo>
                  <a:lnTo>
                    <a:pt x="35" y="126"/>
                  </a:lnTo>
                  <a:lnTo>
                    <a:pt x="38" y="137"/>
                  </a:lnTo>
                  <a:lnTo>
                    <a:pt x="40" y="152"/>
                  </a:lnTo>
                  <a:lnTo>
                    <a:pt x="42" y="164"/>
                  </a:lnTo>
                  <a:lnTo>
                    <a:pt x="47" y="175"/>
                  </a:lnTo>
                  <a:lnTo>
                    <a:pt x="50" y="187"/>
                  </a:lnTo>
                  <a:lnTo>
                    <a:pt x="57" y="202"/>
                  </a:lnTo>
                  <a:lnTo>
                    <a:pt x="59" y="216"/>
                  </a:lnTo>
                  <a:lnTo>
                    <a:pt x="64" y="228"/>
                  </a:lnTo>
                  <a:lnTo>
                    <a:pt x="69" y="242"/>
                  </a:lnTo>
                  <a:lnTo>
                    <a:pt x="76" y="254"/>
                  </a:lnTo>
                  <a:lnTo>
                    <a:pt x="80" y="266"/>
                  </a:lnTo>
                  <a:lnTo>
                    <a:pt x="85" y="275"/>
                  </a:lnTo>
                  <a:lnTo>
                    <a:pt x="88" y="285"/>
                  </a:lnTo>
                  <a:lnTo>
                    <a:pt x="92" y="292"/>
                  </a:lnTo>
                  <a:lnTo>
                    <a:pt x="95" y="299"/>
                  </a:lnTo>
                  <a:lnTo>
                    <a:pt x="99" y="304"/>
                  </a:lnTo>
                  <a:lnTo>
                    <a:pt x="99" y="306"/>
                  </a:lnTo>
                  <a:lnTo>
                    <a:pt x="102" y="308"/>
                  </a:lnTo>
                  <a:lnTo>
                    <a:pt x="69" y="330"/>
                  </a:lnTo>
                  <a:lnTo>
                    <a:pt x="66" y="325"/>
                  </a:lnTo>
                  <a:lnTo>
                    <a:pt x="61" y="316"/>
                  </a:lnTo>
                  <a:lnTo>
                    <a:pt x="57" y="308"/>
                  </a:lnTo>
                  <a:lnTo>
                    <a:pt x="52" y="301"/>
                  </a:lnTo>
                  <a:lnTo>
                    <a:pt x="47" y="292"/>
                  </a:lnTo>
                  <a:lnTo>
                    <a:pt x="45" y="282"/>
                  </a:lnTo>
                  <a:lnTo>
                    <a:pt x="38" y="270"/>
                  </a:lnTo>
                  <a:lnTo>
                    <a:pt x="33" y="259"/>
                  </a:lnTo>
                  <a:lnTo>
                    <a:pt x="28" y="247"/>
                  </a:lnTo>
                  <a:lnTo>
                    <a:pt x="26" y="235"/>
                  </a:lnTo>
                  <a:lnTo>
                    <a:pt x="21" y="221"/>
                  </a:lnTo>
                  <a:lnTo>
                    <a:pt x="16" y="209"/>
                  </a:lnTo>
                  <a:lnTo>
                    <a:pt x="14" y="194"/>
                  </a:lnTo>
                  <a:lnTo>
                    <a:pt x="12" y="183"/>
                  </a:lnTo>
                  <a:lnTo>
                    <a:pt x="9" y="168"/>
                  </a:lnTo>
                  <a:lnTo>
                    <a:pt x="7" y="156"/>
                  </a:lnTo>
                  <a:lnTo>
                    <a:pt x="4" y="142"/>
                  </a:lnTo>
                  <a:lnTo>
                    <a:pt x="4" y="133"/>
                  </a:lnTo>
                  <a:lnTo>
                    <a:pt x="4" y="121"/>
                  </a:lnTo>
                  <a:lnTo>
                    <a:pt x="4" y="109"/>
                  </a:lnTo>
                  <a:lnTo>
                    <a:pt x="4" y="97"/>
                  </a:lnTo>
                  <a:lnTo>
                    <a:pt x="7" y="90"/>
                  </a:lnTo>
                  <a:lnTo>
                    <a:pt x="7" y="80"/>
                  </a:lnTo>
                  <a:lnTo>
                    <a:pt x="7" y="73"/>
                  </a:lnTo>
                  <a:lnTo>
                    <a:pt x="7" y="64"/>
                  </a:lnTo>
                  <a:lnTo>
                    <a:pt x="9" y="59"/>
                  </a:lnTo>
                  <a:lnTo>
                    <a:pt x="12" y="52"/>
                  </a:lnTo>
                  <a:lnTo>
                    <a:pt x="12" y="50"/>
                  </a:lnTo>
                  <a:lnTo>
                    <a:pt x="0" y="0"/>
                  </a:lnTo>
                  <a:lnTo>
                    <a:pt x="0" y="0"/>
                  </a:lnTo>
                  <a:close/>
                </a:path>
              </a:pathLst>
            </a:custGeom>
            <a:solidFill>
              <a:srgbClr val="000000"/>
            </a:solidFill>
            <a:ln w="9525">
              <a:noFill/>
              <a:round/>
              <a:headEnd/>
              <a:tailEnd/>
            </a:ln>
          </p:spPr>
          <p:txBody>
            <a:bodyPr/>
            <a:lstStyle/>
            <a:p>
              <a:endParaRPr lang="en-AU"/>
            </a:p>
          </p:txBody>
        </p:sp>
        <p:sp>
          <p:nvSpPr>
            <p:cNvPr id="51570" name="Freeform 370"/>
            <p:cNvSpPr>
              <a:spLocks/>
            </p:cNvSpPr>
            <p:nvPr/>
          </p:nvSpPr>
          <p:spPr bwMode="auto">
            <a:xfrm>
              <a:off x="2181" y="-290"/>
              <a:ext cx="121" cy="212"/>
            </a:xfrm>
            <a:custGeom>
              <a:avLst/>
              <a:gdLst/>
              <a:ahLst/>
              <a:cxnLst>
                <a:cxn ang="0">
                  <a:pos x="121" y="0"/>
                </a:cxn>
                <a:cxn ang="0">
                  <a:pos x="118" y="0"/>
                </a:cxn>
                <a:cxn ang="0">
                  <a:pos x="116" y="3"/>
                </a:cxn>
                <a:cxn ang="0">
                  <a:pos x="111" y="7"/>
                </a:cxn>
                <a:cxn ang="0">
                  <a:pos x="106" y="12"/>
                </a:cxn>
                <a:cxn ang="0">
                  <a:pos x="97" y="19"/>
                </a:cxn>
                <a:cxn ang="0">
                  <a:pos x="90" y="26"/>
                </a:cxn>
                <a:cxn ang="0">
                  <a:pos x="83" y="34"/>
                </a:cxn>
                <a:cxn ang="0">
                  <a:pos x="73" y="43"/>
                </a:cxn>
                <a:cxn ang="0">
                  <a:pos x="64" y="53"/>
                </a:cxn>
                <a:cxn ang="0">
                  <a:pos x="54" y="64"/>
                </a:cxn>
                <a:cxn ang="0">
                  <a:pos x="42" y="72"/>
                </a:cxn>
                <a:cxn ang="0">
                  <a:pos x="35" y="83"/>
                </a:cxn>
                <a:cxn ang="0">
                  <a:pos x="26" y="93"/>
                </a:cxn>
                <a:cxn ang="0">
                  <a:pos x="19" y="102"/>
                </a:cxn>
                <a:cxn ang="0">
                  <a:pos x="11" y="112"/>
                </a:cxn>
                <a:cxn ang="0">
                  <a:pos x="9" y="121"/>
                </a:cxn>
                <a:cxn ang="0">
                  <a:pos x="4" y="131"/>
                </a:cxn>
                <a:cxn ang="0">
                  <a:pos x="2" y="138"/>
                </a:cxn>
                <a:cxn ang="0">
                  <a:pos x="0" y="145"/>
                </a:cxn>
                <a:cxn ang="0">
                  <a:pos x="0" y="155"/>
                </a:cxn>
                <a:cxn ang="0">
                  <a:pos x="0" y="159"/>
                </a:cxn>
                <a:cxn ang="0">
                  <a:pos x="0" y="167"/>
                </a:cxn>
                <a:cxn ang="0">
                  <a:pos x="2" y="171"/>
                </a:cxn>
                <a:cxn ang="0">
                  <a:pos x="4" y="178"/>
                </a:cxn>
                <a:cxn ang="0">
                  <a:pos x="7" y="188"/>
                </a:cxn>
                <a:cxn ang="0">
                  <a:pos x="11" y="195"/>
                </a:cxn>
                <a:cxn ang="0">
                  <a:pos x="14" y="200"/>
                </a:cxn>
                <a:cxn ang="0">
                  <a:pos x="16" y="202"/>
                </a:cxn>
                <a:cxn ang="0">
                  <a:pos x="33" y="212"/>
                </a:cxn>
                <a:cxn ang="0">
                  <a:pos x="30" y="209"/>
                </a:cxn>
                <a:cxn ang="0">
                  <a:pos x="28" y="202"/>
                </a:cxn>
                <a:cxn ang="0">
                  <a:pos x="26" y="195"/>
                </a:cxn>
                <a:cxn ang="0">
                  <a:pos x="26" y="186"/>
                </a:cxn>
                <a:cxn ang="0">
                  <a:pos x="23" y="178"/>
                </a:cxn>
                <a:cxn ang="0">
                  <a:pos x="23" y="171"/>
                </a:cxn>
                <a:cxn ang="0">
                  <a:pos x="23" y="164"/>
                </a:cxn>
                <a:cxn ang="0">
                  <a:pos x="26" y="159"/>
                </a:cxn>
                <a:cxn ang="0">
                  <a:pos x="26" y="150"/>
                </a:cxn>
                <a:cxn ang="0">
                  <a:pos x="28" y="140"/>
                </a:cxn>
                <a:cxn ang="0">
                  <a:pos x="30" y="133"/>
                </a:cxn>
                <a:cxn ang="0">
                  <a:pos x="35" y="124"/>
                </a:cxn>
                <a:cxn ang="0">
                  <a:pos x="38" y="114"/>
                </a:cxn>
                <a:cxn ang="0">
                  <a:pos x="45" y="105"/>
                </a:cxn>
                <a:cxn ang="0">
                  <a:pos x="52" y="95"/>
                </a:cxn>
                <a:cxn ang="0">
                  <a:pos x="59" y="88"/>
                </a:cxn>
                <a:cxn ang="0">
                  <a:pos x="66" y="76"/>
                </a:cxn>
                <a:cxn ang="0">
                  <a:pos x="73" y="69"/>
                </a:cxn>
                <a:cxn ang="0">
                  <a:pos x="80" y="57"/>
                </a:cxn>
                <a:cxn ang="0">
                  <a:pos x="87" y="48"/>
                </a:cxn>
                <a:cxn ang="0">
                  <a:pos x="92" y="38"/>
                </a:cxn>
                <a:cxn ang="0">
                  <a:pos x="99" y="29"/>
                </a:cxn>
                <a:cxn ang="0">
                  <a:pos x="104" y="19"/>
                </a:cxn>
                <a:cxn ang="0">
                  <a:pos x="111" y="15"/>
                </a:cxn>
                <a:cxn ang="0">
                  <a:pos x="118" y="3"/>
                </a:cxn>
                <a:cxn ang="0">
                  <a:pos x="121" y="0"/>
                </a:cxn>
                <a:cxn ang="0">
                  <a:pos x="121" y="0"/>
                </a:cxn>
              </a:cxnLst>
              <a:rect l="0" t="0" r="r" b="b"/>
              <a:pathLst>
                <a:path w="121" h="212">
                  <a:moveTo>
                    <a:pt x="121" y="0"/>
                  </a:moveTo>
                  <a:lnTo>
                    <a:pt x="118" y="0"/>
                  </a:lnTo>
                  <a:lnTo>
                    <a:pt x="116" y="3"/>
                  </a:lnTo>
                  <a:lnTo>
                    <a:pt x="111" y="7"/>
                  </a:lnTo>
                  <a:lnTo>
                    <a:pt x="106" y="12"/>
                  </a:lnTo>
                  <a:lnTo>
                    <a:pt x="97" y="19"/>
                  </a:lnTo>
                  <a:lnTo>
                    <a:pt x="90" y="26"/>
                  </a:lnTo>
                  <a:lnTo>
                    <a:pt x="83" y="34"/>
                  </a:lnTo>
                  <a:lnTo>
                    <a:pt x="73" y="43"/>
                  </a:lnTo>
                  <a:lnTo>
                    <a:pt x="64" y="53"/>
                  </a:lnTo>
                  <a:lnTo>
                    <a:pt x="54" y="64"/>
                  </a:lnTo>
                  <a:lnTo>
                    <a:pt x="42" y="72"/>
                  </a:lnTo>
                  <a:lnTo>
                    <a:pt x="35" y="83"/>
                  </a:lnTo>
                  <a:lnTo>
                    <a:pt x="26" y="93"/>
                  </a:lnTo>
                  <a:lnTo>
                    <a:pt x="19" y="102"/>
                  </a:lnTo>
                  <a:lnTo>
                    <a:pt x="11" y="112"/>
                  </a:lnTo>
                  <a:lnTo>
                    <a:pt x="9" y="121"/>
                  </a:lnTo>
                  <a:lnTo>
                    <a:pt x="4" y="131"/>
                  </a:lnTo>
                  <a:lnTo>
                    <a:pt x="2" y="138"/>
                  </a:lnTo>
                  <a:lnTo>
                    <a:pt x="0" y="145"/>
                  </a:lnTo>
                  <a:lnTo>
                    <a:pt x="0" y="155"/>
                  </a:lnTo>
                  <a:lnTo>
                    <a:pt x="0" y="159"/>
                  </a:lnTo>
                  <a:lnTo>
                    <a:pt x="0" y="167"/>
                  </a:lnTo>
                  <a:lnTo>
                    <a:pt x="2" y="171"/>
                  </a:lnTo>
                  <a:lnTo>
                    <a:pt x="4" y="178"/>
                  </a:lnTo>
                  <a:lnTo>
                    <a:pt x="7" y="188"/>
                  </a:lnTo>
                  <a:lnTo>
                    <a:pt x="11" y="195"/>
                  </a:lnTo>
                  <a:lnTo>
                    <a:pt x="14" y="200"/>
                  </a:lnTo>
                  <a:lnTo>
                    <a:pt x="16" y="202"/>
                  </a:lnTo>
                  <a:lnTo>
                    <a:pt x="33" y="212"/>
                  </a:lnTo>
                  <a:lnTo>
                    <a:pt x="30" y="209"/>
                  </a:lnTo>
                  <a:lnTo>
                    <a:pt x="28" y="202"/>
                  </a:lnTo>
                  <a:lnTo>
                    <a:pt x="26" y="195"/>
                  </a:lnTo>
                  <a:lnTo>
                    <a:pt x="26" y="186"/>
                  </a:lnTo>
                  <a:lnTo>
                    <a:pt x="23" y="178"/>
                  </a:lnTo>
                  <a:lnTo>
                    <a:pt x="23" y="171"/>
                  </a:lnTo>
                  <a:lnTo>
                    <a:pt x="23" y="164"/>
                  </a:lnTo>
                  <a:lnTo>
                    <a:pt x="26" y="159"/>
                  </a:lnTo>
                  <a:lnTo>
                    <a:pt x="26" y="150"/>
                  </a:lnTo>
                  <a:lnTo>
                    <a:pt x="28" y="140"/>
                  </a:lnTo>
                  <a:lnTo>
                    <a:pt x="30" y="133"/>
                  </a:lnTo>
                  <a:lnTo>
                    <a:pt x="35" y="124"/>
                  </a:lnTo>
                  <a:lnTo>
                    <a:pt x="38" y="114"/>
                  </a:lnTo>
                  <a:lnTo>
                    <a:pt x="45" y="105"/>
                  </a:lnTo>
                  <a:lnTo>
                    <a:pt x="52" y="95"/>
                  </a:lnTo>
                  <a:lnTo>
                    <a:pt x="59" y="88"/>
                  </a:lnTo>
                  <a:lnTo>
                    <a:pt x="66" y="76"/>
                  </a:lnTo>
                  <a:lnTo>
                    <a:pt x="73" y="69"/>
                  </a:lnTo>
                  <a:lnTo>
                    <a:pt x="80" y="57"/>
                  </a:lnTo>
                  <a:lnTo>
                    <a:pt x="87" y="48"/>
                  </a:lnTo>
                  <a:lnTo>
                    <a:pt x="92" y="38"/>
                  </a:lnTo>
                  <a:lnTo>
                    <a:pt x="99" y="29"/>
                  </a:lnTo>
                  <a:lnTo>
                    <a:pt x="104" y="19"/>
                  </a:lnTo>
                  <a:lnTo>
                    <a:pt x="111" y="15"/>
                  </a:lnTo>
                  <a:lnTo>
                    <a:pt x="118" y="3"/>
                  </a:lnTo>
                  <a:lnTo>
                    <a:pt x="121" y="0"/>
                  </a:lnTo>
                  <a:lnTo>
                    <a:pt x="121" y="0"/>
                  </a:lnTo>
                  <a:close/>
                </a:path>
              </a:pathLst>
            </a:custGeom>
            <a:solidFill>
              <a:srgbClr val="000000"/>
            </a:solidFill>
            <a:ln w="9525">
              <a:noFill/>
              <a:round/>
              <a:headEnd/>
              <a:tailEnd/>
            </a:ln>
          </p:spPr>
          <p:txBody>
            <a:bodyPr/>
            <a:lstStyle/>
            <a:p>
              <a:endParaRPr lang="en-AU"/>
            </a:p>
          </p:txBody>
        </p:sp>
        <p:sp>
          <p:nvSpPr>
            <p:cNvPr id="51571" name="Freeform 371"/>
            <p:cNvSpPr>
              <a:spLocks/>
            </p:cNvSpPr>
            <p:nvPr/>
          </p:nvSpPr>
          <p:spPr bwMode="auto">
            <a:xfrm>
              <a:off x="588" y="-689"/>
              <a:ext cx="1479" cy="810"/>
            </a:xfrm>
            <a:custGeom>
              <a:avLst/>
              <a:gdLst/>
              <a:ahLst/>
              <a:cxnLst>
                <a:cxn ang="0">
                  <a:pos x="171" y="756"/>
                </a:cxn>
                <a:cxn ang="0">
                  <a:pos x="200" y="760"/>
                </a:cxn>
                <a:cxn ang="0">
                  <a:pos x="247" y="772"/>
                </a:cxn>
                <a:cxn ang="0">
                  <a:pos x="316" y="786"/>
                </a:cxn>
                <a:cxn ang="0">
                  <a:pos x="394" y="798"/>
                </a:cxn>
                <a:cxn ang="0">
                  <a:pos x="482" y="805"/>
                </a:cxn>
                <a:cxn ang="0">
                  <a:pos x="570" y="808"/>
                </a:cxn>
                <a:cxn ang="0">
                  <a:pos x="655" y="803"/>
                </a:cxn>
                <a:cxn ang="0">
                  <a:pos x="734" y="784"/>
                </a:cxn>
                <a:cxn ang="0">
                  <a:pos x="800" y="753"/>
                </a:cxn>
                <a:cxn ang="0">
                  <a:pos x="859" y="713"/>
                </a:cxn>
                <a:cxn ang="0">
                  <a:pos x="916" y="668"/>
                </a:cxn>
                <a:cxn ang="0">
                  <a:pos x="966" y="618"/>
                </a:cxn>
                <a:cxn ang="0">
                  <a:pos x="1014" y="566"/>
                </a:cxn>
                <a:cxn ang="0">
                  <a:pos x="1063" y="513"/>
                </a:cxn>
                <a:cxn ang="0">
                  <a:pos x="1116" y="466"/>
                </a:cxn>
                <a:cxn ang="0">
                  <a:pos x="1173" y="421"/>
                </a:cxn>
                <a:cxn ang="0">
                  <a:pos x="1234" y="383"/>
                </a:cxn>
                <a:cxn ang="0">
                  <a:pos x="1294" y="347"/>
                </a:cxn>
                <a:cxn ang="0">
                  <a:pos x="1351" y="319"/>
                </a:cxn>
                <a:cxn ang="0">
                  <a:pos x="1403" y="290"/>
                </a:cxn>
                <a:cxn ang="0">
                  <a:pos x="1443" y="262"/>
                </a:cxn>
                <a:cxn ang="0">
                  <a:pos x="1469" y="233"/>
                </a:cxn>
                <a:cxn ang="0">
                  <a:pos x="1479" y="205"/>
                </a:cxn>
                <a:cxn ang="0">
                  <a:pos x="1467" y="171"/>
                </a:cxn>
                <a:cxn ang="0">
                  <a:pos x="1434" y="136"/>
                </a:cxn>
                <a:cxn ang="0">
                  <a:pos x="1384" y="100"/>
                </a:cxn>
                <a:cxn ang="0">
                  <a:pos x="1313" y="67"/>
                </a:cxn>
                <a:cxn ang="0">
                  <a:pos x="1230" y="38"/>
                </a:cxn>
                <a:cxn ang="0">
                  <a:pos x="1130" y="17"/>
                </a:cxn>
                <a:cxn ang="0">
                  <a:pos x="1023" y="3"/>
                </a:cxn>
                <a:cxn ang="0">
                  <a:pos x="904" y="0"/>
                </a:cxn>
                <a:cxn ang="0">
                  <a:pos x="779" y="7"/>
                </a:cxn>
                <a:cxn ang="0">
                  <a:pos x="648" y="29"/>
                </a:cxn>
                <a:cxn ang="0">
                  <a:pos x="520" y="62"/>
                </a:cxn>
                <a:cxn ang="0">
                  <a:pos x="397" y="105"/>
                </a:cxn>
                <a:cxn ang="0">
                  <a:pos x="283" y="155"/>
                </a:cxn>
                <a:cxn ang="0">
                  <a:pos x="183" y="212"/>
                </a:cxn>
                <a:cxn ang="0">
                  <a:pos x="100" y="276"/>
                </a:cxn>
                <a:cxn ang="0">
                  <a:pos x="41" y="340"/>
                </a:cxn>
                <a:cxn ang="0">
                  <a:pos x="10" y="406"/>
                </a:cxn>
                <a:cxn ang="0">
                  <a:pos x="0" y="475"/>
                </a:cxn>
                <a:cxn ang="0">
                  <a:pos x="17" y="539"/>
                </a:cxn>
                <a:cxn ang="0">
                  <a:pos x="43" y="601"/>
                </a:cxn>
                <a:cxn ang="0">
                  <a:pos x="81" y="656"/>
                </a:cxn>
                <a:cxn ang="0">
                  <a:pos x="117" y="701"/>
                </a:cxn>
                <a:cxn ang="0">
                  <a:pos x="148" y="734"/>
                </a:cxn>
                <a:cxn ang="0">
                  <a:pos x="164" y="751"/>
                </a:cxn>
                <a:cxn ang="0">
                  <a:pos x="169" y="756"/>
                </a:cxn>
              </a:cxnLst>
              <a:rect l="0" t="0" r="r" b="b"/>
              <a:pathLst>
                <a:path w="1479" h="810">
                  <a:moveTo>
                    <a:pt x="169" y="756"/>
                  </a:moveTo>
                  <a:lnTo>
                    <a:pt x="171" y="756"/>
                  </a:lnTo>
                  <a:lnTo>
                    <a:pt x="183" y="758"/>
                  </a:lnTo>
                  <a:lnTo>
                    <a:pt x="200" y="760"/>
                  </a:lnTo>
                  <a:lnTo>
                    <a:pt x="221" y="767"/>
                  </a:lnTo>
                  <a:lnTo>
                    <a:pt x="247" y="772"/>
                  </a:lnTo>
                  <a:lnTo>
                    <a:pt x="280" y="779"/>
                  </a:lnTo>
                  <a:lnTo>
                    <a:pt x="316" y="786"/>
                  </a:lnTo>
                  <a:lnTo>
                    <a:pt x="354" y="794"/>
                  </a:lnTo>
                  <a:lnTo>
                    <a:pt x="394" y="798"/>
                  </a:lnTo>
                  <a:lnTo>
                    <a:pt x="437" y="803"/>
                  </a:lnTo>
                  <a:lnTo>
                    <a:pt x="482" y="805"/>
                  </a:lnTo>
                  <a:lnTo>
                    <a:pt x="527" y="810"/>
                  </a:lnTo>
                  <a:lnTo>
                    <a:pt x="570" y="808"/>
                  </a:lnTo>
                  <a:lnTo>
                    <a:pt x="613" y="808"/>
                  </a:lnTo>
                  <a:lnTo>
                    <a:pt x="655" y="803"/>
                  </a:lnTo>
                  <a:lnTo>
                    <a:pt x="696" y="796"/>
                  </a:lnTo>
                  <a:lnTo>
                    <a:pt x="734" y="784"/>
                  </a:lnTo>
                  <a:lnTo>
                    <a:pt x="767" y="772"/>
                  </a:lnTo>
                  <a:lnTo>
                    <a:pt x="800" y="753"/>
                  </a:lnTo>
                  <a:lnTo>
                    <a:pt x="833" y="734"/>
                  </a:lnTo>
                  <a:lnTo>
                    <a:pt x="859" y="713"/>
                  </a:lnTo>
                  <a:lnTo>
                    <a:pt x="888" y="691"/>
                  </a:lnTo>
                  <a:lnTo>
                    <a:pt x="916" y="668"/>
                  </a:lnTo>
                  <a:lnTo>
                    <a:pt x="942" y="644"/>
                  </a:lnTo>
                  <a:lnTo>
                    <a:pt x="966" y="618"/>
                  </a:lnTo>
                  <a:lnTo>
                    <a:pt x="990" y="592"/>
                  </a:lnTo>
                  <a:lnTo>
                    <a:pt x="1014" y="566"/>
                  </a:lnTo>
                  <a:lnTo>
                    <a:pt x="1040" y="539"/>
                  </a:lnTo>
                  <a:lnTo>
                    <a:pt x="1063" y="513"/>
                  </a:lnTo>
                  <a:lnTo>
                    <a:pt x="1092" y="490"/>
                  </a:lnTo>
                  <a:lnTo>
                    <a:pt x="1116" y="466"/>
                  </a:lnTo>
                  <a:lnTo>
                    <a:pt x="1144" y="442"/>
                  </a:lnTo>
                  <a:lnTo>
                    <a:pt x="1173" y="421"/>
                  </a:lnTo>
                  <a:lnTo>
                    <a:pt x="1203" y="399"/>
                  </a:lnTo>
                  <a:lnTo>
                    <a:pt x="1234" y="383"/>
                  </a:lnTo>
                  <a:lnTo>
                    <a:pt x="1265" y="366"/>
                  </a:lnTo>
                  <a:lnTo>
                    <a:pt x="1294" y="347"/>
                  </a:lnTo>
                  <a:lnTo>
                    <a:pt x="1324" y="333"/>
                  </a:lnTo>
                  <a:lnTo>
                    <a:pt x="1351" y="319"/>
                  </a:lnTo>
                  <a:lnTo>
                    <a:pt x="1379" y="304"/>
                  </a:lnTo>
                  <a:lnTo>
                    <a:pt x="1403" y="290"/>
                  </a:lnTo>
                  <a:lnTo>
                    <a:pt x="1424" y="276"/>
                  </a:lnTo>
                  <a:lnTo>
                    <a:pt x="1443" y="262"/>
                  </a:lnTo>
                  <a:lnTo>
                    <a:pt x="1460" y="247"/>
                  </a:lnTo>
                  <a:lnTo>
                    <a:pt x="1469" y="233"/>
                  </a:lnTo>
                  <a:lnTo>
                    <a:pt x="1476" y="219"/>
                  </a:lnTo>
                  <a:lnTo>
                    <a:pt x="1479" y="205"/>
                  </a:lnTo>
                  <a:lnTo>
                    <a:pt x="1476" y="188"/>
                  </a:lnTo>
                  <a:lnTo>
                    <a:pt x="1467" y="171"/>
                  </a:lnTo>
                  <a:lnTo>
                    <a:pt x="1455" y="155"/>
                  </a:lnTo>
                  <a:lnTo>
                    <a:pt x="1434" y="136"/>
                  </a:lnTo>
                  <a:lnTo>
                    <a:pt x="1412" y="119"/>
                  </a:lnTo>
                  <a:lnTo>
                    <a:pt x="1384" y="100"/>
                  </a:lnTo>
                  <a:lnTo>
                    <a:pt x="1351" y="83"/>
                  </a:lnTo>
                  <a:lnTo>
                    <a:pt x="1313" y="67"/>
                  </a:lnTo>
                  <a:lnTo>
                    <a:pt x="1275" y="53"/>
                  </a:lnTo>
                  <a:lnTo>
                    <a:pt x="1230" y="38"/>
                  </a:lnTo>
                  <a:lnTo>
                    <a:pt x="1182" y="26"/>
                  </a:lnTo>
                  <a:lnTo>
                    <a:pt x="1130" y="17"/>
                  </a:lnTo>
                  <a:lnTo>
                    <a:pt x="1080" y="10"/>
                  </a:lnTo>
                  <a:lnTo>
                    <a:pt x="1023" y="3"/>
                  </a:lnTo>
                  <a:lnTo>
                    <a:pt x="964" y="0"/>
                  </a:lnTo>
                  <a:lnTo>
                    <a:pt x="904" y="0"/>
                  </a:lnTo>
                  <a:lnTo>
                    <a:pt x="843" y="3"/>
                  </a:lnTo>
                  <a:lnTo>
                    <a:pt x="779" y="7"/>
                  </a:lnTo>
                  <a:lnTo>
                    <a:pt x="715" y="17"/>
                  </a:lnTo>
                  <a:lnTo>
                    <a:pt x="648" y="29"/>
                  </a:lnTo>
                  <a:lnTo>
                    <a:pt x="584" y="45"/>
                  </a:lnTo>
                  <a:lnTo>
                    <a:pt x="520" y="62"/>
                  </a:lnTo>
                  <a:lnTo>
                    <a:pt x="458" y="81"/>
                  </a:lnTo>
                  <a:lnTo>
                    <a:pt x="397" y="105"/>
                  </a:lnTo>
                  <a:lnTo>
                    <a:pt x="340" y="129"/>
                  </a:lnTo>
                  <a:lnTo>
                    <a:pt x="283" y="155"/>
                  </a:lnTo>
                  <a:lnTo>
                    <a:pt x="231" y="183"/>
                  </a:lnTo>
                  <a:lnTo>
                    <a:pt x="183" y="212"/>
                  </a:lnTo>
                  <a:lnTo>
                    <a:pt x="140" y="245"/>
                  </a:lnTo>
                  <a:lnTo>
                    <a:pt x="100" y="276"/>
                  </a:lnTo>
                  <a:lnTo>
                    <a:pt x="69" y="307"/>
                  </a:lnTo>
                  <a:lnTo>
                    <a:pt x="41" y="340"/>
                  </a:lnTo>
                  <a:lnTo>
                    <a:pt x="24" y="376"/>
                  </a:lnTo>
                  <a:lnTo>
                    <a:pt x="10" y="406"/>
                  </a:lnTo>
                  <a:lnTo>
                    <a:pt x="3" y="442"/>
                  </a:lnTo>
                  <a:lnTo>
                    <a:pt x="0" y="475"/>
                  </a:lnTo>
                  <a:lnTo>
                    <a:pt x="8" y="509"/>
                  </a:lnTo>
                  <a:lnTo>
                    <a:pt x="17" y="539"/>
                  </a:lnTo>
                  <a:lnTo>
                    <a:pt x="29" y="573"/>
                  </a:lnTo>
                  <a:lnTo>
                    <a:pt x="43" y="601"/>
                  </a:lnTo>
                  <a:lnTo>
                    <a:pt x="62" y="632"/>
                  </a:lnTo>
                  <a:lnTo>
                    <a:pt x="81" y="656"/>
                  </a:lnTo>
                  <a:lnTo>
                    <a:pt x="98" y="682"/>
                  </a:lnTo>
                  <a:lnTo>
                    <a:pt x="117" y="701"/>
                  </a:lnTo>
                  <a:lnTo>
                    <a:pt x="133" y="720"/>
                  </a:lnTo>
                  <a:lnTo>
                    <a:pt x="148" y="734"/>
                  </a:lnTo>
                  <a:lnTo>
                    <a:pt x="159" y="746"/>
                  </a:lnTo>
                  <a:lnTo>
                    <a:pt x="164" y="751"/>
                  </a:lnTo>
                  <a:lnTo>
                    <a:pt x="169" y="756"/>
                  </a:lnTo>
                  <a:lnTo>
                    <a:pt x="169" y="756"/>
                  </a:lnTo>
                  <a:close/>
                </a:path>
              </a:pathLst>
            </a:custGeom>
            <a:solidFill>
              <a:srgbClr val="FCCE24"/>
            </a:solidFill>
            <a:ln w="9525">
              <a:noFill/>
              <a:round/>
              <a:headEnd/>
              <a:tailEnd/>
            </a:ln>
          </p:spPr>
          <p:txBody>
            <a:bodyPr/>
            <a:lstStyle/>
            <a:p>
              <a:endParaRPr lang="en-AU"/>
            </a:p>
          </p:txBody>
        </p:sp>
        <p:sp>
          <p:nvSpPr>
            <p:cNvPr id="51572" name="Freeform 372"/>
            <p:cNvSpPr>
              <a:spLocks/>
            </p:cNvSpPr>
            <p:nvPr/>
          </p:nvSpPr>
          <p:spPr bwMode="auto">
            <a:xfrm>
              <a:off x="586" y="2162"/>
              <a:ext cx="2064" cy="627"/>
            </a:xfrm>
            <a:custGeom>
              <a:avLst/>
              <a:gdLst/>
              <a:ahLst/>
              <a:cxnLst>
                <a:cxn ang="0">
                  <a:pos x="5" y="608"/>
                </a:cxn>
                <a:cxn ang="0">
                  <a:pos x="2050" y="0"/>
                </a:cxn>
                <a:cxn ang="0">
                  <a:pos x="2064" y="16"/>
                </a:cxn>
                <a:cxn ang="0">
                  <a:pos x="0" y="627"/>
                </a:cxn>
                <a:cxn ang="0">
                  <a:pos x="5" y="608"/>
                </a:cxn>
                <a:cxn ang="0">
                  <a:pos x="5" y="608"/>
                </a:cxn>
              </a:cxnLst>
              <a:rect l="0" t="0" r="r" b="b"/>
              <a:pathLst>
                <a:path w="2064" h="627">
                  <a:moveTo>
                    <a:pt x="5" y="608"/>
                  </a:moveTo>
                  <a:lnTo>
                    <a:pt x="2050" y="0"/>
                  </a:lnTo>
                  <a:lnTo>
                    <a:pt x="2064" y="16"/>
                  </a:lnTo>
                  <a:lnTo>
                    <a:pt x="0" y="627"/>
                  </a:lnTo>
                  <a:lnTo>
                    <a:pt x="5" y="608"/>
                  </a:lnTo>
                  <a:lnTo>
                    <a:pt x="5" y="608"/>
                  </a:lnTo>
                  <a:close/>
                </a:path>
              </a:pathLst>
            </a:custGeom>
            <a:solidFill>
              <a:srgbClr val="000000"/>
            </a:solidFill>
            <a:ln w="9525">
              <a:noFill/>
              <a:round/>
              <a:headEnd/>
              <a:tailEnd/>
            </a:ln>
          </p:spPr>
          <p:txBody>
            <a:bodyPr/>
            <a:lstStyle/>
            <a:p>
              <a:endParaRPr lang="en-AU"/>
            </a:p>
          </p:txBody>
        </p:sp>
        <p:sp>
          <p:nvSpPr>
            <p:cNvPr id="51573" name="Freeform 373"/>
            <p:cNvSpPr>
              <a:spLocks/>
            </p:cNvSpPr>
            <p:nvPr/>
          </p:nvSpPr>
          <p:spPr bwMode="auto">
            <a:xfrm>
              <a:off x="1177" y="2138"/>
              <a:ext cx="202" cy="506"/>
            </a:xfrm>
            <a:custGeom>
              <a:avLst/>
              <a:gdLst/>
              <a:ahLst/>
              <a:cxnLst>
                <a:cxn ang="0">
                  <a:pos x="166" y="0"/>
                </a:cxn>
                <a:cxn ang="0">
                  <a:pos x="78" y="259"/>
                </a:cxn>
                <a:cxn ang="0">
                  <a:pos x="0" y="503"/>
                </a:cxn>
                <a:cxn ang="0">
                  <a:pos x="33" y="506"/>
                </a:cxn>
                <a:cxn ang="0">
                  <a:pos x="107" y="259"/>
                </a:cxn>
                <a:cxn ang="0">
                  <a:pos x="202" y="19"/>
                </a:cxn>
                <a:cxn ang="0">
                  <a:pos x="166" y="0"/>
                </a:cxn>
                <a:cxn ang="0">
                  <a:pos x="166" y="0"/>
                </a:cxn>
              </a:cxnLst>
              <a:rect l="0" t="0" r="r" b="b"/>
              <a:pathLst>
                <a:path w="202" h="506">
                  <a:moveTo>
                    <a:pt x="166" y="0"/>
                  </a:moveTo>
                  <a:lnTo>
                    <a:pt x="78" y="259"/>
                  </a:lnTo>
                  <a:lnTo>
                    <a:pt x="0" y="503"/>
                  </a:lnTo>
                  <a:lnTo>
                    <a:pt x="33" y="506"/>
                  </a:lnTo>
                  <a:lnTo>
                    <a:pt x="107" y="259"/>
                  </a:lnTo>
                  <a:lnTo>
                    <a:pt x="202" y="19"/>
                  </a:lnTo>
                  <a:lnTo>
                    <a:pt x="166" y="0"/>
                  </a:lnTo>
                  <a:lnTo>
                    <a:pt x="166" y="0"/>
                  </a:lnTo>
                  <a:close/>
                </a:path>
              </a:pathLst>
            </a:custGeom>
            <a:solidFill>
              <a:srgbClr val="000000"/>
            </a:solidFill>
            <a:ln w="9525">
              <a:noFill/>
              <a:round/>
              <a:headEnd/>
              <a:tailEnd/>
            </a:ln>
          </p:spPr>
          <p:txBody>
            <a:bodyPr/>
            <a:lstStyle/>
            <a:p>
              <a:endParaRPr lang="en-AU"/>
            </a:p>
          </p:txBody>
        </p:sp>
        <p:sp>
          <p:nvSpPr>
            <p:cNvPr id="51574" name="Freeform 374"/>
            <p:cNvSpPr>
              <a:spLocks/>
            </p:cNvSpPr>
            <p:nvPr/>
          </p:nvSpPr>
          <p:spPr bwMode="auto">
            <a:xfrm>
              <a:off x="2458" y="1786"/>
              <a:ext cx="264" cy="511"/>
            </a:xfrm>
            <a:custGeom>
              <a:avLst/>
              <a:gdLst/>
              <a:ahLst/>
              <a:cxnLst>
                <a:cxn ang="0">
                  <a:pos x="10" y="88"/>
                </a:cxn>
                <a:cxn ang="0">
                  <a:pos x="33" y="55"/>
                </a:cxn>
                <a:cxn ang="0">
                  <a:pos x="69" y="22"/>
                </a:cxn>
                <a:cxn ang="0">
                  <a:pos x="116" y="3"/>
                </a:cxn>
                <a:cxn ang="0">
                  <a:pos x="169" y="3"/>
                </a:cxn>
                <a:cxn ang="0">
                  <a:pos x="221" y="22"/>
                </a:cxn>
                <a:cxn ang="0">
                  <a:pos x="254" y="50"/>
                </a:cxn>
                <a:cxn ang="0">
                  <a:pos x="259" y="88"/>
                </a:cxn>
                <a:cxn ang="0">
                  <a:pos x="233" y="124"/>
                </a:cxn>
                <a:cxn ang="0">
                  <a:pos x="195" y="155"/>
                </a:cxn>
                <a:cxn ang="0">
                  <a:pos x="162" y="176"/>
                </a:cxn>
                <a:cxn ang="0">
                  <a:pos x="154" y="183"/>
                </a:cxn>
                <a:cxn ang="0">
                  <a:pos x="190" y="212"/>
                </a:cxn>
                <a:cxn ang="0">
                  <a:pos x="214" y="243"/>
                </a:cxn>
                <a:cxn ang="0">
                  <a:pos x="218" y="271"/>
                </a:cxn>
                <a:cxn ang="0">
                  <a:pos x="214" y="295"/>
                </a:cxn>
                <a:cxn ang="0">
                  <a:pos x="183" y="328"/>
                </a:cxn>
                <a:cxn ang="0">
                  <a:pos x="152" y="326"/>
                </a:cxn>
                <a:cxn ang="0">
                  <a:pos x="112" y="302"/>
                </a:cxn>
                <a:cxn ang="0">
                  <a:pos x="100" y="292"/>
                </a:cxn>
                <a:cxn ang="0">
                  <a:pos x="105" y="316"/>
                </a:cxn>
                <a:cxn ang="0">
                  <a:pos x="116" y="349"/>
                </a:cxn>
                <a:cxn ang="0">
                  <a:pos x="133" y="385"/>
                </a:cxn>
                <a:cxn ang="0">
                  <a:pos x="152" y="421"/>
                </a:cxn>
                <a:cxn ang="0">
                  <a:pos x="173" y="454"/>
                </a:cxn>
                <a:cxn ang="0">
                  <a:pos x="199" y="482"/>
                </a:cxn>
                <a:cxn ang="0">
                  <a:pos x="169" y="506"/>
                </a:cxn>
                <a:cxn ang="0">
                  <a:pos x="150" y="482"/>
                </a:cxn>
                <a:cxn ang="0">
                  <a:pos x="133" y="449"/>
                </a:cxn>
                <a:cxn ang="0">
                  <a:pos x="114" y="399"/>
                </a:cxn>
                <a:cxn ang="0">
                  <a:pos x="93" y="335"/>
                </a:cxn>
                <a:cxn ang="0">
                  <a:pos x="76" y="278"/>
                </a:cxn>
                <a:cxn ang="0">
                  <a:pos x="67" y="240"/>
                </a:cxn>
                <a:cxn ang="0">
                  <a:pos x="81" y="247"/>
                </a:cxn>
                <a:cxn ang="0">
                  <a:pos x="109" y="266"/>
                </a:cxn>
                <a:cxn ang="0">
                  <a:pos x="143" y="285"/>
                </a:cxn>
                <a:cxn ang="0">
                  <a:pos x="173" y="295"/>
                </a:cxn>
                <a:cxn ang="0">
                  <a:pos x="181" y="269"/>
                </a:cxn>
                <a:cxn ang="0">
                  <a:pos x="159" y="226"/>
                </a:cxn>
                <a:cxn ang="0">
                  <a:pos x="128" y="195"/>
                </a:cxn>
                <a:cxn ang="0">
                  <a:pos x="138" y="159"/>
                </a:cxn>
                <a:cxn ang="0">
                  <a:pos x="166" y="143"/>
                </a:cxn>
                <a:cxn ang="0">
                  <a:pos x="195" y="117"/>
                </a:cxn>
                <a:cxn ang="0">
                  <a:pos x="216" y="88"/>
                </a:cxn>
                <a:cxn ang="0">
                  <a:pos x="214" y="60"/>
                </a:cxn>
                <a:cxn ang="0">
                  <a:pos x="192" y="36"/>
                </a:cxn>
                <a:cxn ang="0">
                  <a:pos x="159" y="24"/>
                </a:cxn>
                <a:cxn ang="0">
                  <a:pos x="121" y="31"/>
                </a:cxn>
                <a:cxn ang="0">
                  <a:pos x="78" y="57"/>
                </a:cxn>
                <a:cxn ang="0">
                  <a:pos x="43" y="95"/>
                </a:cxn>
                <a:cxn ang="0">
                  <a:pos x="17" y="126"/>
                </a:cxn>
                <a:cxn ang="0">
                  <a:pos x="7" y="143"/>
                </a:cxn>
              </a:cxnLst>
              <a:rect l="0" t="0" r="r" b="b"/>
              <a:pathLst>
                <a:path w="264" h="511">
                  <a:moveTo>
                    <a:pt x="0" y="110"/>
                  </a:moveTo>
                  <a:lnTo>
                    <a:pt x="3" y="105"/>
                  </a:lnTo>
                  <a:lnTo>
                    <a:pt x="7" y="95"/>
                  </a:lnTo>
                  <a:lnTo>
                    <a:pt x="10" y="88"/>
                  </a:lnTo>
                  <a:lnTo>
                    <a:pt x="14" y="81"/>
                  </a:lnTo>
                  <a:lnTo>
                    <a:pt x="19" y="72"/>
                  </a:lnTo>
                  <a:lnTo>
                    <a:pt x="26" y="64"/>
                  </a:lnTo>
                  <a:lnTo>
                    <a:pt x="33" y="55"/>
                  </a:lnTo>
                  <a:lnTo>
                    <a:pt x="41" y="45"/>
                  </a:lnTo>
                  <a:lnTo>
                    <a:pt x="50" y="36"/>
                  </a:lnTo>
                  <a:lnTo>
                    <a:pt x="60" y="29"/>
                  </a:lnTo>
                  <a:lnTo>
                    <a:pt x="69" y="22"/>
                  </a:lnTo>
                  <a:lnTo>
                    <a:pt x="81" y="15"/>
                  </a:lnTo>
                  <a:lnTo>
                    <a:pt x="90" y="10"/>
                  </a:lnTo>
                  <a:lnTo>
                    <a:pt x="105" y="5"/>
                  </a:lnTo>
                  <a:lnTo>
                    <a:pt x="116" y="3"/>
                  </a:lnTo>
                  <a:lnTo>
                    <a:pt x="131" y="0"/>
                  </a:lnTo>
                  <a:lnTo>
                    <a:pt x="143" y="0"/>
                  </a:lnTo>
                  <a:lnTo>
                    <a:pt x="157" y="3"/>
                  </a:lnTo>
                  <a:lnTo>
                    <a:pt x="169" y="3"/>
                  </a:lnTo>
                  <a:lnTo>
                    <a:pt x="183" y="7"/>
                  </a:lnTo>
                  <a:lnTo>
                    <a:pt x="195" y="10"/>
                  </a:lnTo>
                  <a:lnTo>
                    <a:pt x="209" y="17"/>
                  </a:lnTo>
                  <a:lnTo>
                    <a:pt x="221" y="22"/>
                  </a:lnTo>
                  <a:lnTo>
                    <a:pt x="230" y="29"/>
                  </a:lnTo>
                  <a:lnTo>
                    <a:pt x="240" y="36"/>
                  </a:lnTo>
                  <a:lnTo>
                    <a:pt x="247" y="43"/>
                  </a:lnTo>
                  <a:lnTo>
                    <a:pt x="254" y="50"/>
                  </a:lnTo>
                  <a:lnTo>
                    <a:pt x="259" y="60"/>
                  </a:lnTo>
                  <a:lnTo>
                    <a:pt x="261" y="67"/>
                  </a:lnTo>
                  <a:lnTo>
                    <a:pt x="264" y="79"/>
                  </a:lnTo>
                  <a:lnTo>
                    <a:pt x="259" y="88"/>
                  </a:lnTo>
                  <a:lnTo>
                    <a:pt x="254" y="98"/>
                  </a:lnTo>
                  <a:lnTo>
                    <a:pt x="247" y="107"/>
                  </a:lnTo>
                  <a:lnTo>
                    <a:pt x="242" y="114"/>
                  </a:lnTo>
                  <a:lnTo>
                    <a:pt x="233" y="124"/>
                  </a:lnTo>
                  <a:lnTo>
                    <a:pt x="223" y="131"/>
                  </a:lnTo>
                  <a:lnTo>
                    <a:pt x="214" y="140"/>
                  </a:lnTo>
                  <a:lnTo>
                    <a:pt x="204" y="150"/>
                  </a:lnTo>
                  <a:lnTo>
                    <a:pt x="195" y="155"/>
                  </a:lnTo>
                  <a:lnTo>
                    <a:pt x="183" y="162"/>
                  </a:lnTo>
                  <a:lnTo>
                    <a:pt x="176" y="167"/>
                  </a:lnTo>
                  <a:lnTo>
                    <a:pt x="169" y="171"/>
                  </a:lnTo>
                  <a:lnTo>
                    <a:pt x="162" y="176"/>
                  </a:lnTo>
                  <a:lnTo>
                    <a:pt x="157" y="178"/>
                  </a:lnTo>
                  <a:lnTo>
                    <a:pt x="152" y="181"/>
                  </a:lnTo>
                  <a:lnTo>
                    <a:pt x="152" y="183"/>
                  </a:lnTo>
                  <a:lnTo>
                    <a:pt x="154" y="183"/>
                  </a:lnTo>
                  <a:lnTo>
                    <a:pt x="162" y="188"/>
                  </a:lnTo>
                  <a:lnTo>
                    <a:pt x="169" y="193"/>
                  </a:lnTo>
                  <a:lnTo>
                    <a:pt x="181" y="202"/>
                  </a:lnTo>
                  <a:lnTo>
                    <a:pt x="190" y="212"/>
                  </a:lnTo>
                  <a:lnTo>
                    <a:pt x="199" y="224"/>
                  </a:lnTo>
                  <a:lnTo>
                    <a:pt x="204" y="231"/>
                  </a:lnTo>
                  <a:lnTo>
                    <a:pt x="209" y="238"/>
                  </a:lnTo>
                  <a:lnTo>
                    <a:pt x="214" y="243"/>
                  </a:lnTo>
                  <a:lnTo>
                    <a:pt x="216" y="252"/>
                  </a:lnTo>
                  <a:lnTo>
                    <a:pt x="218" y="257"/>
                  </a:lnTo>
                  <a:lnTo>
                    <a:pt x="218" y="264"/>
                  </a:lnTo>
                  <a:lnTo>
                    <a:pt x="218" y="271"/>
                  </a:lnTo>
                  <a:lnTo>
                    <a:pt x="218" y="278"/>
                  </a:lnTo>
                  <a:lnTo>
                    <a:pt x="216" y="285"/>
                  </a:lnTo>
                  <a:lnTo>
                    <a:pt x="216" y="290"/>
                  </a:lnTo>
                  <a:lnTo>
                    <a:pt x="214" y="295"/>
                  </a:lnTo>
                  <a:lnTo>
                    <a:pt x="211" y="302"/>
                  </a:lnTo>
                  <a:lnTo>
                    <a:pt x="204" y="311"/>
                  </a:lnTo>
                  <a:lnTo>
                    <a:pt x="195" y="321"/>
                  </a:lnTo>
                  <a:lnTo>
                    <a:pt x="183" y="328"/>
                  </a:lnTo>
                  <a:lnTo>
                    <a:pt x="173" y="330"/>
                  </a:lnTo>
                  <a:lnTo>
                    <a:pt x="166" y="328"/>
                  </a:lnTo>
                  <a:lnTo>
                    <a:pt x="159" y="328"/>
                  </a:lnTo>
                  <a:lnTo>
                    <a:pt x="152" y="326"/>
                  </a:lnTo>
                  <a:lnTo>
                    <a:pt x="147" y="323"/>
                  </a:lnTo>
                  <a:lnTo>
                    <a:pt x="135" y="316"/>
                  </a:lnTo>
                  <a:lnTo>
                    <a:pt x="124" y="309"/>
                  </a:lnTo>
                  <a:lnTo>
                    <a:pt x="112" y="302"/>
                  </a:lnTo>
                  <a:lnTo>
                    <a:pt x="105" y="295"/>
                  </a:lnTo>
                  <a:lnTo>
                    <a:pt x="100" y="290"/>
                  </a:lnTo>
                  <a:lnTo>
                    <a:pt x="100" y="290"/>
                  </a:lnTo>
                  <a:lnTo>
                    <a:pt x="100" y="292"/>
                  </a:lnTo>
                  <a:lnTo>
                    <a:pt x="100" y="300"/>
                  </a:lnTo>
                  <a:lnTo>
                    <a:pt x="102" y="302"/>
                  </a:lnTo>
                  <a:lnTo>
                    <a:pt x="105" y="309"/>
                  </a:lnTo>
                  <a:lnTo>
                    <a:pt x="105" y="316"/>
                  </a:lnTo>
                  <a:lnTo>
                    <a:pt x="109" y="326"/>
                  </a:lnTo>
                  <a:lnTo>
                    <a:pt x="109" y="330"/>
                  </a:lnTo>
                  <a:lnTo>
                    <a:pt x="114" y="340"/>
                  </a:lnTo>
                  <a:lnTo>
                    <a:pt x="116" y="349"/>
                  </a:lnTo>
                  <a:lnTo>
                    <a:pt x="121" y="359"/>
                  </a:lnTo>
                  <a:lnTo>
                    <a:pt x="124" y="368"/>
                  </a:lnTo>
                  <a:lnTo>
                    <a:pt x="128" y="376"/>
                  </a:lnTo>
                  <a:lnTo>
                    <a:pt x="133" y="385"/>
                  </a:lnTo>
                  <a:lnTo>
                    <a:pt x="138" y="397"/>
                  </a:lnTo>
                  <a:lnTo>
                    <a:pt x="143" y="404"/>
                  </a:lnTo>
                  <a:lnTo>
                    <a:pt x="147" y="414"/>
                  </a:lnTo>
                  <a:lnTo>
                    <a:pt x="152" y="421"/>
                  </a:lnTo>
                  <a:lnTo>
                    <a:pt x="157" y="430"/>
                  </a:lnTo>
                  <a:lnTo>
                    <a:pt x="162" y="437"/>
                  </a:lnTo>
                  <a:lnTo>
                    <a:pt x="169" y="447"/>
                  </a:lnTo>
                  <a:lnTo>
                    <a:pt x="173" y="454"/>
                  </a:lnTo>
                  <a:lnTo>
                    <a:pt x="178" y="461"/>
                  </a:lnTo>
                  <a:lnTo>
                    <a:pt x="188" y="468"/>
                  </a:lnTo>
                  <a:lnTo>
                    <a:pt x="195" y="478"/>
                  </a:lnTo>
                  <a:lnTo>
                    <a:pt x="199" y="482"/>
                  </a:lnTo>
                  <a:lnTo>
                    <a:pt x="202" y="485"/>
                  </a:lnTo>
                  <a:lnTo>
                    <a:pt x="173" y="511"/>
                  </a:lnTo>
                  <a:lnTo>
                    <a:pt x="171" y="509"/>
                  </a:lnTo>
                  <a:lnTo>
                    <a:pt x="169" y="506"/>
                  </a:lnTo>
                  <a:lnTo>
                    <a:pt x="164" y="501"/>
                  </a:lnTo>
                  <a:lnTo>
                    <a:pt x="159" y="494"/>
                  </a:lnTo>
                  <a:lnTo>
                    <a:pt x="154" y="490"/>
                  </a:lnTo>
                  <a:lnTo>
                    <a:pt x="150" y="482"/>
                  </a:lnTo>
                  <a:lnTo>
                    <a:pt x="145" y="475"/>
                  </a:lnTo>
                  <a:lnTo>
                    <a:pt x="143" y="468"/>
                  </a:lnTo>
                  <a:lnTo>
                    <a:pt x="138" y="459"/>
                  </a:lnTo>
                  <a:lnTo>
                    <a:pt x="133" y="449"/>
                  </a:lnTo>
                  <a:lnTo>
                    <a:pt x="128" y="437"/>
                  </a:lnTo>
                  <a:lnTo>
                    <a:pt x="126" y="428"/>
                  </a:lnTo>
                  <a:lnTo>
                    <a:pt x="119" y="414"/>
                  </a:lnTo>
                  <a:lnTo>
                    <a:pt x="114" y="399"/>
                  </a:lnTo>
                  <a:lnTo>
                    <a:pt x="107" y="383"/>
                  </a:lnTo>
                  <a:lnTo>
                    <a:pt x="102" y="368"/>
                  </a:lnTo>
                  <a:lnTo>
                    <a:pt x="97" y="352"/>
                  </a:lnTo>
                  <a:lnTo>
                    <a:pt x="93" y="335"/>
                  </a:lnTo>
                  <a:lnTo>
                    <a:pt x="88" y="321"/>
                  </a:lnTo>
                  <a:lnTo>
                    <a:pt x="86" y="307"/>
                  </a:lnTo>
                  <a:lnTo>
                    <a:pt x="81" y="290"/>
                  </a:lnTo>
                  <a:lnTo>
                    <a:pt x="76" y="278"/>
                  </a:lnTo>
                  <a:lnTo>
                    <a:pt x="74" y="266"/>
                  </a:lnTo>
                  <a:lnTo>
                    <a:pt x="71" y="257"/>
                  </a:lnTo>
                  <a:lnTo>
                    <a:pt x="67" y="247"/>
                  </a:lnTo>
                  <a:lnTo>
                    <a:pt x="67" y="240"/>
                  </a:lnTo>
                  <a:lnTo>
                    <a:pt x="67" y="238"/>
                  </a:lnTo>
                  <a:lnTo>
                    <a:pt x="69" y="238"/>
                  </a:lnTo>
                  <a:lnTo>
                    <a:pt x="76" y="243"/>
                  </a:lnTo>
                  <a:lnTo>
                    <a:pt x="81" y="247"/>
                  </a:lnTo>
                  <a:lnTo>
                    <a:pt x="88" y="252"/>
                  </a:lnTo>
                  <a:lnTo>
                    <a:pt x="95" y="257"/>
                  </a:lnTo>
                  <a:lnTo>
                    <a:pt x="102" y="262"/>
                  </a:lnTo>
                  <a:lnTo>
                    <a:pt x="109" y="266"/>
                  </a:lnTo>
                  <a:lnTo>
                    <a:pt x="119" y="271"/>
                  </a:lnTo>
                  <a:lnTo>
                    <a:pt x="126" y="276"/>
                  </a:lnTo>
                  <a:lnTo>
                    <a:pt x="135" y="283"/>
                  </a:lnTo>
                  <a:lnTo>
                    <a:pt x="143" y="285"/>
                  </a:lnTo>
                  <a:lnTo>
                    <a:pt x="150" y="288"/>
                  </a:lnTo>
                  <a:lnTo>
                    <a:pt x="157" y="290"/>
                  </a:lnTo>
                  <a:lnTo>
                    <a:pt x="164" y="295"/>
                  </a:lnTo>
                  <a:lnTo>
                    <a:pt x="173" y="295"/>
                  </a:lnTo>
                  <a:lnTo>
                    <a:pt x="178" y="292"/>
                  </a:lnTo>
                  <a:lnTo>
                    <a:pt x="183" y="285"/>
                  </a:lnTo>
                  <a:lnTo>
                    <a:pt x="183" y="278"/>
                  </a:lnTo>
                  <a:lnTo>
                    <a:pt x="181" y="269"/>
                  </a:lnTo>
                  <a:lnTo>
                    <a:pt x="178" y="257"/>
                  </a:lnTo>
                  <a:lnTo>
                    <a:pt x="173" y="247"/>
                  </a:lnTo>
                  <a:lnTo>
                    <a:pt x="169" y="238"/>
                  </a:lnTo>
                  <a:lnTo>
                    <a:pt x="159" y="226"/>
                  </a:lnTo>
                  <a:lnTo>
                    <a:pt x="152" y="216"/>
                  </a:lnTo>
                  <a:lnTo>
                    <a:pt x="145" y="209"/>
                  </a:lnTo>
                  <a:lnTo>
                    <a:pt x="140" y="202"/>
                  </a:lnTo>
                  <a:lnTo>
                    <a:pt x="128" y="195"/>
                  </a:lnTo>
                  <a:lnTo>
                    <a:pt x="126" y="193"/>
                  </a:lnTo>
                  <a:lnTo>
                    <a:pt x="126" y="167"/>
                  </a:lnTo>
                  <a:lnTo>
                    <a:pt x="128" y="164"/>
                  </a:lnTo>
                  <a:lnTo>
                    <a:pt x="138" y="159"/>
                  </a:lnTo>
                  <a:lnTo>
                    <a:pt x="143" y="155"/>
                  </a:lnTo>
                  <a:lnTo>
                    <a:pt x="150" y="152"/>
                  </a:lnTo>
                  <a:lnTo>
                    <a:pt x="157" y="148"/>
                  </a:lnTo>
                  <a:lnTo>
                    <a:pt x="166" y="143"/>
                  </a:lnTo>
                  <a:lnTo>
                    <a:pt x="173" y="136"/>
                  </a:lnTo>
                  <a:lnTo>
                    <a:pt x="181" y="131"/>
                  </a:lnTo>
                  <a:lnTo>
                    <a:pt x="188" y="124"/>
                  </a:lnTo>
                  <a:lnTo>
                    <a:pt x="195" y="117"/>
                  </a:lnTo>
                  <a:lnTo>
                    <a:pt x="202" y="110"/>
                  </a:lnTo>
                  <a:lnTo>
                    <a:pt x="207" y="102"/>
                  </a:lnTo>
                  <a:lnTo>
                    <a:pt x="211" y="95"/>
                  </a:lnTo>
                  <a:lnTo>
                    <a:pt x="216" y="88"/>
                  </a:lnTo>
                  <a:lnTo>
                    <a:pt x="216" y="81"/>
                  </a:lnTo>
                  <a:lnTo>
                    <a:pt x="216" y="72"/>
                  </a:lnTo>
                  <a:lnTo>
                    <a:pt x="216" y="64"/>
                  </a:lnTo>
                  <a:lnTo>
                    <a:pt x="214" y="60"/>
                  </a:lnTo>
                  <a:lnTo>
                    <a:pt x="209" y="53"/>
                  </a:lnTo>
                  <a:lnTo>
                    <a:pt x="204" y="45"/>
                  </a:lnTo>
                  <a:lnTo>
                    <a:pt x="199" y="38"/>
                  </a:lnTo>
                  <a:lnTo>
                    <a:pt x="192" y="36"/>
                  </a:lnTo>
                  <a:lnTo>
                    <a:pt x="185" y="29"/>
                  </a:lnTo>
                  <a:lnTo>
                    <a:pt x="178" y="26"/>
                  </a:lnTo>
                  <a:lnTo>
                    <a:pt x="169" y="24"/>
                  </a:lnTo>
                  <a:lnTo>
                    <a:pt x="159" y="24"/>
                  </a:lnTo>
                  <a:lnTo>
                    <a:pt x="150" y="22"/>
                  </a:lnTo>
                  <a:lnTo>
                    <a:pt x="140" y="24"/>
                  </a:lnTo>
                  <a:lnTo>
                    <a:pt x="131" y="26"/>
                  </a:lnTo>
                  <a:lnTo>
                    <a:pt x="121" y="31"/>
                  </a:lnTo>
                  <a:lnTo>
                    <a:pt x="109" y="34"/>
                  </a:lnTo>
                  <a:lnTo>
                    <a:pt x="100" y="41"/>
                  </a:lnTo>
                  <a:lnTo>
                    <a:pt x="88" y="48"/>
                  </a:lnTo>
                  <a:lnTo>
                    <a:pt x="78" y="57"/>
                  </a:lnTo>
                  <a:lnTo>
                    <a:pt x="67" y="64"/>
                  </a:lnTo>
                  <a:lnTo>
                    <a:pt x="60" y="74"/>
                  </a:lnTo>
                  <a:lnTo>
                    <a:pt x="50" y="83"/>
                  </a:lnTo>
                  <a:lnTo>
                    <a:pt x="43" y="95"/>
                  </a:lnTo>
                  <a:lnTo>
                    <a:pt x="33" y="102"/>
                  </a:lnTo>
                  <a:lnTo>
                    <a:pt x="26" y="110"/>
                  </a:lnTo>
                  <a:lnTo>
                    <a:pt x="19" y="119"/>
                  </a:lnTo>
                  <a:lnTo>
                    <a:pt x="17" y="126"/>
                  </a:lnTo>
                  <a:lnTo>
                    <a:pt x="12" y="133"/>
                  </a:lnTo>
                  <a:lnTo>
                    <a:pt x="10" y="138"/>
                  </a:lnTo>
                  <a:lnTo>
                    <a:pt x="7" y="140"/>
                  </a:lnTo>
                  <a:lnTo>
                    <a:pt x="7" y="143"/>
                  </a:lnTo>
                  <a:lnTo>
                    <a:pt x="0" y="110"/>
                  </a:lnTo>
                  <a:lnTo>
                    <a:pt x="0" y="110"/>
                  </a:lnTo>
                  <a:close/>
                </a:path>
              </a:pathLst>
            </a:custGeom>
            <a:solidFill>
              <a:srgbClr val="000000"/>
            </a:solidFill>
            <a:ln w="9525">
              <a:noFill/>
              <a:round/>
              <a:headEnd/>
              <a:tailEnd/>
            </a:ln>
          </p:spPr>
          <p:txBody>
            <a:bodyPr/>
            <a:lstStyle/>
            <a:p>
              <a:endParaRPr lang="en-AU"/>
            </a:p>
          </p:txBody>
        </p:sp>
        <p:sp>
          <p:nvSpPr>
            <p:cNvPr id="51575" name="Freeform 375"/>
            <p:cNvSpPr>
              <a:spLocks/>
            </p:cNvSpPr>
            <p:nvPr/>
          </p:nvSpPr>
          <p:spPr bwMode="auto">
            <a:xfrm>
              <a:off x="1345" y="383"/>
              <a:ext cx="399" cy="173"/>
            </a:xfrm>
            <a:custGeom>
              <a:avLst/>
              <a:gdLst/>
              <a:ahLst/>
              <a:cxnLst>
                <a:cxn ang="0">
                  <a:pos x="347" y="102"/>
                </a:cxn>
                <a:cxn ang="0">
                  <a:pos x="335" y="104"/>
                </a:cxn>
                <a:cxn ang="0">
                  <a:pos x="318" y="106"/>
                </a:cxn>
                <a:cxn ang="0">
                  <a:pos x="304" y="114"/>
                </a:cxn>
                <a:cxn ang="0">
                  <a:pos x="287" y="118"/>
                </a:cxn>
                <a:cxn ang="0">
                  <a:pos x="271" y="123"/>
                </a:cxn>
                <a:cxn ang="0">
                  <a:pos x="254" y="133"/>
                </a:cxn>
                <a:cxn ang="0">
                  <a:pos x="245" y="133"/>
                </a:cxn>
                <a:cxn ang="0">
                  <a:pos x="226" y="135"/>
                </a:cxn>
                <a:cxn ang="0">
                  <a:pos x="202" y="137"/>
                </a:cxn>
                <a:cxn ang="0">
                  <a:pos x="176" y="140"/>
                </a:cxn>
                <a:cxn ang="0">
                  <a:pos x="145" y="137"/>
                </a:cxn>
                <a:cxn ang="0">
                  <a:pos x="117" y="137"/>
                </a:cxn>
                <a:cxn ang="0">
                  <a:pos x="91" y="135"/>
                </a:cxn>
                <a:cxn ang="0">
                  <a:pos x="69" y="128"/>
                </a:cxn>
                <a:cxn ang="0">
                  <a:pos x="53" y="118"/>
                </a:cxn>
                <a:cxn ang="0">
                  <a:pos x="43" y="109"/>
                </a:cxn>
                <a:cxn ang="0">
                  <a:pos x="38" y="97"/>
                </a:cxn>
                <a:cxn ang="0">
                  <a:pos x="38" y="83"/>
                </a:cxn>
                <a:cxn ang="0">
                  <a:pos x="41" y="68"/>
                </a:cxn>
                <a:cxn ang="0">
                  <a:pos x="43" y="59"/>
                </a:cxn>
                <a:cxn ang="0">
                  <a:pos x="48" y="52"/>
                </a:cxn>
                <a:cxn ang="0">
                  <a:pos x="152" y="57"/>
                </a:cxn>
                <a:cxn ang="0">
                  <a:pos x="112" y="97"/>
                </a:cxn>
                <a:cxn ang="0">
                  <a:pos x="86" y="85"/>
                </a:cxn>
                <a:cxn ang="0">
                  <a:pos x="86" y="111"/>
                </a:cxn>
                <a:cxn ang="0">
                  <a:pos x="95" y="111"/>
                </a:cxn>
                <a:cxn ang="0">
                  <a:pos x="112" y="109"/>
                </a:cxn>
                <a:cxn ang="0">
                  <a:pos x="131" y="104"/>
                </a:cxn>
                <a:cxn ang="0">
                  <a:pos x="150" y="95"/>
                </a:cxn>
                <a:cxn ang="0">
                  <a:pos x="164" y="83"/>
                </a:cxn>
                <a:cxn ang="0">
                  <a:pos x="178" y="68"/>
                </a:cxn>
                <a:cxn ang="0">
                  <a:pos x="178" y="42"/>
                </a:cxn>
                <a:cxn ang="0">
                  <a:pos x="164" y="26"/>
                </a:cxn>
                <a:cxn ang="0">
                  <a:pos x="152" y="14"/>
                </a:cxn>
                <a:cxn ang="0">
                  <a:pos x="138" y="4"/>
                </a:cxn>
                <a:cxn ang="0">
                  <a:pos x="124" y="0"/>
                </a:cxn>
                <a:cxn ang="0">
                  <a:pos x="112" y="2"/>
                </a:cxn>
                <a:cxn ang="0">
                  <a:pos x="102" y="4"/>
                </a:cxn>
                <a:cxn ang="0">
                  <a:pos x="95" y="7"/>
                </a:cxn>
                <a:cxn ang="0">
                  <a:pos x="81" y="11"/>
                </a:cxn>
                <a:cxn ang="0">
                  <a:pos x="64" y="16"/>
                </a:cxn>
                <a:cxn ang="0">
                  <a:pos x="45" y="26"/>
                </a:cxn>
                <a:cxn ang="0">
                  <a:pos x="29" y="35"/>
                </a:cxn>
                <a:cxn ang="0">
                  <a:pos x="15" y="45"/>
                </a:cxn>
                <a:cxn ang="0">
                  <a:pos x="5" y="57"/>
                </a:cxn>
                <a:cxn ang="0">
                  <a:pos x="3" y="59"/>
                </a:cxn>
                <a:cxn ang="0">
                  <a:pos x="3" y="73"/>
                </a:cxn>
                <a:cxn ang="0">
                  <a:pos x="3" y="90"/>
                </a:cxn>
                <a:cxn ang="0">
                  <a:pos x="7" y="111"/>
                </a:cxn>
                <a:cxn ang="0">
                  <a:pos x="17" y="130"/>
                </a:cxn>
                <a:cxn ang="0">
                  <a:pos x="31" y="144"/>
                </a:cxn>
                <a:cxn ang="0">
                  <a:pos x="43" y="156"/>
                </a:cxn>
                <a:cxn ang="0">
                  <a:pos x="48" y="161"/>
                </a:cxn>
                <a:cxn ang="0">
                  <a:pos x="321" y="173"/>
                </a:cxn>
                <a:cxn ang="0">
                  <a:pos x="399" y="159"/>
                </a:cxn>
              </a:cxnLst>
              <a:rect l="0" t="0" r="r" b="b"/>
              <a:pathLst>
                <a:path w="399" h="173">
                  <a:moveTo>
                    <a:pt x="399" y="159"/>
                  </a:moveTo>
                  <a:lnTo>
                    <a:pt x="347" y="102"/>
                  </a:lnTo>
                  <a:lnTo>
                    <a:pt x="342" y="102"/>
                  </a:lnTo>
                  <a:lnTo>
                    <a:pt x="335" y="104"/>
                  </a:lnTo>
                  <a:lnTo>
                    <a:pt x="325" y="106"/>
                  </a:lnTo>
                  <a:lnTo>
                    <a:pt x="318" y="106"/>
                  </a:lnTo>
                  <a:lnTo>
                    <a:pt x="311" y="109"/>
                  </a:lnTo>
                  <a:lnTo>
                    <a:pt x="304" y="114"/>
                  </a:lnTo>
                  <a:lnTo>
                    <a:pt x="295" y="116"/>
                  </a:lnTo>
                  <a:lnTo>
                    <a:pt x="287" y="118"/>
                  </a:lnTo>
                  <a:lnTo>
                    <a:pt x="278" y="121"/>
                  </a:lnTo>
                  <a:lnTo>
                    <a:pt x="271" y="123"/>
                  </a:lnTo>
                  <a:lnTo>
                    <a:pt x="259" y="128"/>
                  </a:lnTo>
                  <a:lnTo>
                    <a:pt x="254" y="133"/>
                  </a:lnTo>
                  <a:lnTo>
                    <a:pt x="249" y="133"/>
                  </a:lnTo>
                  <a:lnTo>
                    <a:pt x="245" y="133"/>
                  </a:lnTo>
                  <a:lnTo>
                    <a:pt x="235" y="135"/>
                  </a:lnTo>
                  <a:lnTo>
                    <a:pt x="226" y="135"/>
                  </a:lnTo>
                  <a:lnTo>
                    <a:pt x="214" y="135"/>
                  </a:lnTo>
                  <a:lnTo>
                    <a:pt x="202" y="137"/>
                  </a:lnTo>
                  <a:lnTo>
                    <a:pt x="188" y="137"/>
                  </a:lnTo>
                  <a:lnTo>
                    <a:pt x="176" y="140"/>
                  </a:lnTo>
                  <a:lnTo>
                    <a:pt x="159" y="137"/>
                  </a:lnTo>
                  <a:lnTo>
                    <a:pt x="145" y="137"/>
                  </a:lnTo>
                  <a:lnTo>
                    <a:pt x="131" y="137"/>
                  </a:lnTo>
                  <a:lnTo>
                    <a:pt x="117" y="137"/>
                  </a:lnTo>
                  <a:lnTo>
                    <a:pt x="102" y="135"/>
                  </a:lnTo>
                  <a:lnTo>
                    <a:pt x="91" y="135"/>
                  </a:lnTo>
                  <a:lnTo>
                    <a:pt x="79" y="130"/>
                  </a:lnTo>
                  <a:lnTo>
                    <a:pt x="69" y="128"/>
                  </a:lnTo>
                  <a:lnTo>
                    <a:pt x="60" y="123"/>
                  </a:lnTo>
                  <a:lnTo>
                    <a:pt x="53" y="118"/>
                  </a:lnTo>
                  <a:lnTo>
                    <a:pt x="45" y="114"/>
                  </a:lnTo>
                  <a:lnTo>
                    <a:pt x="43" y="109"/>
                  </a:lnTo>
                  <a:lnTo>
                    <a:pt x="38" y="102"/>
                  </a:lnTo>
                  <a:lnTo>
                    <a:pt x="38" y="97"/>
                  </a:lnTo>
                  <a:lnTo>
                    <a:pt x="38" y="90"/>
                  </a:lnTo>
                  <a:lnTo>
                    <a:pt x="38" y="83"/>
                  </a:lnTo>
                  <a:lnTo>
                    <a:pt x="38" y="76"/>
                  </a:lnTo>
                  <a:lnTo>
                    <a:pt x="41" y="68"/>
                  </a:lnTo>
                  <a:lnTo>
                    <a:pt x="41" y="64"/>
                  </a:lnTo>
                  <a:lnTo>
                    <a:pt x="43" y="59"/>
                  </a:lnTo>
                  <a:lnTo>
                    <a:pt x="45" y="54"/>
                  </a:lnTo>
                  <a:lnTo>
                    <a:pt x="48" y="52"/>
                  </a:lnTo>
                  <a:lnTo>
                    <a:pt x="105" y="23"/>
                  </a:lnTo>
                  <a:lnTo>
                    <a:pt x="152" y="57"/>
                  </a:lnTo>
                  <a:lnTo>
                    <a:pt x="138" y="76"/>
                  </a:lnTo>
                  <a:lnTo>
                    <a:pt x="112" y="97"/>
                  </a:lnTo>
                  <a:lnTo>
                    <a:pt x="112" y="64"/>
                  </a:lnTo>
                  <a:lnTo>
                    <a:pt x="86" y="85"/>
                  </a:lnTo>
                  <a:lnTo>
                    <a:pt x="86" y="114"/>
                  </a:lnTo>
                  <a:lnTo>
                    <a:pt x="86" y="111"/>
                  </a:lnTo>
                  <a:lnTo>
                    <a:pt x="91" y="111"/>
                  </a:lnTo>
                  <a:lnTo>
                    <a:pt x="95" y="111"/>
                  </a:lnTo>
                  <a:lnTo>
                    <a:pt x="105" y="111"/>
                  </a:lnTo>
                  <a:lnTo>
                    <a:pt x="112" y="109"/>
                  </a:lnTo>
                  <a:lnTo>
                    <a:pt x="124" y="106"/>
                  </a:lnTo>
                  <a:lnTo>
                    <a:pt x="131" y="104"/>
                  </a:lnTo>
                  <a:lnTo>
                    <a:pt x="143" y="102"/>
                  </a:lnTo>
                  <a:lnTo>
                    <a:pt x="150" y="95"/>
                  </a:lnTo>
                  <a:lnTo>
                    <a:pt x="159" y="90"/>
                  </a:lnTo>
                  <a:lnTo>
                    <a:pt x="164" y="83"/>
                  </a:lnTo>
                  <a:lnTo>
                    <a:pt x="171" y="78"/>
                  </a:lnTo>
                  <a:lnTo>
                    <a:pt x="178" y="68"/>
                  </a:lnTo>
                  <a:lnTo>
                    <a:pt x="183" y="64"/>
                  </a:lnTo>
                  <a:lnTo>
                    <a:pt x="178" y="42"/>
                  </a:lnTo>
                  <a:lnTo>
                    <a:pt x="174" y="38"/>
                  </a:lnTo>
                  <a:lnTo>
                    <a:pt x="164" y="26"/>
                  </a:lnTo>
                  <a:lnTo>
                    <a:pt x="157" y="19"/>
                  </a:lnTo>
                  <a:lnTo>
                    <a:pt x="152" y="14"/>
                  </a:lnTo>
                  <a:lnTo>
                    <a:pt x="145" y="9"/>
                  </a:lnTo>
                  <a:lnTo>
                    <a:pt x="138" y="4"/>
                  </a:lnTo>
                  <a:lnTo>
                    <a:pt x="131" y="2"/>
                  </a:lnTo>
                  <a:lnTo>
                    <a:pt x="124" y="0"/>
                  </a:lnTo>
                  <a:lnTo>
                    <a:pt x="117" y="0"/>
                  </a:lnTo>
                  <a:lnTo>
                    <a:pt x="112" y="2"/>
                  </a:lnTo>
                  <a:lnTo>
                    <a:pt x="105" y="2"/>
                  </a:lnTo>
                  <a:lnTo>
                    <a:pt x="102" y="4"/>
                  </a:lnTo>
                  <a:lnTo>
                    <a:pt x="100" y="4"/>
                  </a:lnTo>
                  <a:lnTo>
                    <a:pt x="95" y="7"/>
                  </a:lnTo>
                  <a:lnTo>
                    <a:pt x="88" y="7"/>
                  </a:lnTo>
                  <a:lnTo>
                    <a:pt x="81" y="11"/>
                  </a:lnTo>
                  <a:lnTo>
                    <a:pt x="74" y="14"/>
                  </a:lnTo>
                  <a:lnTo>
                    <a:pt x="64" y="16"/>
                  </a:lnTo>
                  <a:lnTo>
                    <a:pt x="53" y="21"/>
                  </a:lnTo>
                  <a:lnTo>
                    <a:pt x="45" y="26"/>
                  </a:lnTo>
                  <a:lnTo>
                    <a:pt x="36" y="30"/>
                  </a:lnTo>
                  <a:lnTo>
                    <a:pt x="29" y="35"/>
                  </a:lnTo>
                  <a:lnTo>
                    <a:pt x="19" y="40"/>
                  </a:lnTo>
                  <a:lnTo>
                    <a:pt x="15" y="45"/>
                  </a:lnTo>
                  <a:lnTo>
                    <a:pt x="7" y="52"/>
                  </a:lnTo>
                  <a:lnTo>
                    <a:pt x="5" y="57"/>
                  </a:lnTo>
                  <a:lnTo>
                    <a:pt x="3" y="57"/>
                  </a:lnTo>
                  <a:lnTo>
                    <a:pt x="3" y="59"/>
                  </a:lnTo>
                  <a:lnTo>
                    <a:pt x="3" y="64"/>
                  </a:lnTo>
                  <a:lnTo>
                    <a:pt x="3" y="73"/>
                  </a:lnTo>
                  <a:lnTo>
                    <a:pt x="0" y="80"/>
                  </a:lnTo>
                  <a:lnTo>
                    <a:pt x="3" y="90"/>
                  </a:lnTo>
                  <a:lnTo>
                    <a:pt x="3" y="102"/>
                  </a:lnTo>
                  <a:lnTo>
                    <a:pt x="7" y="111"/>
                  </a:lnTo>
                  <a:lnTo>
                    <a:pt x="10" y="121"/>
                  </a:lnTo>
                  <a:lnTo>
                    <a:pt x="17" y="130"/>
                  </a:lnTo>
                  <a:lnTo>
                    <a:pt x="24" y="137"/>
                  </a:lnTo>
                  <a:lnTo>
                    <a:pt x="31" y="144"/>
                  </a:lnTo>
                  <a:lnTo>
                    <a:pt x="36" y="152"/>
                  </a:lnTo>
                  <a:lnTo>
                    <a:pt x="43" y="156"/>
                  </a:lnTo>
                  <a:lnTo>
                    <a:pt x="45" y="159"/>
                  </a:lnTo>
                  <a:lnTo>
                    <a:pt x="48" y="161"/>
                  </a:lnTo>
                  <a:lnTo>
                    <a:pt x="216" y="152"/>
                  </a:lnTo>
                  <a:lnTo>
                    <a:pt x="321" y="173"/>
                  </a:lnTo>
                  <a:lnTo>
                    <a:pt x="399" y="159"/>
                  </a:lnTo>
                  <a:lnTo>
                    <a:pt x="399" y="159"/>
                  </a:lnTo>
                  <a:close/>
                </a:path>
              </a:pathLst>
            </a:custGeom>
            <a:solidFill>
              <a:srgbClr val="000000"/>
            </a:solidFill>
            <a:ln w="9525">
              <a:noFill/>
              <a:round/>
              <a:headEnd/>
              <a:tailEnd/>
            </a:ln>
          </p:spPr>
          <p:txBody>
            <a:bodyPr/>
            <a:lstStyle/>
            <a:p>
              <a:endParaRPr lang="en-AU"/>
            </a:p>
          </p:txBody>
        </p:sp>
        <p:sp>
          <p:nvSpPr>
            <p:cNvPr id="51576" name="Freeform 376"/>
            <p:cNvSpPr>
              <a:spLocks/>
            </p:cNvSpPr>
            <p:nvPr/>
          </p:nvSpPr>
          <p:spPr bwMode="auto">
            <a:xfrm>
              <a:off x="1834" y="482"/>
              <a:ext cx="387" cy="183"/>
            </a:xfrm>
            <a:custGeom>
              <a:avLst/>
              <a:gdLst/>
              <a:ahLst/>
              <a:cxnLst>
                <a:cxn ang="0">
                  <a:pos x="90" y="64"/>
                </a:cxn>
                <a:cxn ang="0">
                  <a:pos x="311" y="136"/>
                </a:cxn>
                <a:cxn ang="0">
                  <a:pos x="294" y="15"/>
                </a:cxn>
                <a:cxn ang="0">
                  <a:pos x="268" y="38"/>
                </a:cxn>
                <a:cxn ang="0">
                  <a:pos x="266" y="57"/>
                </a:cxn>
                <a:cxn ang="0">
                  <a:pos x="266" y="72"/>
                </a:cxn>
                <a:cxn ang="0">
                  <a:pos x="266" y="86"/>
                </a:cxn>
                <a:cxn ang="0">
                  <a:pos x="266" y="91"/>
                </a:cxn>
                <a:cxn ang="0">
                  <a:pos x="304" y="72"/>
                </a:cxn>
                <a:cxn ang="0">
                  <a:pos x="323" y="64"/>
                </a:cxn>
                <a:cxn ang="0">
                  <a:pos x="278" y="117"/>
                </a:cxn>
                <a:cxn ang="0">
                  <a:pos x="249" y="121"/>
                </a:cxn>
                <a:cxn ang="0">
                  <a:pos x="242" y="110"/>
                </a:cxn>
                <a:cxn ang="0">
                  <a:pos x="235" y="95"/>
                </a:cxn>
                <a:cxn ang="0">
                  <a:pos x="230" y="81"/>
                </a:cxn>
                <a:cxn ang="0">
                  <a:pos x="228" y="62"/>
                </a:cxn>
                <a:cxn ang="0">
                  <a:pos x="233" y="41"/>
                </a:cxn>
                <a:cxn ang="0">
                  <a:pos x="247" y="22"/>
                </a:cxn>
                <a:cxn ang="0">
                  <a:pos x="264" y="7"/>
                </a:cxn>
                <a:cxn ang="0">
                  <a:pos x="275" y="3"/>
                </a:cxn>
                <a:cxn ang="0">
                  <a:pos x="278" y="0"/>
                </a:cxn>
                <a:cxn ang="0">
                  <a:pos x="285" y="0"/>
                </a:cxn>
                <a:cxn ang="0">
                  <a:pos x="297" y="0"/>
                </a:cxn>
                <a:cxn ang="0">
                  <a:pos x="316" y="0"/>
                </a:cxn>
                <a:cxn ang="0">
                  <a:pos x="335" y="7"/>
                </a:cxn>
                <a:cxn ang="0">
                  <a:pos x="354" y="15"/>
                </a:cxn>
                <a:cxn ang="0">
                  <a:pos x="373" y="22"/>
                </a:cxn>
                <a:cxn ang="0">
                  <a:pos x="385" y="29"/>
                </a:cxn>
                <a:cxn ang="0">
                  <a:pos x="385" y="31"/>
                </a:cxn>
                <a:cxn ang="0">
                  <a:pos x="385" y="43"/>
                </a:cxn>
                <a:cxn ang="0">
                  <a:pos x="382" y="62"/>
                </a:cxn>
                <a:cxn ang="0">
                  <a:pos x="377" y="81"/>
                </a:cxn>
                <a:cxn ang="0">
                  <a:pos x="375" y="95"/>
                </a:cxn>
                <a:cxn ang="0">
                  <a:pos x="368" y="112"/>
                </a:cxn>
                <a:cxn ang="0">
                  <a:pos x="358" y="133"/>
                </a:cxn>
                <a:cxn ang="0">
                  <a:pos x="349" y="152"/>
                </a:cxn>
                <a:cxn ang="0">
                  <a:pos x="342" y="162"/>
                </a:cxn>
                <a:cxn ang="0">
                  <a:pos x="268" y="183"/>
                </a:cxn>
                <a:cxn ang="0">
                  <a:pos x="93" y="131"/>
                </a:cxn>
                <a:cxn ang="0">
                  <a:pos x="0" y="105"/>
                </a:cxn>
                <a:cxn ang="0">
                  <a:pos x="0" y="88"/>
                </a:cxn>
              </a:cxnLst>
              <a:rect l="0" t="0" r="r" b="b"/>
              <a:pathLst>
                <a:path w="387" h="183">
                  <a:moveTo>
                    <a:pt x="0" y="88"/>
                  </a:moveTo>
                  <a:lnTo>
                    <a:pt x="90" y="64"/>
                  </a:lnTo>
                  <a:lnTo>
                    <a:pt x="216" y="150"/>
                  </a:lnTo>
                  <a:lnTo>
                    <a:pt x="311" y="136"/>
                  </a:lnTo>
                  <a:lnTo>
                    <a:pt x="361" y="38"/>
                  </a:lnTo>
                  <a:lnTo>
                    <a:pt x="294" y="15"/>
                  </a:lnTo>
                  <a:lnTo>
                    <a:pt x="268" y="36"/>
                  </a:lnTo>
                  <a:lnTo>
                    <a:pt x="268" y="38"/>
                  </a:lnTo>
                  <a:lnTo>
                    <a:pt x="268" y="50"/>
                  </a:lnTo>
                  <a:lnTo>
                    <a:pt x="266" y="57"/>
                  </a:lnTo>
                  <a:lnTo>
                    <a:pt x="266" y="64"/>
                  </a:lnTo>
                  <a:lnTo>
                    <a:pt x="266" y="72"/>
                  </a:lnTo>
                  <a:lnTo>
                    <a:pt x="266" y="79"/>
                  </a:lnTo>
                  <a:lnTo>
                    <a:pt x="266" y="86"/>
                  </a:lnTo>
                  <a:lnTo>
                    <a:pt x="266" y="91"/>
                  </a:lnTo>
                  <a:lnTo>
                    <a:pt x="266" y="91"/>
                  </a:lnTo>
                  <a:lnTo>
                    <a:pt x="266" y="93"/>
                  </a:lnTo>
                  <a:lnTo>
                    <a:pt x="304" y="72"/>
                  </a:lnTo>
                  <a:lnTo>
                    <a:pt x="306" y="48"/>
                  </a:lnTo>
                  <a:lnTo>
                    <a:pt x="323" y="64"/>
                  </a:lnTo>
                  <a:lnTo>
                    <a:pt x="304" y="100"/>
                  </a:lnTo>
                  <a:lnTo>
                    <a:pt x="278" y="117"/>
                  </a:lnTo>
                  <a:lnTo>
                    <a:pt x="252" y="124"/>
                  </a:lnTo>
                  <a:lnTo>
                    <a:pt x="249" y="121"/>
                  </a:lnTo>
                  <a:lnTo>
                    <a:pt x="247" y="117"/>
                  </a:lnTo>
                  <a:lnTo>
                    <a:pt x="242" y="110"/>
                  </a:lnTo>
                  <a:lnTo>
                    <a:pt x="237" y="100"/>
                  </a:lnTo>
                  <a:lnTo>
                    <a:pt x="235" y="95"/>
                  </a:lnTo>
                  <a:lnTo>
                    <a:pt x="233" y="88"/>
                  </a:lnTo>
                  <a:lnTo>
                    <a:pt x="230" y="81"/>
                  </a:lnTo>
                  <a:lnTo>
                    <a:pt x="230" y="76"/>
                  </a:lnTo>
                  <a:lnTo>
                    <a:pt x="228" y="62"/>
                  </a:lnTo>
                  <a:lnTo>
                    <a:pt x="230" y="53"/>
                  </a:lnTo>
                  <a:lnTo>
                    <a:pt x="233" y="41"/>
                  </a:lnTo>
                  <a:lnTo>
                    <a:pt x="240" y="31"/>
                  </a:lnTo>
                  <a:lnTo>
                    <a:pt x="247" y="22"/>
                  </a:lnTo>
                  <a:lnTo>
                    <a:pt x="256" y="15"/>
                  </a:lnTo>
                  <a:lnTo>
                    <a:pt x="264" y="7"/>
                  </a:lnTo>
                  <a:lnTo>
                    <a:pt x="271" y="5"/>
                  </a:lnTo>
                  <a:lnTo>
                    <a:pt x="275" y="3"/>
                  </a:lnTo>
                  <a:lnTo>
                    <a:pt x="278" y="3"/>
                  </a:lnTo>
                  <a:lnTo>
                    <a:pt x="278" y="0"/>
                  </a:lnTo>
                  <a:lnTo>
                    <a:pt x="280" y="0"/>
                  </a:lnTo>
                  <a:lnTo>
                    <a:pt x="285" y="0"/>
                  </a:lnTo>
                  <a:lnTo>
                    <a:pt x="292" y="0"/>
                  </a:lnTo>
                  <a:lnTo>
                    <a:pt x="297" y="0"/>
                  </a:lnTo>
                  <a:lnTo>
                    <a:pt x="306" y="0"/>
                  </a:lnTo>
                  <a:lnTo>
                    <a:pt x="316" y="0"/>
                  </a:lnTo>
                  <a:lnTo>
                    <a:pt x="325" y="3"/>
                  </a:lnTo>
                  <a:lnTo>
                    <a:pt x="335" y="7"/>
                  </a:lnTo>
                  <a:lnTo>
                    <a:pt x="347" y="10"/>
                  </a:lnTo>
                  <a:lnTo>
                    <a:pt x="354" y="15"/>
                  </a:lnTo>
                  <a:lnTo>
                    <a:pt x="366" y="19"/>
                  </a:lnTo>
                  <a:lnTo>
                    <a:pt x="373" y="22"/>
                  </a:lnTo>
                  <a:lnTo>
                    <a:pt x="380" y="26"/>
                  </a:lnTo>
                  <a:lnTo>
                    <a:pt x="385" y="29"/>
                  </a:lnTo>
                  <a:lnTo>
                    <a:pt x="387" y="29"/>
                  </a:lnTo>
                  <a:lnTo>
                    <a:pt x="385" y="31"/>
                  </a:lnTo>
                  <a:lnTo>
                    <a:pt x="385" y="36"/>
                  </a:lnTo>
                  <a:lnTo>
                    <a:pt x="385" y="43"/>
                  </a:lnTo>
                  <a:lnTo>
                    <a:pt x="385" y="53"/>
                  </a:lnTo>
                  <a:lnTo>
                    <a:pt x="382" y="62"/>
                  </a:lnTo>
                  <a:lnTo>
                    <a:pt x="380" y="74"/>
                  </a:lnTo>
                  <a:lnTo>
                    <a:pt x="377" y="81"/>
                  </a:lnTo>
                  <a:lnTo>
                    <a:pt x="377" y="88"/>
                  </a:lnTo>
                  <a:lnTo>
                    <a:pt x="375" y="95"/>
                  </a:lnTo>
                  <a:lnTo>
                    <a:pt x="375" y="100"/>
                  </a:lnTo>
                  <a:lnTo>
                    <a:pt x="368" y="112"/>
                  </a:lnTo>
                  <a:lnTo>
                    <a:pt x="363" y="124"/>
                  </a:lnTo>
                  <a:lnTo>
                    <a:pt x="358" y="133"/>
                  </a:lnTo>
                  <a:lnTo>
                    <a:pt x="354" y="145"/>
                  </a:lnTo>
                  <a:lnTo>
                    <a:pt x="349" y="152"/>
                  </a:lnTo>
                  <a:lnTo>
                    <a:pt x="344" y="159"/>
                  </a:lnTo>
                  <a:lnTo>
                    <a:pt x="342" y="162"/>
                  </a:lnTo>
                  <a:lnTo>
                    <a:pt x="342" y="164"/>
                  </a:lnTo>
                  <a:lnTo>
                    <a:pt x="268" y="183"/>
                  </a:lnTo>
                  <a:lnTo>
                    <a:pt x="211" y="164"/>
                  </a:lnTo>
                  <a:lnTo>
                    <a:pt x="93" y="131"/>
                  </a:lnTo>
                  <a:lnTo>
                    <a:pt x="33" y="105"/>
                  </a:lnTo>
                  <a:lnTo>
                    <a:pt x="0" y="105"/>
                  </a:lnTo>
                  <a:lnTo>
                    <a:pt x="0" y="88"/>
                  </a:lnTo>
                  <a:lnTo>
                    <a:pt x="0" y="88"/>
                  </a:lnTo>
                  <a:close/>
                </a:path>
              </a:pathLst>
            </a:custGeom>
            <a:solidFill>
              <a:srgbClr val="000000"/>
            </a:solidFill>
            <a:ln w="9525">
              <a:noFill/>
              <a:round/>
              <a:headEnd/>
              <a:tailEnd/>
            </a:ln>
          </p:spPr>
          <p:txBody>
            <a:bodyPr/>
            <a:lstStyle/>
            <a:p>
              <a:endParaRPr lang="en-AU"/>
            </a:p>
          </p:txBody>
        </p:sp>
        <p:sp>
          <p:nvSpPr>
            <p:cNvPr id="51577" name="Freeform 377"/>
            <p:cNvSpPr>
              <a:spLocks/>
            </p:cNvSpPr>
            <p:nvPr/>
          </p:nvSpPr>
          <p:spPr bwMode="auto">
            <a:xfrm>
              <a:off x="1808" y="563"/>
              <a:ext cx="192" cy="81"/>
            </a:xfrm>
            <a:custGeom>
              <a:avLst/>
              <a:gdLst/>
              <a:ahLst/>
              <a:cxnLst>
                <a:cxn ang="0">
                  <a:pos x="0" y="55"/>
                </a:cxn>
                <a:cxn ang="0">
                  <a:pos x="2" y="55"/>
                </a:cxn>
                <a:cxn ang="0">
                  <a:pos x="7" y="57"/>
                </a:cxn>
                <a:cxn ang="0">
                  <a:pos x="14" y="57"/>
                </a:cxn>
                <a:cxn ang="0">
                  <a:pos x="26" y="57"/>
                </a:cxn>
                <a:cxn ang="0">
                  <a:pos x="31" y="57"/>
                </a:cxn>
                <a:cxn ang="0">
                  <a:pos x="38" y="57"/>
                </a:cxn>
                <a:cxn ang="0">
                  <a:pos x="45" y="57"/>
                </a:cxn>
                <a:cxn ang="0">
                  <a:pos x="52" y="57"/>
                </a:cxn>
                <a:cxn ang="0">
                  <a:pos x="59" y="57"/>
                </a:cxn>
                <a:cxn ang="0">
                  <a:pos x="69" y="55"/>
                </a:cxn>
                <a:cxn ang="0">
                  <a:pos x="76" y="55"/>
                </a:cxn>
                <a:cxn ang="0">
                  <a:pos x="88" y="52"/>
                </a:cxn>
                <a:cxn ang="0">
                  <a:pos x="95" y="50"/>
                </a:cxn>
                <a:cxn ang="0">
                  <a:pos x="104" y="45"/>
                </a:cxn>
                <a:cxn ang="0">
                  <a:pos x="114" y="40"/>
                </a:cxn>
                <a:cxn ang="0">
                  <a:pos x="123" y="38"/>
                </a:cxn>
                <a:cxn ang="0">
                  <a:pos x="131" y="33"/>
                </a:cxn>
                <a:cxn ang="0">
                  <a:pos x="140" y="29"/>
                </a:cxn>
                <a:cxn ang="0">
                  <a:pos x="147" y="24"/>
                </a:cxn>
                <a:cxn ang="0">
                  <a:pos x="157" y="19"/>
                </a:cxn>
                <a:cxn ang="0">
                  <a:pos x="164" y="14"/>
                </a:cxn>
                <a:cxn ang="0">
                  <a:pos x="171" y="10"/>
                </a:cxn>
                <a:cxn ang="0">
                  <a:pos x="176" y="7"/>
                </a:cxn>
                <a:cxn ang="0">
                  <a:pos x="180" y="5"/>
                </a:cxn>
                <a:cxn ang="0">
                  <a:pos x="187" y="0"/>
                </a:cxn>
                <a:cxn ang="0">
                  <a:pos x="192" y="0"/>
                </a:cxn>
                <a:cxn ang="0">
                  <a:pos x="190" y="0"/>
                </a:cxn>
                <a:cxn ang="0">
                  <a:pos x="185" y="7"/>
                </a:cxn>
                <a:cxn ang="0">
                  <a:pos x="178" y="14"/>
                </a:cxn>
                <a:cxn ang="0">
                  <a:pos x="171" y="29"/>
                </a:cxn>
                <a:cxn ang="0">
                  <a:pos x="161" y="40"/>
                </a:cxn>
                <a:cxn ang="0">
                  <a:pos x="150" y="52"/>
                </a:cxn>
                <a:cxn ang="0">
                  <a:pos x="138" y="62"/>
                </a:cxn>
                <a:cxn ang="0">
                  <a:pos x="126" y="71"/>
                </a:cxn>
                <a:cxn ang="0">
                  <a:pos x="119" y="74"/>
                </a:cxn>
                <a:cxn ang="0">
                  <a:pos x="112" y="76"/>
                </a:cxn>
                <a:cxn ang="0">
                  <a:pos x="104" y="76"/>
                </a:cxn>
                <a:cxn ang="0">
                  <a:pos x="97" y="78"/>
                </a:cxn>
                <a:cxn ang="0">
                  <a:pos x="85" y="78"/>
                </a:cxn>
                <a:cxn ang="0">
                  <a:pos x="76" y="81"/>
                </a:cxn>
                <a:cxn ang="0">
                  <a:pos x="64" y="78"/>
                </a:cxn>
                <a:cxn ang="0">
                  <a:pos x="57" y="76"/>
                </a:cxn>
                <a:cxn ang="0">
                  <a:pos x="52" y="76"/>
                </a:cxn>
                <a:cxn ang="0">
                  <a:pos x="52" y="76"/>
                </a:cxn>
                <a:cxn ang="0">
                  <a:pos x="0" y="55"/>
                </a:cxn>
                <a:cxn ang="0">
                  <a:pos x="0" y="55"/>
                </a:cxn>
              </a:cxnLst>
              <a:rect l="0" t="0" r="r" b="b"/>
              <a:pathLst>
                <a:path w="192" h="81">
                  <a:moveTo>
                    <a:pt x="0" y="55"/>
                  </a:moveTo>
                  <a:lnTo>
                    <a:pt x="2" y="55"/>
                  </a:lnTo>
                  <a:lnTo>
                    <a:pt x="7" y="57"/>
                  </a:lnTo>
                  <a:lnTo>
                    <a:pt x="14" y="57"/>
                  </a:lnTo>
                  <a:lnTo>
                    <a:pt x="26" y="57"/>
                  </a:lnTo>
                  <a:lnTo>
                    <a:pt x="31" y="57"/>
                  </a:lnTo>
                  <a:lnTo>
                    <a:pt x="38" y="57"/>
                  </a:lnTo>
                  <a:lnTo>
                    <a:pt x="45" y="57"/>
                  </a:lnTo>
                  <a:lnTo>
                    <a:pt x="52" y="57"/>
                  </a:lnTo>
                  <a:lnTo>
                    <a:pt x="59" y="57"/>
                  </a:lnTo>
                  <a:lnTo>
                    <a:pt x="69" y="55"/>
                  </a:lnTo>
                  <a:lnTo>
                    <a:pt x="76" y="55"/>
                  </a:lnTo>
                  <a:lnTo>
                    <a:pt x="88" y="52"/>
                  </a:lnTo>
                  <a:lnTo>
                    <a:pt x="95" y="50"/>
                  </a:lnTo>
                  <a:lnTo>
                    <a:pt x="104" y="45"/>
                  </a:lnTo>
                  <a:lnTo>
                    <a:pt x="114" y="40"/>
                  </a:lnTo>
                  <a:lnTo>
                    <a:pt x="123" y="38"/>
                  </a:lnTo>
                  <a:lnTo>
                    <a:pt x="131" y="33"/>
                  </a:lnTo>
                  <a:lnTo>
                    <a:pt x="140" y="29"/>
                  </a:lnTo>
                  <a:lnTo>
                    <a:pt x="147" y="24"/>
                  </a:lnTo>
                  <a:lnTo>
                    <a:pt x="157" y="19"/>
                  </a:lnTo>
                  <a:lnTo>
                    <a:pt x="164" y="14"/>
                  </a:lnTo>
                  <a:lnTo>
                    <a:pt x="171" y="10"/>
                  </a:lnTo>
                  <a:lnTo>
                    <a:pt x="176" y="7"/>
                  </a:lnTo>
                  <a:lnTo>
                    <a:pt x="180" y="5"/>
                  </a:lnTo>
                  <a:lnTo>
                    <a:pt x="187" y="0"/>
                  </a:lnTo>
                  <a:lnTo>
                    <a:pt x="192" y="0"/>
                  </a:lnTo>
                  <a:lnTo>
                    <a:pt x="190" y="0"/>
                  </a:lnTo>
                  <a:lnTo>
                    <a:pt x="185" y="7"/>
                  </a:lnTo>
                  <a:lnTo>
                    <a:pt x="178" y="14"/>
                  </a:lnTo>
                  <a:lnTo>
                    <a:pt x="171" y="29"/>
                  </a:lnTo>
                  <a:lnTo>
                    <a:pt x="161" y="40"/>
                  </a:lnTo>
                  <a:lnTo>
                    <a:pt x="150" y="52"/>
                  </a:lnTo>
                  <a:lnTo>
                    <a:pt x="138" y="62"/>
                  </a:lnTo>
                  <a:lnTo>
                    <a:pt x="126" y="71"/>
                  </a:lnTo>
                  <a:lnTo>
                    <a:pt x="119" y="74"/>
                  </a:lnTo>
                  <a:lnTo>
                    <a:pt x="112" y="76"/>
                  </a:lnTo>
                  <a:lnTo>
                    <a:pt x="104" y="76"/>
                  </a:lnTo>
                  <a:lnTo>
                    <a:pt x="97" y="78"/>
                  </a:lnTo>
                  <a:lnTo>
                    <a:pt x="85" y="78"/>
                  </a:lnTo>
                  <a:lnTo>
                    <a:pt x="76" y="81"/>
                  </a:lnTo>
                  <a:lnTo>
                    <a:pt x="64" y="78"/>
                  </a:lnTo>
                  <a:lnTo>
                    <a:pt x="57" y="76"/>
                  </a:lnTo>
                  <a:lnTo>
                    <a:pt x="52" y="76"/>
                  </a:lnTo>
                  <a:lnTo>
                    <a:pt x="52" y="76"/>
                  </a:lnTo>
                  <a:lnTo>
                    <a:pt x="0" y="55"/>
                  </a:lnTo>
                  <a:lnTo>
                    <a:pt x="0" y="55"/>
                  </a:lnTo>
                  <a:close/>
                </a:path>
              </a:pathLst>
            </a:custGeom>
            <a:solidFill>
              <a:srgbClr val="000000"/>
            </a:solidFill>
            <a:ln w="9525">
              <a:noFill/>
              <a:round/>
              <a:headEnd/>
              <a:tailEnd/>
            </a:ln>
          </p:spPr>
          <p:txBody>
            <a:bodyPr/>
            <a:lstStyle/>
            <a:p>
              <a:endParaRPr lang="en-AU"/>
            </a:p>
          </p:txBody>
        </p:sp>
        <p:sp>
          <p:nvSpPr>
            <p:cNvPr id="51578" name="Freeform 378"/>
            <p:cNvSpPr>
              <a:spLocks/>
            </p:cNvSpPr>
            <p:nvPr/>
          </p:nvSpPr>
          <p:spPr bwMode="auto">
            <a:xfrm>
              <a:off x="1782" y="706"/>
              <a:ext cx="121" cy="49"/>
            </a:xfrm>
            <a:custGeom>
              <a:avLst/>
              <a:gdLst/>
              <a:ahLst/>
              <a:cxnLst>
                <a:cxn ang="0">
                  <a:pos x="0" y="33"/>
                </a:cxn>
                <a:cxn ang="0">
                  <a:pos x="0" y="28"/>
                </a:cxn>
                <a:cxn ang="0">
                  <a:pos x="7" y="21"/>
                </a:cxn>
                <a:cxn ang="0">
                  <a:pos x="12" y="14"/>
                </a:cxn>
                <a:cxn ang="0">
                  <a:pos x="17" y="11"/>
                </a:cxn>
                <a:cxn ang="0">
                  <a:pos x="24" y="7"/>
                </a:cxn>
                <a:cxn ang="0">
                  <a:pos x="33" y="4"/>
                </a:cxn>
                <a:cxn ang="0">
                  <a:pos x="40" y="2"/>
                </a:cxn>
                <a:cxn ang="0">
                  <a:pos x="50" y="0"/>
                </a:cxn>
                <a:cxn ang="0">
                  <a:pos x="62" y="0"/>
                </a:cxn>
                <a:cxn ang="0">
                  <a:pos x="71" y="2"/>
                </a:cxn>
                <a:cxn ang="0">
                  <a:pos x="81" y="2"/>
                </a:cxn>
                <a:cxn ang="0">
                  <a:pos x="90" y="7"/>
                </a:cxn>
                <a:cxn ang="0">
                  <a:pos x="97" y="9"/>
                </a:cxn>
                <a:cxn ang="0">
                  <a:pos x="107" y="14"/>
                </a:cxn>
                <a:cxn ang="0">
                  <a:pos x="114" y="23"/>
                </a:cxn>
                <a:cxn ang="0">
                  <a:pos x="119" y="33"/>
                </a:cxn>
                <a:cxn ang="0">
                  <a:pos x="121" y="40"/>
                </a:cxn>
                <a:cxn ang="0">
                  <a:pos x="121" y="42"/>
                </a:cxn>
                <a:cxn ang="0">
                  <a:pos x="119" y="40"/>
                </a:cxn>
                <a:cxn ang="0">
                  <a:pos x="111" y="35"/>
                </a:cxn>
                <a:cxn ang="0">
                  <a:pos x="100" y="30"/>
                </a:cxn>
                <a:cxn ang="0">
                  <a:pos x="88" y="28"/>
                </a:cxn>
                <a:cxn ang="0">
                  <a:pos x="81" y="26"/>
                </a:cxn>
                <a:cxn ang="0">
                  <a:pos x="74" y="26"/>
                </a:cxn>
                <a:cxn ang="0">
                  <a:pos x="66" y="26"/>
                </a:cxn>
                <a:cxn ang="0">
                  <a:pos x="62" y="28"/>
                </a:cxn>
                <a:cxn ang="0">
                  <a:pos x="55" y="30"/>
                </a:cxn>
                <a:cxn ang="0">
                  <a:pos x="47" y="33"/>
                </a:cxn>
                <a:cxn ang="0">
                  <a:pos x="43" y="38"/>
                </a:cxn>
                <a:cxn ang="0">
                  <a:pos x="38" y="40"/>
                </a:cxn>
                <a:cxn ang="0">
                  <a:pos x="26" y="42"/>
                </a:cxn>
                <a:cxn ang="0">
                  <a:pos x="19" y="47"/>
                </a:cxn>
                <a:cxn ang="0">
                  <a:pos x="12" y="47"/>
                </a:cxn>
                <a:cxn ang="0">
                  <a:pos x="7" y="49"/>
                </a:cxn>
                <a:cxn ang="0">
                  <a:pos x="2" y="45"/>
                </a:cxn>
                <a:cxn ang="0">
                  <a:pos x="0" y="40"/>
                </a:cxn>
                <a:cxn ang="0">
                  <a:pos x="0" y="33"/>
                </a:cxn>
                <a:cxn ang="0">
                  <a:pos x="0" y="33"/>
                </a:cxn>
                <a:cxn ang="0">
                  <a:pos x="0" y="33"/>
                </a:cxn>
              </a:cxnLst>
              <a:rect l="0" t="0" r="r" b="b"/>
              <a:pathLst>
                <a:path w="121" h="49">
                  <a:moveTo>
                    <a:pt x="0" y="33"/>
                  </a:moveTo>
                  <a:lnTo>
                    <a:pt x="0" y="28"/>
                  </a:lnTo>
                  <a:lnTo>
                    <a:pt x="7" y="21"/>
                  </a:lnTo>
                  <a:lnTo>
                    <a:pt x="12" y="14"/>
                  </a:lnTo>
                  <a:lnTo>
                    <a:pt x="17" y="11"/>
                  </a:lnTo>
                  <a:lnTo>
                    <a:pt x="24" y="7"/>
                  </a:lnTo>
                  <a:lnTo>
                    <a:pt x="33" y="4"/>
                  </a:lnTo>
                  <a:lnTo>
                    <a:pt x="40" y="2"/>
                  </a:lnTo>
                  <a:lnTo>
                    <a:pt x="50" y="0"/>
                  </a:lnTo>
                  <a:lnTo>
                    <a:pt x="62" y="0"/>
                  </a:lnTo>
                  <a:lnTo>
                    <a:pt x="71" y="2"/>
                  </a:lnTo>
                  <a:lnTo>
                    <a:pt x="81" y="2"/>
                  </a:lnTo>
                  <a:lnTo>
                    <a:pt x="90" y="7"/>
                  </a:lnTo>
                  <a:lnTo>
                    <a:pt x="97" y="9"/>
                  </a:lnTo>
                  <a:lnTo>
                    <a:pt x="107" y="14"/>
                  </a:lnTo>
                  <a:lnTo>
                    <a:pt x="114" y="23"/>
                  </a:lnTo>
                  <a:lnTo>
                    <a:pt x="119" y="33"/>
                  </a:lnTo>
                  <a:lnTo>
                    <a:pt x="121" y="40"/>
                  </a:lnTo>
                  <a:lnTo>
                    <a:pt x="121" y="42"/>
                  </a:lnTo>
                  <a:lnTo>
                    <a:pt x="119" y="40"/>
                  </a:lnTo>
                  <a:lnTo>
                    <a:pt x="111" y="35"/>
                  </a:lnTo>
                  <a:lnTo>
                    <a:pt x="100" y="30"/>
                  </a:lnTo>
                  <a:lnTo>
                    <a:pt x="88" y="28"/>
                  </a:lnTo>
                  <a:lnTo>
                    <a:pt x="81" y="26"/>
                  </a:lnTo>
                  <a:lnTo>
                    <a:pt x="74" y="26"/>
                  </a:lnTo>
                  <a:lnTo>
                    <a:pt x="66" y="26"/>
                  </a:lnTo>
                  <a:lnTo>
                    <a:pt x="62" y="28"/>
                  </a:lnTo>
                  <a:lnTo>
                    <a:pt x="55" y="30"/>
                  </a:lnTo>
                  <a:lnTo>
                    <a:pt x="47" y="33"/>
                  </a:lnTo>
                  <a:lnTo>
                    <a:pt x="43" y="38"/>
                  </a:lnTo>
                  <a:lnTo>
                    <a:pt x="38" y="40"/>
                  </a:lnTo>
                  <a:lnTo>
                    <a:pt x="26" y="42"/>
                  </a:lnTo>
                  <a:lnTo>
                    <a:pt x="19" y="47"/>
                  </a:lnTo>
                  <a:lnTo>
                    <a:pt x="12" y="47"/>
                  </a:lnTo>
                  <a:lnTo>
                    <a:pt x="7" y="49"/>
                  </a:lnTo>
                  <a:lnTo>
                    <a:pt x="2" y="45"/>
                  </a:lnTo>
                  <a:lnTo>
                    <a:pt x="0" y="40"/>
                  </a:lnTo>
                  <a:lnTo>
                    <a:pt x="0" y="33"/>
                  </a:lnTo>
                  <a:lnTo>
                    <a:pt x="0" y="33"/>
                  </a:lnTo>
                  <a:lnTo>
                    <a:pt x="0" y="33"/>
                  </a:lnTo>
                  <a:close/>
                </a:path>
              </a:pathLst>
            </a:custGeom>
            <a:solidFill>
              <a:srgbClr val="000000"/>
            </a:solidFill>
            <a:ln w="9525">
              <a:noFill/>
              <a:round/>
              <a:headEnd/>
              <a:tailEnd/>
            </a:ln>
          </p:spPr>
          <p:txBody>
            <a:bodyPr/>
            <a:lstStyle/>
            <a:p>
              <a:endParaRPr lang="en-AU"/>
            </a:p>
          </p:txBody>
        </p:sp>
        <p:sp>
          <p:nvSpPr>
            <p:cNvPr id="51579" name="Freeform 379"/>
            <p:cNvSpPr>
              <a:spLocks/>
            </p:cNvSpPr>
            <p:nvPr/>
          </p:nvSpPr>
          <p:spPr bwMode="auto">
            <a:xfrm>
              <a:off x="1668" y="266"/>
              <a:ext cx="202" cy="195"/>
            </a:xfrm>
            <a:custGeom>
              <a:avLst/>
              <a:gdLst/>
              <a:ahLst/>
              <a:cxnLst>
                <a:cxn ang="0">
                  <a:pos x="183" y="3"/>
                </a:cxn>
                <a:cxn ang="0">
                  <a:pos x="183" y="12"/>
                </a:cxn>
                <a:cxn ang="0">
                  <a:pos x="180" y="24"/>
                </a:cxn>
                <a:cxn ang="0">
                  <a:pos x="178" y="38"/>
                </a:cxn>
                <a:cxn ang="0">
                  <a:pos x="178" y="52"/>
                </a:cxn>
                <a:cxn ang="0">
                  <a:pos x="173" y="67"/>
                </a:cxn>
                <a:cxn ang="0">
                  <a:pos x="166" y="83"/>
                </a:cxn>
                <a:cxn ang="0">
                  <a:pos x="154" y="102"/>
                </a:cxn>
                <a:cxn ang="0">
                  <a:pos x="135" y="117"/>
                </a:cxn>
                <a:cxn ang="0">
                  <a:pos x="123" y="126"/>
                </a:cxn>
                <a:cxn ang="0">
                  <a:pos x="109" y="133"/>
                </a:cxn>
                <a:cxn ang="0">
                  <a:pos x="95" y="138"/>
                </a:cxn>
                <a:cxn ang="0">
                  <a:pos x="83" y="145"/>
                </a:cxn>
                <a:cxn ang="0">
                  <a:pos x="69" y="150"/>
                </a:cxn>
                <a:cxn ang="0">
                  <a:pos x="55" y="155"/>
                </a:cxn>
                <a:cxn ang="0">
                  <a:pos x="43" y="157"/>
                </a:cxn>
                <a:cxn ang="0">
                  <a:pos x="26" y="162"/>
                </a:cxn>
                <a:cxn ang="0">
                  <a:pos x="7" y="166"/>
                </a:cxn>
                <a:cxn ang="0">
                  <a:pos x="0" y="169"/>
                </a:cxn>
                <a:cxn ang="0">
                  <a:pos x="7" y="195"/>
                </a:cxn>
                <a:cxn ang="0">
                  <a:pos x="12" y="193"/>
                </a:cxn>
                <a:cxn ang="0">
                  <a:pos x="29" y="190"/>
                </a:cxn>
                <a:cxn ang="0">
                  <a:pos x="50" y="183"/>
                </a:cxn>
                <a:cxn ang="0">
                  <a:pos x="64" y="178"/>
                </a:cxn>
                <a:cxn ang="0">
                  <a:pos x="81" y="174"/>
                </a:cxn>
                <a:cxn ang="0">
                  <a:pos x="95" y="169"/>
                </a:cxn>
                <a:cxn ang="0">
                  <a:pos x="107" y="162"/>
                </a:cxn>
                <a:cxn ang="0">
                  <a:pos x="121" y="152"/>
                </a:cxn>
                <a:cxn ang="0">
                  <a:pos x="135" y="143"/>
                </a:cxn>
                <a:cxn ang="0">
                  <a:pos x="159" y="124"/>
                </a:cxn>
                <a:cxn ang="0">
                  <a:pos x="178" y="98"/>
                </a:cxn>
                <a:cxn ang="0">
                  <a:pos x="185" y="83"/>
                </a:cxn>
                <a:cxn ang="0">
                  <a:pos x="192" y="69"/>
                </a:cxn>
                <a:cxn ang="0">
                  <a:pos x="195" y="55"/>
                </a:cxn>
                <a:cxn ang="0">
                  <a:pos x="199" y="43"/>
                </a:cxn>
                <a:cxn ang="0">
                  <a:pos x="202" y="22"/>
                </a:cxn>
                <a:cxn ang="0">
                  <a:pos x="202" y="14"/>
                </a:cxn>
                <a:cxn ang="0">
                  <a:pos x="185" y="0"/>
                </a:cxn>
              </a:cxnLst>
              <a:rect l="0" t="0" r="r" b="b"/>
              <a:pathLst>
                <a:path w="202" h="195">
                  <a:moveTo>
                    <a:pt x="185" y="0"/>
                  </a:moveTo>
                  <a:lnTo>
                    <a:pt x="183" y="3"/>
                  </a:lnTo>
                  <a:lnTo>
                    <a:pt x="183" y="10"/>
                  </a:lnTo>
                  <a:lnTo>
                    <a:pt x="183" y="12"/>
                  </a:lnTo>
                  <a:lnTo>
                    <a:pt x="183" y="19"/>
                  </a:lnTo>
                  <a:lnTo>
                    <a:pt x="180" y="24"/>
                  </a:lnTo>
                  <a:lnTo>
                    <a:pt x="180" y="31"/>
                  </a:lnTo>
                  <a:lnTo>
                    <a:pt x="178" y="38"/>
                  </a:lnTo>
                  <a:lnTo>
                    <a:pt x="178" y="45"/>
                  </a:lnTo>
                  <a:lnTo>
                    <a:pt x="178" y="52"/>
                  </a:lnTo>
                  <a:lnTo>
                    <a:pt x="176" y="60"/>
                  </a:lnTo>
                  <a:lnTo>
                    <a:pt x="173" y="67"/>
                  </a:lnTo>
                  <a:lnTo>
                    <a:pt x="171" y="76"/>
                  </a:lnTo>
                  <a:lnTo>
                    <a:pt x="166" y="83"/>
                  </a:lnTo>
                  <a:lnTo>
                    <a:pt x="164" y="90"/>
                  </a:lnTo>
                  <a:lnTo>
                    <a:pt x="154" y="102"/>
                  </a:lnTo>
                  <a:lnTo>
                    <a:pt x="142" y="112"/>
                  </a:lnTo>
                  <a:lnTo>
                    <a:pt x="135" y="117"/>
                  </a:lnTo>
                  <a:lnTo>
                    <a:pt x="131" y="121"/>
                  </a:lnTo>
                  <a:lnTo>
                    <a:pt x="123" y="126"/>
                  </a:lnTo>
                  <a:lnTo>
                    <a:pt x="119" y="131"/>
                  </a:lnTo>
                  <a:lnTo>
                    <a:pt x="109" y="133"/>
                  </a:lnTo>
                  <a:lnTo>
                    <a:pt x="102" y="136"/>
                  </a:lnTo>
                  <a:lnTo>
                    <a:pt x="95" y="138"/>
                  </a:lnTo>
                  <a:lnTo>
                    <a:pt x="90" y="143"/>
                  </a:lnTo>
                  <a:lnTo>
                    <a:pt x="83" y="145"/>
                  </a:lnTo>
                  <a:lnTo>
                    <a:pt x="76" y="147"/>
                  </a:lnTo>
                  <a:lnTo>
                    <a:pt x="69" y="150"/>
                  </a:lnTo>
                  <a:lnTo>
                    <a:pt x="62" y="155"/>
                  </a:lnTo>
                  <a:lnTo>
                    <a:pt x="55" y="155"/>
                  </a:lnTo>
                  <a:lnTo>
                    <a:pt x="50" y="157"/>
                  </a:lnTo>
                  <a:lnTo>
                    <a:pt x="43" y="157"/>
                  </a:lnTo>
                  <a:lnTo>
                    <a:pt x="36" y="159"/>
                  </a:lnTo>
                  <a:lnTo>
                    <a:pt x="26" y="162"/>
                  </a:lnTo>
                  <a:lnTo>
                    <a:pt x="17" y="164"/>
                  </a:lnTo>
                  <a:lnTo>
                    <a:pt x="7" y="166"/>
                  </a:lnTo>
                  <a:lnTo>
                    <a:pt x="5" y="169"/>
                  </a:lnTo>
                  <a:lnTo>
                    <a:pt x="0" y="169"/>
                  </a:lnTo>
                  <a:lnTo>
                    <a:pt x="0" y="169"/>
                  </a:lnTo>
                  <a:lnTo>
                    <a:pt x="7" y="195"/>
                  </a:lnTo>
                  <a:lnTo>
                    <a:pt x="7" y="193"/>
                  </a:lnTo>
                  <a:lnTo>
                    <a:pt x="12" y="193"/>
                  </a:lnTo>
                  <a:lnTo>
                    <a:pt x="19" y="190"/>
                  </a:lnTo>
                  <a:lnTo>
                    <a:pt x="29" y="190"/>
                  </a:lnTo>
                  <a:lnTo>
                    <a:pt x="38" y="185"/>
                  </a:lnTo>
                  <a:lnTo>
                    <a:pt x="50" y="183"/>
                  </a:lnTo>
                  <a:lnTo>
                    <a:pt x="57" y="181"/>
                  </a:lnTo>
                  <a:lnTo>
                    <a:pt x="64" y="178"/>
                  </a:lnTo>
                  <a:lnTo>
                    <a:pt x="71" y="176"/>
                  </a:lnTo>
                  <a:lnTo>
                    <a:pt x="81" y="174"/>
                  </a:lnTo>
                  <a:lnTo>
                    <a:pt x="88" y="171"/>
                  </a:lnTo>
                  <a:lnTo>
                    <a:pt x="95" y="169"/>
                  </a:lnTo>
                  <a:lnTo>
                    <a:pt x="100" y="164"/>
                  </a:lnTo>
                  <a:lnTo>
                    <a:pt x="107" y="162"/>
                  </a:lnTo>
                  <a:lnTo>
                    <a:pt x="114" y="157"/>
                  </a:lnTo>
                  <a:lnTo>
                    <a:pt x="121" y="152"/>
                  </a:lnTo>
                  <a:lnTo>
                    <a:pt x="128" y="147"/>
                  </a:lnTo>
                  <a:lnTo>
                    <a:pt x="135" y="143"/>
                  </a:lnTo>
                  <a:lnTo>
                    <a:pt x="147" y="133"/>
                  </a:lnTo>
                  <a:lnTo>
                    <a:pt x="159" y="124"/>
                  </a:lnTo>
                  <a:lnTo>
                    <a:pt x="171" y="109"/>
                  </a:lnTo>
                  <a:lnTo>
                    <a:pt x="178" y="98"/>
                  </a:lnTo>
                  <a:lnTo>
                    <a:pt x="183" y="90"/>
                  </a:lnTo>
                  <a:lnTo>
                    <a:pt x="185" y="83"/>
                  </a:lnTo>
                  <a:lnTo>
                    <a:pt x="188" y="76"/>
                  </a:lnTo>
                  <a:lnTo>
                    <a:pt x="192" y="69"/>
                  </a:lnTo>
                  <a:lnTo>
                    <a:pt x="192" y="62"/>
                  </a:lnTo>
                  <a:lnTo>
                    <a:pt x="195" y="55"/>
                  </a:lnTo>
                  <a:lnTo>
                    <a:pt x="197" y="48"/>
                  </a:lnTo>
                  <a:lnTo>
                    <a:pt x="199" y="43"/>
                  </a:lnTo>
                  <a:lnTo>
                    <a:pt x="199" y="31"/>
                  </a:lnTo>
                  <a:lnTo>
                    <a:pt x="202" y="22"/>
                  </a:lnTo>
                  <a:lnTo>
                    <a:pt x="202" y="14"/>
                  </a:lnTo>
                  <a:lnTo>
                    <a:pt x="202" y="14"/>
                  </a:lnTo>
                  <a:lnTo>
                    <a:pt x="185" y="0"/>
                  </a:lnTo>
                  <a:lnTo>
                    <a:pt x="185" y="0"/>
                  </a:lnTo>
                  <a:close/>
                </a:path>
              </a:pathLst>
            </a:custGeom>
            <a:solidFill>
              <a:srgbClr val="000000"/>
            </a:solidFill>
            <a:ln w="9525">
              <a:noFill/>
              <a:round/>
              <a:headEnd/>
              <a:tailEnd/>
            </a:ln>
          </p:spPr>
          <p:txBody>
            <a:bodyPr/>
            <a:lstStyle/>
            <a:p>
              <a:endParaRPr lang="en-AU"/>
            </a:p>
          </p:txBody>
        </p:sp>
        <p:sp>
          <p:nvSpPr>
            <p:cNvPr id="51580" name="Freeform 380"/>
            <p:cNvSpPr>
              <a:spLocks/>
            </p:cNvSpPr>
            <p:nvPr/>
          </p:nvSpPr>
          <p:spPr bwMode="auto">
            <a:xfrm>
              <a:off x="1692" y="402"/>
              <a:ext cx="213" cy="133"/>
            </a:xfrm>
            <a:custGeom>
              <a:avLst/>
              <a:gdLst/>
              <a:ahLst/>
              <a:cxnLst>
                <a:cxn ang="0">
                  <a:pos x="0" y="0"/>
                </a:cxn>
                <a:cxn ang="0">
                  <a:pos x="2" y="11"/>
                </a:cxn>
                <a:cxn ang="0">
                  <a:pos x="5" y="26"/>
                </a:cxn>
                <a:cxn ang="0">
                  <a:pos x="9" y="38"/>
                </a:cxn>
                <a:cxn ang="0">
                  <a:pos x="14" y="54"/>
                </a:cxn>
                <a:cxn ang="0">
                  <a:pos x="21" y="68"/>
                </a:cxn>
                <a:cxn ang="0">
                  <a:pos x="28" y="83"/>
                </a:cxn>
                <a:cxn ang="0">
                  <a:pos x="42" y="102"/>
                </a:cxn>
                <a:cxn ang="0">
                  <a:pos x="61" y="114"/>
                </a:cxn>
                <a:cxn ang="0">
                  <a:pos x="73" y="118"/>
                </a:cxn>
                <a:cxn ang="0">
                  <a:pos x="88" y="123"/>
                </a:cxn>
                <a:cxn ang="0">
                  <a:pos x="102" y="125"/>
                </a:cxn>
                <a:cxn ang="0">
                  <a:pos x="114" y="128"/>
                </a:cxn>
                <a:cxn ang="0">
                  <a:pos x="128" y="130"/>
                </a:cxn>
                <a:cxn ang="0">
                  <a:pos x="147" y="133"/>
                </a:cxn>
                <a:cxn ang="0">
                  <a:pos x="166" y="133"/>
                </a:cxn>
                <a:cxn ang="0">
                  <a:pos x="182" y="133"/>
                </a:cxn>
                <a:cxn ang="0">
                  <a:pos x="194" y="128"/>
                </a:cxn>
                <a:cxn ang="0">
                  <a:pos x="204" y="118"/>
                </a:cxn>
                <a:cxn ang="0">
                  <a:pos x="211" y="104"/>
                </a:cxn>
                <a:cxn ang="0">
                  <a:pos x="213" y="87"/>
                </a:cxn>
                <a:cxn ang="0">
                  <a:pos x="211" y="76"/>
                </a:cxn>
                <a:cxn ang="0">
                  <a:pos x="209" y="61"/>
                </a:cxn>
                <a:cxn ang="0">
                  <a:pos x="201" y="52"/>
                </a:cxn>
                <a:cxn ang="0">
                  <a:pos x="187" y="45"/>
                </a:cxn>
                <a:cxn ang="0">
                  <a:pos x="168" y="40"/>
                </a:cxn>
                <a:cxn ang="0">
                  <a:pos x="154" y="38"/>
                </a:cxn>
                <a:cxn ang="0">
                  <a:pos x="135" y="42"/>
                </a:cxn>
                <a:cxn ang="0">
                  <a:pos x="128" y="57"/>
                </a:cxn>
                <a:cxn ang="0">
                  <a:pos x="128" y="71"/>
                </a:cxn>
                <a:cxn ang="0">
                  <a:pos x="130" y="83"/>
                </a:cxn>
                <a:cxn ang="0">
                  <a:pos x="135" y="92"/>
                </a:cxn>
                <a:cxn ang="0">
                  <a:pos x="154" y="104"/>
                </a:cxn>
                <a:cxn ang="0">
                  <a:pos x="154" y="87"/>
                </a:cxn>
                <a:cxn ang="0">
                  <a:pos x="173" y="57"/>
                </a:cxn>
                <a:cxn ang="0">
                  <a:pos x="192" y="109"/>
                </a:cxn>
                <a:cxn ang="0">
                  <a:pos x="135" y="121"/>
                </a:cxn>
                <a:cxn ang="0">
                  <a:pos x="118" y="116"/>
                </a:cxn>
                <a:cxn ang="0">
                  <a:pos x="99" y="111"/>
                </a:cxn>
                <a:cxn ang="0">
                  <a:pos x="85" y="104"/>
                </a:cxn>
                <a:cxn ang="0">
                  <a:pos x="71" y="97"/>
                </a:cxn>
                <a:cxn ang="0">
                  <a:pos x="59" y="87"/>
                </a:cxn>
                <a:cxn ang="0">
                  <a:pos x="47" y="78"/>
                </a:cxn>
                <a:cxn ang="0">
                  <a:pos x="38" y="64"/>
                </a:cxn>
                <a:cxn ang="0">
                  <a:pos x="28" y="47"/>
                </a:cxn>
                <a:cxn ang="0">
                  <a:pos x="24" y="35"/>
                </a:cxn>
                <a:cxn ang="0">
                  <a:pos x="19" y="21"/>
                </a:cxn>
                <a:cxn ang="0">
                  <a:pos x="14" y="9"/>
                </a:cxn>
                <a:cxn ang="0">
                  <a:pos x="14" y="0"/>
                </a:cxn>
                <a:cxn ang="0">
                  <a:pos x="0" y="0"/>
                </a:cxn>
              </a:cxnLst>
              <a:rect l="0" t="0" r="r" b="b"/>
              <a:pathLst>
                <a:path w="213" h="133">
                  <a:moveTo>
                    <a:pt x="0" y="0"/>
                  </a:moveTo>
                  <a:lnTo>
                    <a:pt x="0" y="0"/>
                  </a:lnTo>
                  <a:lnTo>
                    <a:pt x="2" y="7"/>
                  </a:lnTo>
                  <a:lnTo>
                    <a:pt x="2" y="11"/>
                  </a:lnTo>
                  <a:lnTo>
                    <a:pt x="2" y="19"/>
                  </a:lnTo>
                  <a:lnTo>
                    <a:pt x="5" y="26"/>
                  </a:lnTo>
                  <a:lnTo>
                    <a:pt x="7" y="33"/>
                  </a:lnTo>
                  <a:lnTo>
                    <a:pt x="9" y="38"/>
                  </a:lnTo>
                  <a:lnTo>
                    <a:pt x="12" y="45"/>
                  </a:lnTo>
                  <a:lnTo>
                    <a:pt x="14" y="54"/>
                  </a:lnTo>
                  <a:lnTo>
                    <a:pt x="16" y="61"/>
                  </a:lnTo>
                  <a:lnTo>
                    <a:pt x="21" y="68"/>
                  </a:lnTo>
                  <a:lnTo>
                    <a:pt x="24" y="78"/>
                  </a:lnTo>
                  <a:lnTo>
                    <a:pt x="28" y="83"/>
                  </a:lnTo>
                  <a:lnTo>
                    <a:pt x="33" y="92"/>
                  </a:lnTo>
                  <a:lnTo>
                    <a:pt x="42" y="102"/>
                  </a:lnTo>
                  <a:lnTo>
                    <a:pt x="54" y="111"/>
                  </a:lnTo>
                  <a:lnTo>
                    <a:pt x="61" y="114"/>
                  </a:lnTo>
                  <a:lnTo>
                    <a:pt x="69" y="116"/>
                  </a:lnTo>
                  <a:lnTo>
                    <a:pt x="73" y="118"/>
                  </a:lnTo>
                  <a:lnTo>
                    <a:pt x="80" y="123"/>
                  </a:lnTo>
                  <a:lnTo>
                    <a:pt x="88" y="123"/>
                  </a:lnTo>
                  <a:lnTo>
                    <a:pt x="95" y="125"/>
                  </a:lnTo>
                  <a:lnTo>
                    <a:pt x="102" y="125"/>
                  </a:lnTo>
                  <a:lnTo>
                    <a:pt x="109" y="128"/>
                  </a:lnTo>
                  <a:lnTo>
                    <a:pt x="114" y="128"/>
                  </a:lnTo>
                  <a:lnTo>
                    <a:pt x="121" y="130"/>
                  </a:lnTo>
                  <a:lnTo>
                    <a:pt x="128" y="130"/>
                  </a:lnTo>
                  <a:lnTo>
                    <a:pt x="135" y="133"/>
                  </a:lnTo>
                  <a:lnTo>
                    <a:pt x="147" y="133"/>
                  </a:lnTo>
                  <a:lnTo>
                    <a:pt x="156" y="133"/>
                  </a:lnTo>
                  <a:lnTo>
                    <a:pt x="166" y="133"/>
                  </a:lnTo>
                  <a:lnTo>
                    <a:pt x="175" y="133"/>
                  </a:lnTo>
                  <a:lnTo>
                    <a:pt x="182" y="133"/>
                  </a:lnTo>
                  <a:lnTo>
                    <a:pt x="190" y="130"/>
                  </a:lnTo>
                  <a:lnTo>
                    <a:pt x="194" y="128"/>
                  </a:lnTo>
                  <a:lnTo>
                    <a:pt x="201" y="125"/>
                  </a:lnTo>
                  <a:lnTo>
                    <a:pt x="204" y="118"/>
                  </a:lnTo>
                  <a:lnTo>
                    <a:pt x="209" y="114"/>
                  </a:lnTo>
                  <a:lnTo>
                    <a:pt x="211" y="104"/>
                  </a:lnTo>
                  <a:lnTo>
                    <a:pt x="213" y="97"/>
                  </a:lnTo>
                  <a:lnTo>
                    <a:pt x="213" y="87"/>
                  </a:lnTo>
                  <a:lnTo>
                    <a:pt x="213" y="83"/>
                  </a:lnTo>
                  <a:lnTo>
                    <a:pt x="211" y="76"/>
                  </a:lnTo>
                  <a:lnTo>
                    <a:pt x="211" y="68"/>
                  </a:lnTo>
                  <a:lnTo>
                    <a:pt x="209" y="61"/>
                  </a:lnTo>
                  <a:lnTo>
                    <a:pt x="204" y="57"/>
                  </a:lnTo>
                  <a:lnTo>
                    <a:pt x="201" y="52"/>
                  </a:lnTo>
                  <a:lnTo>
                    <a:pt x="197" y="49"/>
                  </a:lnTo>
                  <a:lnTo>
                    <a:pt x="187" y="45"/>
                  </a:lnTo>
                  <a:lnTo>
                    <a:pt x="175" y="40"/>
                  </a:lnTo>
                  <a:lnTo>
                    <a:pt x="168" y="40"/>
                  </a:lnTo>
                  <a:lnTo>
                    <a:pt x="161" y="38"/>
                  </a:lnTo>
                  <a:lnTo>
                    <a:pt x="154" y="38"/>
                  </a:lnTo>
                  <a:lnTo>
                    <a:pt x="147" y="40"/>
                  </a:lnTo>
                  <a:lnTo>
                    <a:pt x="135" y="42"/>
                  </a:lnTo>
                  <a:lnTo>
                    <a:pt x="130" y="52"/>
                  </a:lnTo>
                  <a:lnTo>
                    <a:pt x="128" y="57"/>
                  </a:lnTo>
                  <a:lnTo>
                    <a:pt x="128" y="64"/>
                  </a:lnTo>
                  <a:lnTo>
                    <a:pt x="128" y="71"/>
                  </a:lnTo>
                  <a:lnTo>
                    <a:pt x="130" y="78"/>
                  </a:lnTo>
                  <a:lnTo>
                    <a:pt x="130" y="83"/>
                  </a:lnTo>
                  <a:lnTo>
                    <a:pt x="133" y="90"/>
                  </a:lnTo>
                  <a:lnTo>
                    <a:pt x="135" y="92"/>
                  </a:lnTo>
                  <a:lnTo>
                    <a:pt x="135" y="95"/>
                  </a:lnTo>
                  <a:lnTo>
                    <a:pt x="154" y="104"/>
                  </a:lnTo>
                  <a:lnTo>
                    <a:pt x="171" y="78"/>
                  </a:lnTo>
                  <a:lnTo>
                    <a:pt x="154" y="87"/>
                  </a:lnTo>
                  <a:lnTo>
                    <a:pt x="152" y="59"/>
                  </a:lnTo>
                  <a:lnTo>
                    <a:pt x="173" y="57"/>
                  </a:lnTo>
                  <a:lnTo>
                    <a:pt x="192" y="76"/>
                  </a:lnTo>
                  <a:lnTo>
                    <a:pt x="192" y="109"/>
                  </a:lnTo>
                  <a:lnTo>
                    <a:pt x="137" y="123"/>
                  </a:lnTo>
                  <a:lnTo>
                    <a:pt x="135" y="121"/>
                  </a:lnTo>
                  <a:lnTo>
                    <a:pt x="128" y="121"/>
                  </a:lnTo>
                  <a:lnTo>
                    <a:pt x="118" y="116"/>
                  </a:lnTo>
                  <a:lnTo>
                    <a:pt x="107" y="114"/>
                  </a:lnTo>
                  <a:lnTo>
                    <a:pt x="99" y="111"/>
                  </a:lnTo>
                  <a:lnTo>
                    <a:pt x="92" y="109"/>
                  </a:lnTo>
                  <a:lnTo>
                    <a:pt x="85" y="104"/>
                  </a:lnTo>
                  <a:lnTo>
                    <a:pt x="78" y="102"/>
                  </a:lnTo>
                  <a:lnTo>
                    <a:pt x="71" y="97"/>
                  </a:lnTo>
                  <a:lnTo>
                    <a:pt x="66" y="92"/>
                  </a:lnTo>
                  <a:lnTo>
                    <a:pt x="59" y="87"/>
                  </a:lnTo>
                  <a:lnTo>
                    <a:pt x="54" y="83"/>
                  </a:lnTo>
                  <a:lnTo>
                    <a:pt x="47" y="78"/>
                  </a:lnTo>
                  <a:lnTo>
                    <a:pt x="42" y="71"/>
                  </a:lnTo>
                  <a:lnTo>
                    <a:pt x="38" y="64"/>
                  </a:lnTo>
                  <a:lnTo>
                    <a:pt x="33" y="57"/>
                  </a:lnTo>
                  <a:lnTo>
                    <a:pt x="28" y="47"/>
                  </a:lnTo>
                  <a:lnTo>
                    <a:pt x="26" y="40"/>
                  </a:lnTo>
                  <a:lnTo>
                    <a:pt x="24" y="35"/>
                  </a:lnTo>
                  <a:lnTo>
                    <a:pt x="21" y="28"/>
                  </a:lnTo>
                  <a:lnTo>
                    <a:pt x="19" y="21"/>
                  </a:lnTo>
                  <a:lnTo>
                    <a:pt x="16" y="16"/>
                  </a:lnTo>
                  <a:lnTo>
                    <a:pt x="14" y="9"/>
                  </a:lnTo>
                  <a:lnTo>
                    <a:pt x="14" y="7"/>
                  </a:lnTo>
                  <a:lnTo>
                    <a:pt x="14" y="0"/>
                  </a:lnTo>
                  <a:lnTo>
                    <a:pt x="14" y="0"/>
                  </a:lnTo>
                  <a:lnTo>
                    <a:pt x="0" y="0"/>
                  </a:lnTo>
                  <a:lnTo>
                    <a:pt x="0" y="0"/>
                  </a:lnTo>
                  <a:close/>
                </a:path>
              </a:pathLst>
            </a:custGeom>
            <a:solidFill>
              <a:srgbClr val="000000"/>
            </a:solidFill>
            <a:ln w="9525">
              <a:noFill/>
              <a:round/>
              <a:headEnd/>
              <a:tailEnd/>
            </a:ln>
          </p:spPr>
          <p:txBody>
            <a:bodyPr/>
            <a:lstStyle/>
            <a:p>
              <a:endParaRPr lang="en-AU"/>
            </a:p>
          </p:txBody>
        </p:sp>
        <p:sp>
          <p:nvSpPr>
            <p:cNvPr id="51581" name="Freeform 381"/>
            <p:cNvSpPr>
              <a:spLocks/>
            </p:cNvSpPr>
            <p:nvPr/>
          </p:nvSpPr>
          <p:spPr bwMode="auto">
            <a:xfrm>
              <a:off x="1668" y="-33"/>
              <a:ext cx="278" cy="133"/>
            </a:xfrm>
            <a:custGeom>
              <a:avLst/>
              <a:gdLst/>
              <a:ahLst/>
              <a:cxnLst>
                <a:cxn ang="0">
                  <a:pos x="278" y="130"/>
                </a:cxn>
                <a:cxn ang="0">
                  <a:pos x="275" y="121"/>
                </a:cxn>
                <a:cxn ang="0">
                  <a:pos x="271" y="107"/>
                </a:cxn>
                <a:cxn ang="0">
                  <a:pos x="261" y="92"/>
                </a:cxn>
                <a:cxn ang="0">
                  <a:pos x="247" y="85"/>
                </a:cxn>
                <a:cxn ang="0">
                  <a:pos x="228" y="88"/>
                </a:cxn>
                <a:cxn ang="0">
                  <a:pos x="216" y="92"/>
                </a:cxn>
                <a:cxn ang="0">
                  <a:pos x="199" y="95"/>
                </a:cxn>
                <a:cxn ang="0">
                  <a:pos x="185" y="85"/>
                </a:cxn>
                <a:cxn ang="0">
                  <a:pos x="178" y="73"/>
                </a:cxn>
                <a:cxn ang="0">
                  <a:pos x="176" y="59"/>
                </a:cxn>
                <a:cxn ang="0">
                  <a:pos x="166" y="43"/>
                </a:cxn>
                <a:cxn ang="0">
                  <a:pos x="152" y="35"/>
                </a:cxn>
                <a:cxn ang="0">
                  <a:pos x="133" y="35"/>
                </a:cxn>
                <a:cxn ang="0">
                  <a:pos x="114" y="40"/>
                </a:cxn>
                <a:cxn ang="0">
                  <a:pos x="97" y="45"/>
                </a:cxn>
                <a:cxn ang="0">
                  <a:pos x="90" y="45"/>
                </a:cxn>
                <a:cxn ang="0">
                  <a:pos x="88" y="35"/>
                </a:cxn>
                <a:cxn ang="0">
                  <a:pos x="83" y="21"/>
                </a:cxn>
                <a:cxn ang="0">
                  <a:pos x="71" y="7"/>
                </a:cxn>
                <a:cxn ang="0">
                  <a:pos x="57" y="0"/>
                </a:cxn>
                <a:cxn ang="0">
                  <a:pos x="40" y="7"/>
                </a:cxn>
                <a:cxn ang="0">
                  <a:pos x="26" y="9"/>
                </a:cxn>
                <a:cxn ang="0">
                  <a:pos x="12" y="12"/>
                </a:cxn>
                <a:cxn ang="0">
                  <a:pos x="2" y="9"/>
                </a:cxn>
                <a:cxn ang="0">
                  <a:pos x="12" y="33"/>
                </a:cxn>
                <a:cxn ang="0">
                  <a:pos x="74" y="57"/>
                </a:cxn>
                <a:cxn ang="0">
                  <a:pos x="85" y="73"/>
                </a:cxn>
                <a:cxn ang="0">
                  <a:pos x="102" y="73"/>
                </a:cxn>
                <a:cxn ang="0">
                  <a:pos x="123" y="73"/>
                </a:cxn>
                <a:cxn ang="0">
                  <a:pos x="138" y="71"/>
                </a:cxn>
                <a:cxn ang="0">
                  <a:pos x="154" y="90"/>
                </a:cxn>
                <a:cxn ang="0">
                  <a:pos x="178" y="119"/>
                </a:cxn>
                <a:cxn ang="0">
                  <a:pos x="190" y="119"/>
                </a:cxn>
                <a:cxn ang="0">
                  <a:pos x="206" y="119"/>
                </a:cxn>
                <a:cxn ang="0">
                  <a:pos x="221" y="119"/>
                </a:cxn>
                <a:cxn ang="0">
                  <a:pos x="237" y="119"/>
                </a:cxn>
                <a:cxn ang="0">
                  <a:pos x="261" y="133"/>
                </a:cxn>
                <a:cxn ang="0">
                  <a:pos x="278" y="133"/>
                </a:cxn>
              </a:cxnLst>
              <a:rect l="0" t="0" r="r" b="b"/>
              <a:pathLst>
                <a:path w="278" h="133">
                  <a:moveTo>
                    <a:pt x="278" y="133"/>
                  </a:moveTo>
                  <a:lnTo>
                    <a:pt x="278" y="130"/>
                  </a:lnTo>
                  <a:lnTo>
                    <a:pt x="278" y="126"/>
                  </a:lnTo>
                  <a:lnTo>
                    <a:pt x="275" y="121"/>
                  </a:lnTo>
                  <a:lnTo>
                    <a:pt x="273" y="114"/>
                  </a:lnTo>
                  <a:lnTo>
                    <a:pt x="271" y="107"/>
                  </a:lnTo>
                  <a:lnTo>
                    <a:pt x="266" y="100"/>
                  </a:lnTo>
                  <a:lnTo>
                    <a:pt x="261" y="92"/>
                  </a:lnTo>
                  <a:lnTo>
                    <a:pt x="259" y="90"/>
                  </a:lnTo>
                  <a:lnTo>
                    <a:pt x="247" y="85"/>
                  </a:lnTo>
                  <a:lnTo>
                    <a:pt x="235" y="85"/>
                  </a:lnTo>
                  <a:lnTo>
                    <a:pt x="228" y="88"/>
                  </a:lnTo>
                  <a:lnTo>
                    <a:pt x="221" y="90"/>
                  </a:lnTo>
                  <a:lnTo>
                    <a:pt x="216" y="92"/>
                  </a:lnTo>
                  <a:lnTo>
                    <a:pt x="211" y="95"/>
                  </a:lnTo>
                  <a:lnTo>
                    <a:pt x="199" y="95"/>
                  </a:lnTo>
                  <a:lnTo>
                    <a:pt x="192" y="90"/>
                  </a:lnTo>
                  <a:lnTo>
                    <a:pt x="185" y="85"/>
                  </a:lnTo>
                  <a:lnTo>
                    <a:pt x="180" y="78"/>
                  </a:lnTo>
                  <a:lnTo>
                    <a:pt x="178" y="73"/>
                  </a:lnTo>
                  <a:lnTo>
                    <a:pt x="178" y="66"/>
                  </a:lnTo>
                  <a:lnTo>
                    <a:pt x="176" y="59"/>
                  </a:lnTo>
                  <a:lnTo>
                    <a:pt x="176" y="54"/>
                  </a:lnTo>
                  <a:lnTo>
                    <a:pt x="166" y="43"/>
                  </a:lnTo>
                  <a:lnTo>
                    <a:pt x="159" y="38"/>
                  </a:lnTo>
                  <a:lnTo>
                    <a:pt x="152" y="35"/>
                  </a:lnTo>
                  <a:lnTo>
                    <a:pt x="142" y="35"/>
                  </a:lnTo>
                  <a:lnTo>
                    <a:pt x="133" y="35"/>
                  </a:lnTo>
                  <a:lnTo>
                    <a:pt x="123" y="38"/>
                  </a:lnTo>
                  <a:lnTo>
                    <a:pt x="114" y="40"/>
                  </a:lnTo>
                  <a:lnTo>
                    <a:pt x="104" y="43"/>
                  </a:lnTo>
                  <a:lnTo>
                    <a:pt x="97" y="45"/>
                  </a:lnTo>
                  <a:lnTo>
                    <a:pt x="93" y="45"/>
                  </a:lnTo>
                  <a:lnTo>
                    <a:pt x="90" y="45"/>
                  </a:lnTo>
                  <a:lnTo>
                    <a:pt x="88" y="40"/>
                  </a:lnTo>
                  <a:lnTo>
                    <a:pt x="88" y="35"/>
                  </a:lnTo>
                  <a:lnTo>
                    <a:pt x="85" y="31"/>
                  </a:lnTo>
                  <a:lnTo>
                    <a:pt x="83" y="21"/>
                  </a:lnTo>
                  <a:lnTo>
                    <a:pt x="78" y="14"/>
                  </a:lnTo>
                  <a:lnTo>
                    <a:pt x="71" y="7"/>
                  </a:lnTo>
                  <a:lnTo>
                    <a:pt x="64" y="2"/>
                  </a:lnTo>
                  <a:lnTo>
                    <a:pt x="57" y="0"/>
                  </a:lnTo>
                  <a:lnTo>
                    <a:pt x="50" y="2"/>
                  </a:lnTo>
                  <a:lnTo>
                    <a:pt x="40" y="7"/>
                  </a:lnTo>
                  <a:lnTo>
                    <a:pt x="33" y="9"/>
                  </a:lnTo>
                  <a:lnTo>
                    <a:pt x="26" y="9"/>
                  </a:lnTo>
                  <a:lnTo>
                    <a:pt x="19" y="12"/>
                  </a:lnTo>
                  <a:lnTo>
                    <a:pt x="12" y="12"/>
                  </a:lnTo>
                  <a:lnTo>
                    <a:pt x="10" y="12"/>
                  </a:lnTo>
                  <a:lnTo>
                    <a:pt x="2" y="9"/>
                  </a:lnTo>
                  <a:lnTo>
                    <a:pt x="0" y="9"/>
                  </a:lnTo>
                  <a:lnTo>
                    <a:pt x="12" y="33"/>
                  </a:lnTo>
                  <a:lnTo>
                    <a:pt x="52" y="33"/>
                  </a:lnTo>
                  <a:lnTo>
                    <a:pt x="74" y="57"/>
                  </a:lnTo>
                  <a:lnTo>
                    <a:pt x="83" y="73"/>
                  </a:lnTo>
                  <a:lnTo>
                    <a:pt x="85" y="73"/>
                  </a:lnTo>
                  <a:lnTo>
                    <a:pt x="93" y="76"/>
                  </a:lnTo>
                  <a:lnTo>
                    <a:pt x="102" y="73"/>
                  </a:lnTo>
                  <a:lnTo>
                    <a:pt x="114" y="73"/>
                  </a:lnTo>
                  <a:lnTo>
                    <a:pt x="123" y="73"/>
                  </a:lnTo>
                  <a:lnTo>
                    <a:pt x="133" y="73"/>
                  </a:lnTo>
                  <a:lnTo>
                    <a:pt x="138" y="71"/>
                  </a:lnTo>
                  <a:lnTo>
                    <a:pt x="140" y="71"/>
                  </a:lnTo>
                  <a:lnTo>
                    <a:pt x="154" y="90"/>
                  </a:lnTo>
                  <a:lnTo>
                    <a:pt x="178" y="119"/>
                  </a:lnTo>
                  <a:lnTo>
                    <a:pt x="178" y="119"/>
                  </a:lnTo>
                  <a:lnTo>
                    <a:pt x="183" y="119"/>
                  </a:lnTo>
                  <a:lnTo>
                    <a:pt x="190" y="119"/>
                  </a:lnTo>
                  <a:lnTo>
                    <a:pt x="199" y="119"/>
                  </a:lnTo>
                  <a:lnTo>
                    <a:pt x="206" y="119"/>
                  </a:lnTo>
                  <a:lnTo>
                    <a:pt x="214" y="119"/>
                  </a:lnTo>
                  <a:lnTo>
                    <a:pt x="221" y="119"/>
                  </a:lnTo>
                  <a:lnTo>
                    <a:pt x="228" y="119"/>
                  </a:lnTo>
                  <a:lnTo>
                    <a:pt x="237" y="119"/>
                  </a:lnTo>
                  <a:lnTo>
                    <a:pt x="242" y="119"/>
                  </a:lnTo>
                  <a:lnTo>
                    <a:pt x="261" y="133"/>
                  </a:lnTo>
                  <a:lnTo>
                    <a:pt x="278" y="133"/>
                  </a:lnTo>
                  <a:lnTo>
                    <a:pt x="278" y="133"/>
                  </a:lnTo>
                  <a:close/>
                </a:path>
              </a:pathLst>
            </a:custGeom>
            <a:solidFill>
              <a:srgbClr val="000000"/>
            </a:solidFill>
            <a:ln w="9525">
              <a:noFill/>
              <a:round/>
              <a:headEnd/>
              <a:tailEnd/>
            </a:ln>
          </p:spPr>
          <p:txBody>
            <a:bodyPr/>
            <a:lstStyle/>
            <a:p>
              <a:endParaRPr lang="en-AU"/>
            </a:p>
          </p:txBody>
        </p:sp>
        <p:sp>
          <p:nvSpPr>
            <p:cNvPr id="51582" name="Freeform 382"/>
            <p:cNvSpPr>
              <a:spLocks/>
            </p:cNvSpPr>
            <p:nvPr/>
          </p:nvSpPr>
          <p:spPr bwMode="auto">
            <a:xfrm>
              <a:off x="1602" y="45"/>
              <a:ext cx="201" cy="93"/>
            </a:xfrm>
            <a:custGeom>
              <a:avLst/>
              <a:gdLst/>
              <a:ahLst/>
              <a:cxnLst>
                <a:cxn ang="0">
                  <a:pos x="201" y="81"/>
                </a:cxn>
                <a:cxn ang="0">
                  <a:pos x="185" y="45"/>
                </a:cxn>
                <a:cxn ang="0">
                  <a:pos x="163" y="26"/>
                </a:cxn>
                <a:cxn ang="0">
                  <a:pos x="161" y="29"/>
                </a:cxn>
                <a:cxn ang="0">
                  <a:pos x="156" y="36"/>
                </a:cxn>
                <a:cxn ang="0">
                  <a:pos x="147" y="43"/>
                </a:cxn>
                <a:cxn ang="0">
                  <a:pos x="137" y="52"/>
                </a:cxn>
                <a:cxn ang="0">
                  <a:pos x="128" y="55"/>
                </a:cxn>
                <a:cxn ang="0">
                  <a:pos x="121" y="57"/>
                </a:cxn>
                <a:cxn ang="0">
                  <a:pos x="114" y="55"/>
                </a:cxn>
                <a:cxn ang="0">
                  <a:pos x="106" y="52"/>
                </a:cxn>
                <a:cxn ang="0">
                  <a:pos x="95" y="45"/>
                </a:cxn>
                <a:cxn ang="0">
                  <a:pos x="87" y="43"/>
                </a:cxn>
                <a:cxn ang="0">
                  <a:pos x="80" y="38"/>
                </a:cxn>
                <a:cxn ang="0">
                  <a:pos x="78" y="29"/>
                </a:cxn>
                <a:cxn ang="0">
                  <a:pos x="73" y="17"/>
                </a:cxn>
                <a:cxn ang="0">
                  <a:pos x="68" y="10"/>
                </a:cxn>
                <a:cxn ang="0">
                  <a:pos x="61" y="3"/>
                </a:cxn>
                <a:cxn ang="0">
                  <a:pos x="61" y="0"/>
                </a:cxn>
                <a:cxn ang="0">
                  <a:pos x="47" y="17"/>
                </a:cxn>
                <a:cxn ang="0">
                  <a:pos x="19" y="7"/>
                </a:cxn>
                <a:cxn ang="0">
                  <a:pos x="0" y="0"/>
                </a:cxn>
                <a:cxn ang="0">
                  <a:pos x="7" y="29"/>
                </a:cxn>
                <a:cxn ang="0">
                  <a:pos x="30" y="43"/>
                </a:cxn>
                <a:cxn ang="0">
                  <a:pos x="52" y="43"/>
                </a:cxn>
                <a:cxn ang="0">
                  <a:pos x="64" y="62"/>
                </a:cxn>
                <a:cxn ang="0">
                  <a:pos x="95" y="83"/>
                </a:cxn>
                <a:cxn ang="0">
                  <a:pos x="128" y="79"/>
                </a:cxn>
                <a:cxn ang="0">
                  <a:pos x="159" y="62"/>
                </a:cxn>
                <a:cxn ang="0">
                  <a:pos x="178" y="93"/>
                </a:cxn>
                <a:cxn ang="0">
                  <a:pos x="201" y="81"/>
                </a:cxn>
                <a:cxn ang="0">
                  <a:pos x="201" y="81"/>
                </a:cxn>
              </a:cxnLst>
              <a:rect l="0" t="0" r="r" b="b"/>
              <a:pathLst>
                <a:path w="201" h="93">
                  <a:moveTo>
                    <a:pt x="201" y="81"/>
                  </a:moveTo>
                  <a:lnTo>
                    <a:pt x="185" y="45"/>
                  </a:lnTo>
                  <a:lnTo>
                    <a:pt x="163" y="26"/>
                  </a:lnTo>
                  <a:lnTo>
                    <a:pt x="161" y="29"/>
                  </a:lnTo>
                  <a:lnTo>
                    <a:pt x="156" y="36"/>
                  </a:lnTo>
                  <a:lnTo>
                    <a:pt x="147" y="43"/>
                  </a:lnTo>
                  <a:lnTo>
                    <a:pt x="137" y="52"/>
                  </a:lnTo>
                  <a:lnTo>
                    <a:pt x="128" y="55"/>
                  </a:lnTo>
                  <a:lnTo>
                    <a:pt x="121" y="57"/>
                  </a:lnTo>
                  <a:lnTo>
                    <a:pt x="114" y="55"/>
                  </a:lnTo>
                  <a:lnTo>
                    <a:pt x="106" y="52"/>
                  </a:lnTo>
                  <a:lnTo>
                    <a:pt x="95" y="45"/>
                  </a:lnTo>
                  <a:lnTo>
                    <a:pt x="87" y="43"/>
                  </a:lnTo>
                  <a:lnTo>
                    <a:pt x="80" y="38"/>
                  </a:lnTo>
                  <a:lnTo>
                    <a:pt x="78" y="29"/>
                  </a:lnTo>
                  <a:lnTo>
                    <a:pt x="73" y="17"/>
                  </a:lnTo>
                  <a:lnTo>
                    <a:pt x="68" y="10"/>
                  </a:lnTo>
                  <a:lnTo>
                    <a:pt x="61" y="3"/>
                  </a:lnTo>
                  <a:lnTo>
                    <a:pt x="61" y="0"/>
                  </a:lnTo>
                  <a:lnTo>
                    <a:pt x="47" y="17"/>
                  </a:lnTo>
                  <a:lnTo>
                    <a:pt x="19" y="7"/>
                  </a:lnTo>
                  <a:lnTo>
                    <a:pt x="0" y="0"/>
                  </a:lnTo>
                  <a:lnTo>
                    <a:pt x="7" y="29"/>
                  </a:lnTo>
                  <a:lnTo>
                    <a:pt x="30" y="43"/>
                  </a:lnTo>
                  <a:lnTo>
                    <a:pt x="52" y="43"/>
                  </a:lnTo>
                  <a:lnTo>
                    <a:pt x="64" y="62"/>
                  </a:lnTo>
                  <a:lnTo>
                    <a:pt x="95" y="83"/>
                  </a:lnTo>
                  <a:lnTo>
                    <a:pt x="128" y="79"/>
                  </a:lnTo>
                  <a:lnTo>
                    <a:pt x="159" y="62"/>
                  </a:lnTo>
                  <a:lnTo>
                    <a:pt x="178" y="93"/>
                  </a:lnTo>
                  <a:lnTo>
                    <a:pt x="201" y="81"/>
                  </a:lnTo>
                  <a:lnTo>
                    <a:pt x="201" y="81"/>
                  </a:lnTo>
                  <a:close/>
                </a:path>
              </a:pathLst>
            </a:custGeom>
            <a:solidFill>
              <a:srgbClr val="000000"/>
            </a:solidFill>
            <a:ln w="9525">
              <a:noFill/>
              <a:round/>
              <a:headEnd/>
              <a:tailEnd/>
            </a:ln>
          </p:spPr>
          <p:txBody>
            <a:bodyPr/>
            <a:lstStyle/>
            <a:p>
              <a:endParaRPr lang="en-AU"/>
            </a:p>
          </p:txBody>
        </p:sp>
        <p:sp>
          <p:nvSpPr>
            <p:cNvPr id="51583" name="Freeform 383"/>
            <p:cNvSpPr>
              <a:spLocks/>
            </p:cNvSpPr>
            <p:nvPr/>
          </p:nvSpPr>
          <p:spPr bwMode="auto">
            <a:xfrm>
              <a:off x="1611" y="100"/>
              <a:ext cx="109" cy="85"/>
            </a:xfrm>
            <a:custGeom>
              <a:avLst/>
              <a:gdLst/>
              <a:ahLst/>
              <a:cxnLst>
                <a:cxn ang="0">
                  <a:pos x="109" y="69"/>
                </a:cxn>
                <a:cxn ang="0">
                  <a:pos x="100" y="50"/>
                </a:cxn>
                <a:cxn ang="0">
                  <a:pos x="67" y="45"/>
                </a:cxn>
                <a:cxn ang="0">
                  <a:pos x="48" y="59"/>
                </a:cxn>
                <a:cxn ang="0">
                  <a:pos x="40" y="26"/>
                </a:cxn>
                <a:cxn ang="0">
                  <a:pos x="21" y="24"/>
                </a:cxn>
                <a:cxn ang="0">
                  <a:pos x="0" y="0"/>
                </a:cxn>
                <a:cxn ang="0">
                  <a:pos x="0" y="24"/>
                </a:cxn>
                <a:cxn ang="0">
                  <a:pos x="21" y="40"/>
                </a:cxn>
                <a:cxn ang="0">
                  <a:pos x="29" y="73"/>
                </a:cxn>
                <a:cxn ang="0">
                  <a:pos x="52" y="76"/>
                </a:cxn>
                <a:cxn ang="0">
                  <a:pos x="71" y="71"/>
                </a:cxn>
                <a:cxn ang="0">
                  <a:pos x="93" y="85"/>
                </a:cxn>
                <a:cxn ang="0">
                  <a:pos x="109" y="69"/>
                </a:cxn>
                <a:cxn ang="0">
                  <a:pos x="109" y="69"/>
                </a:cxn>
              </a:cxnLst>
              <a:rect l="0" t="0" r="r" b="b"/>
              <a:pathLst>
                <a:path w="109" h="85">
                  <a:moveTo>
                    <a:pt x="109" y="69"/>
                  </a:moveTo>
                  <a:lnTo>
                    <a:pt x="100" y="50"/>
                  </a:lnTo>
                  <a:lnTo>
                    <a:pt x="67" y="45"/>
                  </a:lnTo>
                  <a:lnTo>
                    <a:pt x="48" y="59"/>
                  </a:lnTo>
                  <a:lnTo>
                    <a:pt x="40" y="26"/>
                  </a:lnTo>
                  <a:lnTo>
                    <a:pt x="21" y="24"/>
                  </a:lnTo>
                  <a:lnTo>
                    <a:pt x="0" y="0"/>
                  </a:lnTo>
                  <a:lnTo>
                    <a:pt x="0" y="24"/>
                  </a:lnTo>
                  <a:lnTo>
                    <a:pt x="21" y="40"/>
                  </a:lnTo>
                  <a:lnTo>
                    <a:pt x="29" y="73"/>
                  </a:lnTo>
                  <a:lnTo>
                    <a:pt x="52" y="76"/>
                  </a:lnTo>
                  <a:lnTo>
                    <a:pt x="71" y="71"/>
                  </a:lnTo>
                  <a:lnTo>
                    <a:pt x="93" y="85"/>
                  </a:lnTo>
                  <a:lnTo>
                    <a:pt x="109" y="69"/>
                  </a:lnTo>
                  <a:lnTo>
                    <a:pt x="109" y="69"/>
                  </a:lnTo>
                  <a:close/>
                </a:path>
              </a:pathLst>
            </a:custGeom>
            <a:solidFill>
              <a:srgbClr val="000000"/>
            </a:solidFill>
            <a:ln w="9525">
              <a:noFill/>
              <a:round/>
              <a:headEnd/>
              <a:tailEnd/>
            </a:ln>
          </p:spPr>
          <p:txBody>
            <a:bodyPr/>
            <a:lstStyle/>
            <a:p>
              <a:endParaRPr lang="en-AU"/>
            </a:p>
          </p:txBody>
        </p:sp>
        <p:sp>
          <p:nvSpPr>
            <p:cNvPr id="51584" name="Freeform 384"/>
            <p:cNvSpPr>
              <a:spLocks/>
            </p:cNvSpPr>
            <p:nvPr/>
          </p:nvSpPr>
          <p:spPr bwMode="auto">
            <a:xfrm>
              <a:off x="1694" y="195"/>
              <a:ext cx="131" cy="64"/>
            </a:xfrm>
            <a:custGeom>
              <a:avLst/>
              <a:gdLst/>
              <a:ahLst/>
              <a:cxnLst>
                <a:cxn ang="0">
                  <a:pos x="116" y="55"/>
                </a:cxn>
                <a:cxn ang="0">
                  <a:pos x="119" y="52"/>
                </a:cxn>
                <a:cxn ang="0">
                  <a:pos x="124" y="45"/>
                </a:cxn>
                <a:cxn ang="0">
                  <a:pos x="128" y="38"/>
                </a:cxn>
                <a:cxn ang="0">
                  <a:pos x="131" y="31"/>
                </a:cxn>
                <a:cxn ang="0">
                  <a:pos x="126" y="21"/>
                </a:cxn>
                <a:cxn ang="0">
                  <a:pos x="119" y="14"/>
                </a:cxn>
                <a:cxn ang="0">
                  <a:pos x="107" y="9"/>
                </a:cxn>
                <a:cxn ang="0">
                  <a:pos x="97" y="7"/>
                </a:cxn>
                <a:cxn ang="0">
                  <a:pos x="88" y="2"/>
                </a:cxn>
                <a:cxn ang="0">
                  <a:pos x="81" y="0"/>
                </a:cxn>
                <a:cxn ang="0">
                  <a:pos x="71" y="0"/>
                </a:cxn>
                <a:cxn ang="0">
                  <a:pos x="67" y="5"/>
                </a:cxn>
                <a:cxn ang="0">
                  <a:pos x="62" y="7"/>
                </a:cxn>
                <a:cxn ang="0">
                  <a:pos x="57" y="14"/>
                </a:cxn>
                <a:cxn ang="0">
                  <a:pos x="52" y="21"/>
                </a:cxn>
                <a:cxn ang="0">
                  <a:pos x="50" y="31"/>
                </a:cxn>
                <a:cxn ang="0">
                  <a:pos x="43" y="38"/>
                </a:cxn>
                <a:cxn ang="0">
                  <a:pos x="36" y="47"/>
                </a:cxn>
                <a:cxn ang="0">
                  <a:pos x="29" y="50"/>
                </a:cxn>
                <a:cxn ang="0">
                  <a:pos x="24" y="47"/>
                </a:cxn>
                <a:cxn ang="0">
                  <a:pos x="22" y="43"/>
                </a:cxn>
                <a:cxn ang="0">
                  <a:pos x="22" y="38"/>
                </a:cxn>
                <a:cxn ang="0">
                  <a:pos x="19" y="31"/>
                </a:cxn>
                <a:cxn ang="0">
                  <a:pos x="19" y="26"/>
                </a:cxn>
                <a:cxn ang="0">
                  <a:pos x="19" y="19"/>
                </a:cxn>
                <a:cxn ang="0">
                  <a:pos x="19" y="14"/>
                </a:cxn>
                <a:cxn ang="0">
                  <a:pos x="19" y="9"/>
                </a:cxn>
                <a:cxn ang="0">
                  <a:pos x="0" y="31"/>
                </a:cxn>
                <a:cxn ang="0">
                  <a:pos x="10" y="62"/>
                </a:cxn>
                <a:cxn ang="0">
                  <a:pos x="29" y="62"/>
                </a:cxn>
                <a:cxn ang="0">
                  <a:pos x="29" y="62"/>
                </a:cxn>
                <a:cxn ang="0">
                  <a:pos x="36" y="64"/>
                </a:cxn>
                <a:cxn ang="0">
                  <a:pos x="43" y="64"/>
                </a:cxn>
                <a:cxn ang="0">
                  <a:pos x="52" y="62"/>
                </a:cxn>
                <a:cxn ang="0">
                  <a:pos x="59" y="55"/>
                </a:cxn>
                <a:cxn ang="0">
                  <a:pos x="67" y="47"/>
                </a:cxn>
                <a:cxn ang="0">
                  <a:pos x="69" y="38"/>
                </a:cxn>
                <a:cxn ang="0">
                  <a:pos x="71" y="35"/>
                </a:cxn>
                <a:cxn ang="0">
                  <a:pos x="88" y="35"/>
                </a:cxn>
                <a:cxn ang="0">
                  <a:pos x="100" y="59"/>
                </a:cxn>
                <a:cxn ang="0">
                  <a:pos x="116" y="55"/>
                </a:cxn>
                <a:cxn ang="0">
                  <a:pos x="116" y="55"/>
                </a:cxn>
              </a:cxnLst>
              <a:rect l="0" t="0" r="r" b="b"/>
              <a:pathLst>
                <a:path w="131" h="64">
                  <a:moveTo>
                    <a:pt x="116" y="55"/>
                  </a:moveTo>
                  <a:lnTo>
                    <a:pt x="119" y="52"/>
                  </a:lnTo>
                  <a:lnTo>
                    <a:pt x="124" y="45"/>
                  </a:lnTo>
                  <a:lnTo>
                    <a:pt x="128" y="38"/>
                  </a:lnTo>
                  <a:lnTo>
                    <a:pt x="131" y="31"/>
                  </a:lnTo>
                  <a:lnTo>
                    <a:pt x="126" y="21"/>
                  </a:lnTo>
                  <a:lnTo>
                    <a:pt x="119" y="14"/>
                  </a:lnTo>
                  <a:lnTo>
                    <a:pt x="107" y="9"/>
                  </a:lnTo>
                  <a:lnTo>
                    <a:pt x="97" y="7"/>
                  </a:lnTo>
                  <a:lnTo>
                    <a:pt x="88" y="2"/>
                  </a:lnTo>
                  <a:lnTo>
                    <a:pt x="81" y="0"/>
                  </a:lnTo>
                  <a:lnTo>
                    <a:pt x="71" y="0"/>
                  </a:lnTo>
                  <a:lnTo>
                    <a:pt x="67" y="5"/>
                  </a:lnTo>
                  <a:lnTo>
                    <a:pt x="62" y="7"/>
                  </a:lnTo>
                  <a:lnTo>
                    <a:pt x="57" y="14"/>
                  </a:lnTo>
                  <a:lnTo>
                    <a:pt x="52" y="21"/>
                  </a:lnTo>
                  <a:lnTo>
                    <a:pt x="50" y="31"/>
                  </a:lnTo>
                  <a:lnTo>
                    <a:pt x="43" y="38"/>
                  </a:lnTo>
                  <a:lnTo>
                    <a:pt x="36" y="47"/>
                  </a:lnTo>
                  <a:lnTo>
                    <a:pt x="29" y="50"/>
                  </a:lnTo>
                  <a:lnTo>
                    <a:pt x="24" y="47"/>
                  </a:lnTo>
                  <a:lnTo>
                    <a:pt x="22" y="43"/>
                  </a:lnTo>
                  <a:lnTo>
                    <a:pt x="22" y="38"/>
                  </a:lnTo>
                  <a:lnTo>
                    <a:pt x="19" y="31"/>
                  </a:lnTo>
                  <a:lnTo>
                    <a:pt x="19" y="26"/>
                  </a:lnTo>
                  <a:lnTo>
                    <a:pt x="19" y="19"/>
                  </a:lnTo>
                  <a:lnTo>
                    <a:pt x="19" y="14"/>
                  </a:lnTo>
                  <a:lnTo>
                    <a:pt x="19" y="9"/>
                  </a:lnTo>
                  <a:lnTo>
                    <a:pt x="0" y="31"/>
                  </a:lnTo>
                  <a:lnTo>
                    <a:pt x="10" y="62"/>
                  </a:lnTo>
                  <a:lnTo>
                    <a:pt x="29" y="62"/>
                  </a:lnTo>
                  <a:lnTo>
                    <a:pt x="29" y="62"/>
                  </a:lnTo>
                  <a:lnTo>
                    <a:pt x="36" y="64"/>
                  </a:lnTo>
                  <a:lnTo>
                    <a:pt x="43" y="64"/>
                  </a:lnTo>
                  <a:lnTo>
                    <a:pt x="52" y="62"/>
                  </a:lnTo>
                  <a:lnTo>
                    <a:pt x="59" y="55"/>
                  </a:lnTo>
                  <a:lnTo>
                    <a:pt x="67" y="47"/>
                  </a:lnTo>
                  <a:lnTo>
                    <a:pt x="69" y="38"/>
                  </a:lnTo>
                  <a:lnTo>
                    <a:pt x="71" y="35"/>
                  </a:lnTo>
                  <a:lnTo>
                    <a:pt x="88" y="35"/>
                  </a:lnTo>
                  <a:lnTo>
                    <a:pt x="100" y="59"/>
                  </a:lnTo>
                  <a:lnTo>
                    <a:pt x="116" y="55"/>
                  </a:lnTo>
                  <a:lnTo>
                    <a:pt x="116" y="55"/>
                  </a:lnTo>
                  <a:close/>
                </a:path>
              </a:pathLst>
            </a:custGeom>
            <a:solidFill>
              <a:srgbClr val="000000"/>
            </a:solidFill>
            <a:ln w="9525">
              <a:noFill/>
              <a:round/>
              <a:headEnd/>
              <a:tailEnd/>
            </a:ln>
          </p:spPr>
          <p:txBody>
            <a:bodyPr/>
            <a:lstStyle/>
            <a:p>
              <a:endParaRPr lang="en-AU"/>
            </a:p>
          </p:txBody>
        </p:sp>
        <p:sp>
          <p:nvSpPr>
            <p:cNvPr id="51585" name="Freeform 385"/>
            <p:cNvSpPr>
              <a:spLocks/>
            </p:cNvSpPr>
            <p:nvPr/>
          </p:nvSpPr>
          <p:spPr bwMode="auto">
            <a:xfrm>
              <a:off x="1896" y="197"/>
              <a:ext cx="118" cy="86"/>
            </a:xfrm>
            <a:custGeom>
              <a:avLst/>
              <a:gdLst/>
              <a:ahLst/>
              <a:cxnLst>
                <a:cxn ang="0">
                  <a:pos x="2" y="67"/>
                </a:cxn>
                <a:cxn ang="0">
                  <a:pos x="0" y="67"/>
                </a:cxn>
                <a:cxn ang="0">
                  <a:pos x="0" y="62"/>
                </a:cxn>
                <a:cxn ang="0">
                  <a:pos x="0" y="55"/>
                </a:cxn>
                <a:cxn ang="0">
                  <a:pos x="2" y="48"/>
                </a:cxn>
                <a:cxn ang="0">
                  <a:pos x="5" y="41"/>
                </a:cxn>
                <a:cxn ang="0">
                  <a:pos x="12" y="38"/>
                </a:cxn>
                <a:cxn ang="0">
                  <a:pos x="19" y="36"/>
                </a:cxn>
                <a:cxn ang="0">
                  <a:pos x="31" y="41"/>
                </a:cxn>
                <a:cxn ang="0">
                  <a:pos x="38" y="45"/>
                </a:cxn>
                <a:cxn ang="0">
                  <a:pos x="47" y="55"/>
                </a:cxn>
                <a:cxn ang="0">
                  <a:pos x="54" y="62"/>
                </a:cxn>
                <a:cxn ang="0">
                  <a:pos x="59" y="67"/>
                </a:cxn>
                <a:cxn ang="0">
                  <a:pos x="62" y="64"/>
                </a:cxn>
                <a:cxn ang="0">
                  <a:pos x="73" y="62"/>
                </a:cxn>
                <a:cxn ang="0">
                  <a:pos x="76" y="60"/>
                </a:cxn>
                <a:cxn ang="0">
                  <a:pos x="83" y="57"/>
                </a:cxn>
                <a:cxn ang="0">
                  <a:pos x="88" y="55"/>
                </a:cxn>
                <a:cxn ang="0">
                  <a:pos x="92" y="53"/>
                </a:cxn>
                <a:cxn ang="0">
                  <a:pos x="97" y="45"/>
                </a:cxn>
                <a:cxn ang="0">
                  <a:pos x="97" y="41"/>
                </a:cxn>
                <a:cxn ang="0">
                  <a:pos x="95" y="36"/>
                </a:cxn>
                <a:cxn ang="0">
                  <a:pos x="88" y="31"/>
                </a:cxn>
                <a:cxn ang="0">
                  <a:pos x="81" y="29"/>
                </a:cxn>
                <a:cxn ang="0">
                  <a:pos x="76" y="24"/>
                </a:cxn>
                <a:cxn ang="0">
                  <a:pos x="73" y="24"/>
                </a:cxn>
                <a:cxn ang="0">
                  <a:pos x="71" y="24"/>
                </a:cxn>
                <a:cxn ang="0">
                  <a:pos x="59" y="38"/>
                </a:cxn>
                <a:cxn ang="0">
                  <a:pos x="47" y="24"/>
                </a:cxn>
                <a:cxn ang="0">
                  <a:pos x="47" y="22"/>
                </a:cxn>
                <a:cxn ang="0">
                  <a:pos x="50" y="14"/>
                </a:cxn>
                <a:cxn ang="0">
                  <a:pos x="54" y="7"/>
                </a:cxn>
                <a:cxn ang="0">
                  <a:pos x="66" y="5"/>
                </a:cxn>
                <a:cxn ang="0">
                  <a:pos x="73" y="3"/>
                </a:cxn>
                <a:cxn ang="0">
                  <a:pos x="78" y="0"/>
                </a:cxn>
                <a:cxn ang="0">
                  <a:pos x="83" y="0"/>
                </a:cxn>
                <a:cxn ang="0">
                  <a:pos x="88" y="3"/>
                </a:cxn>
                <a:cxn ang="0">
                  <a:pos x="92" y="10"/>
                </a:cxn>
                <a:cxn ang="0">
                  <a:pos x="102" y="19"/>
                </a:cxn>
                <a:cxn ang="0">
                  <a:pos x="107" y="29"/>
                </a:cxn>
                <a:cxn ang="0">
                  <a:pos x="111" y="36"/>
                </a:cxn>
                <a:cxn ang="0">
                  <a:pos x="114" y="43"/>
                </a:cxn>
                <a:cxn ang="0">
                  <a:pos x="116" y="48"/>
                </a:cxn>
                <a:cxn ang="0">
                  <a:pos x="116" y="55"/>
                </a:cxn>
                <a:cxn ang="0">
                  <a:pos x="118" y="57"/>
                </a:cxn>
                <a:cxn ang="0">
                  <a:pos x="97" y="79"/>
                </a:cxn>
                <a:cxn ang="0">
                  <a:pos x="54" y="86"/>
                </a:cxn>
                <a:cxn ang="0">
                  <a:pos x="33" y="64"/>
                </a:cxn>
                <a:cxn ang="0">
                  <a:pos x="2" y="67"/>
                </a:cxn>
                <a:cxn ang="0">
                  <a:pos x="2" y="67"/>
                </a:cxn>
              </a:cxnLst>
              <a:rect l="0" t="0" r="r" b="b"/>
              <a:pathLst>
                <a:path w="118" h="86">
                  <a:moveTo>
                    <a:pt x="2" y="67"/>
                  </a:moveTo>
                  <a:lnTo>
                    <a:pt x="0" y="67"/>
                  </a:lnTo>
                  <a:lnTo>
                    <a:pt x="0" y="62"/>
                  </a:lnTo>
                  <a:lnTo>
                    <a:pt x="0" y="55"/>
                  </a:lnTo>
                  <a:lnTo>
                    <a:pt x="2" y="48"/>
                  </a:lnTo>
                  <a:lnTo>
                    <a:pt x="5" y="41"/>
                  </a:lnTo>
                  <a:lnTo>
                    <a:pt x="12" y="38"/>
                  </a:lnTo>
                  <a:lnTo>
                    <a:pt x="19" y="36"/>
                  </a:lnTo>
                  <a:lnTo>
                    <a:pt x="31" y="41"/>
                  </a:lnTo>
                  <a:lnTo>
                    <a:pt x="38" y="45"/>
                  </a:lnTo>
                  <a:lnTo>
                    <a:pt x="47" y="55"/>
                  </a:lnTo>
                  <a:lnTo>
                    <a:pt x="54" y="62"/>
                  </a:lnTo>
                  <a:lnTo>
                    <a:pt x="59" y="67"/>
                  </a:lnTo>
                  <a:lnTo>
                    <a:pt x="62" y="64"/>
                  </a:lnTo>
                  <a:lnTo>
                    <a:pt x="73" y="62"/>
                  </a:lnTo>
                  <a:lnTo>
                    <a:pt x="76" y="60"/>
                  </a:lnTo>
                  <a:lnTo>
                    <a:pt x="83" y="57"/>
                  </a:lnTo>
                  <a:lnTo>
                    <a:pt x="88" y="55"/>
                  </a:lnTo>
                  <a:lnTo>
                    <a:pt x="92" y="53"/>
                  </a:lnTo>
                  <a:lnTo>
                    <a:pt x="97" y="45"/>
                  </a:lnTo>
                  <a:lnTo>
                    <a:pt x="97" y="41"/>
                  </a:lnTo>
                  <a:lnTo>
                    <a:pt x="95" y="36"/>
                  </a:lnTo>
                  <a:lnTo>
                    <a:pt x="88" y="31"/>
                  </a:lnTo>
                  <a:lnTo>
                    <a:pt x="81" y="29"/>
                  </a:lnTo>
                  <a:lnTo>
                    <a:pt x="76" y="24"/>
                  </a:lnTo>
                  <a:lnTo>
                    <a:pt x="73" y="24"/>
                  </a:lnTo>
                  <a:lnTo>
                    <a:pt x="71" y="24"/>
                  </a:lnTo>
                  <a:lnTo>
                    <a:pt x="59" y="38"/>
                  </a:lnTo>
                  <a:lnTo>
                    <a:pt x="47" y="24"/>
                  </a:lnTo>
                  <a:lnTo>
                    <a:pt x="47" y="22"/>
                  </a:lnTo>
                  <a:lnTo>
                    <a:pt x="50" y="14"/>
                  </a:lnTo>
                  <a:lnTo>
                    <a:pt x="54" y="7"/>
                  </a:lnTo>
                  <a:lnTo>
                    <a:pt x="66" y="5"/>
                  </a:lnTo>
                  <a:lnTo>
                    <a:pt x="73" y="3"/>
                  </a:lnTo>
                  <a:lnTo>
                    <a:pt x="78" y="0"/>
                  </a:lnTo>
                  <a:lnTo>
                    <a:pt x="83" y="0"/>
                  </a:lnTo>
                  <a:lnTo>
                    <a:pt x="88" y="3"/>
                  </a:lnTo>
                  <a:lnTo>
                    <a:pt x="92" y="10"/>
                  </a:lnTo>
                  <a:lnTo>
                    <a:pt x="102" y="19"/>
                  </a:lnTo>
                  <a:lnTo>
                    <a:pt x="107" y="29"/>
                  </a:lnTo>
                  <a:lnTo>
                    <a:pt x="111" y="36"/>
                  </a:lnTo>
                  <a:lnTo>
                    <a:pt x="114" y="43"/>
                  </a:lnTo>
                  <a:lnTo>
                    <a:pt x="116" y="48"/>
                  </a:lnTo>
                  <a:lnTo>
                    <a:pt x="116" y="55"/>
                  </a:lnTo>
                  <a:lnTo>
                    <a:pt x="118" y="57"/>
                  </a:lnTo>
                  <a:lnTo>
                    <a:pt x="97" y="79"/>
                  </a:lnTo>
                  <a:lnTo>
                    <a:pt x="54" y="86"/>
                  </a:lnTo>
                  <a:lnTo>
                    <a:pt x="33" y="64"/>
                  </a:lnTo>
                  <a:lnTo>
                    <a:pt x="2" y="67"/>
                  </a:lnTo>
                  <a:lnTo>
                    <a:pt x="2" y="67"/>
                  </a:lnTo>
                  <a:close/>
                </a:path>
              </a:pathLst>
            </a:custGeom>
            <a:solidFill>
              <a:srgbClr val="000000"/>
            </a:solidFill>
            <a:ln w="9525">
              <a:noFill/>
              <a:round/>
              <a:headEnd/>
              <a:tailEnd/>
            </a:ln>
          </p:spPr>
          <p:txBody>
            <a:bodyPr/>
            <a:lstStyle/>
            <a:p>
              <a:endParaRPr lang="en-AU"/>
            </a:p>
          </p:txBody>
        </p:sp>
        <p:sp>
          <p:nvSpPr>
            <p:cNvPr id="51586" name="Freeform 386"/>
            <p:cNvSpPr>
              <a:spLocks/>
            </p:cNvSpPr>
            <p:nvPr/>
          </p:nvSpPr>
          <p:spPr bwMode="auto">
            <a:xfrm>
              <a:off x="1687" y="316"/>
              <a:ext cx="112" cy="31"/>
            </a:xfrm>
            <a:custGeom>
              <a:avLst/>
              <a:gdLst/>
              <a:ahLst/>
              <a:cxnLst>
                <a:cxn ang="0">
                  <a:pos x="2" y="17"/>
                </a:cxn>
                <a:cxn ang="0">
                  <a:pos x="5" y="14"/>
                </a:cxn>
                <a:cxn ang="0">
                  <a:pos x="14" y="7"/>
                </a:cxn>
                <a:cxn ang="0">
                  <a:pos x="19" y="5"/>
                </a:cxn>
                <a:cxn ang="0">
                  <a:pos x="26" y="2"/>
                </a:cxn>
                <a:cxn ang="0">
                  <a:pos x="36" y="0"/>
                </a:cxn>
                <a:cxn ang="0">
                  <a:pos x="45" y="0"/>
                </a:cxn>
                <a:cxn ang="0">
                  <a:pos x="57" y="0"/>
                </a:cxn>
                <a:cxn ang="0">
                  <a:pos x="66" y="2"/>
                </a:cxn>
                <a:cxn ang="0">
                  <a:pos x="76" y="7"/>
                </a:cxn>
                <a:cxn ang="0">
                  <a:pos x="88" y="10"/>
                </a:cxn>
                <a:cxn ang="0">
                  <a:pos x="97" y="14"/>
                </a:cxn>
                <a:cxn ang="0">
                  <a:pos x="104" y="17"/>
                </a:cxn>
                <a:cxn ang="0">
                  <a:pos x="109" y="19"/>
                </a:cxn>
                <a:cxn ang="0">
                  <a:pos x="112" y="21"/>
                </a:cxn>
                <a:cxn ang="0">
                  <a:pos x="109" y="21"/>
                </a:cxn>
                <a:cxn ang="0">
                  <a:pos x="107" y="21"/>
                </a:cxn>
                <a:cxn ang="0">
                  <a:pos x="100" y="21"/>
                </a:cxn>
                <a:cxn ang="0">
                  <a:pos x="95" y="21"/>
                </a:cxn>
                <a:cxn ang="0">
                  <a:pos x="85" y="21"/>
                </a:cxn>
                <a:cxn ang="0">
                  <a:pos x="76" y="21"/>
                </a:cxn>
                <a:cxn ang="0">
                  <a:pos x="66" y="21"/>
                </a:cxn>
                <a:cxn ang="0">
                  <a:pos x="57" y="24"/>
                </a:cxn>
                <a:cxn ang="0">
                  <a:pos x="45" y="24"/>
                </a:cxn>
                <a:cxn ang="0">
                  <a:pos x="36" y="24"/>
                </a:cxn>
                <a:cxn ang="0">
                  <a:pos x="26" y="26"/>
                </a:cxn>
                <a:cxn ang="0">
                  <a:pos x="19" y="26"/>
                </a:cxn>
                <a:cxn ang="0">
                  <a:pos x="10" y="29"/>
                </a:cxn>
                <a:cxn ang="0">
                  <a:pos x="5" y="29"/>
                </a:cxn>
                <a:cxn ang="0">
                  <a:pos x="0" y="31"/>
                </a:cxn>
                <a:cxn ang="0">
                  <a:pos x="2" y="17"/>
                </a:cxn>
                <a:cxn ang="0">
                  <a:pos x="2" y="17"/>
                </a:cxn>
              </a:cxnLst>
              <a:rect l="0" t="0" r="r" b="b"/>
              <a:pathLst>
                <a:path w="112" h="31">
                  <a:moveTo>
                    <a:pt x="2" y="17"/>
                  </a:moveTo>
                  <a:lnTo>
                    <a:pt x="5" y="14"/>
                  </a:lnTo>
                  <a:lnTo>
                    <a:pt x="14" y="7"/>
                  </a:lnTo>
                  <a:lnTo>
                    <a:pt x="19" y="5"/>
                  </a:lnTo>
                  <a:lnTo>
                    <a:pt x="26" y="2"/>
                  </a:lnTo>
                  <a:lnTo>
                    <a:pt x="36" y="0"/>
                  </a:lnTo>
                  <a:lnTo>
                    <a:pt x="45" y="0"/>
                  </a:lnTo>
                  <a:lnTo>
                    <a:pt x="57" y="0"/>
                  </a:lnTo>
                  <a:lnTo>
                    <a:pt x="66" y="2"/>
                  </a:lnTo>
                  <a:lnTo>
                    <a:pt x="76" y="7"/>
                  </a:lnTo>
                  <a:lnTo>
                    <a:pt x="88" y="10"/>
                  </a:lnTo>
                  <a:lnTo>
                    <a:pt x="97" y="14"/>
                  </a:lnTo>
                  <a:lnTo>
                    <a:pt x="104" y="17"/>
                  </a:lnTo>
                  <a:lnTo>
                    <a:pt x="109" y="19"/>
                  </a:lnTo>
                  <a:lnTo>
                    <a:pt x="112" y="21"/>
                  </a:lnTo>
                  <a:lnTo>
                    <a:pt x="109" y="21"/>
                  </a:lnTo>
                  <a:lnTo>
                    <a:pt x="107" y="21"/>
                  </a:lnTo>
                  <a:lnTo>
                    <a:pt x="100" y="21"/>
                  </a:lnTo>
                  <a:lnTo>
                    <a:pt x="95" y="21"/>
                  </a:lnTo>
                  <a:lnTo>
                    <a:pt x="85" y="21"/>
                  </a:lnTo>
                  <a:lnTo>
                    <a:pt x="76" y="21"/>
                  </a:lnTo>
                  <a:lnTo>
                    <a:pt x="66" y="21"/>
                  </a:lnTo>
                  <a:lnTo>
                    <a:pt x="57" y="24"/>
                  </a:lnTo>
                  <a:lnTo>
                    <a:pt x="45" y="24"/>
                  </a:lnTo>
                  <a:lnTo>
                    <a:pt x="36" y="24"/>
                  </a:lnTo>
                  <a:lnTo>
                    <a:pt x="26" y="26"/>
                  </a:lnTo>
                  <a:lnTo>
                    <a:pt x="19" y="26"/>
                  </a:lnTo>
                  <a:lnTo>
                    <a:pt x="10" y="29"/>
                  </a:lnTo>
                  <a:lnTo>
                    <a:pt x="5" y="29"/>
                  </a:lnTo>
                  <a:lnTo>
                    <a:pt x="0" y="31"/>
                  </a:lnTo>
                  <a:lnTo>
                    <a:pt x="2" y="17"/>
                  </a:lnTo>
                  <a:lnTo>
                    <a:pt x="2" y="17"/>
                  </a:lnTo>
                  <a:close/>
                </a:path>
              </a:pathLst>
            </a:custGeom>
            <a:solidFill>
              <a:srgbClr val="000000"/>
            </a:solidFill>
            <a:ln w="9525">
              <a:noFill/>
              <a:round/>
              <a:headEnd/>
              <a:tailEnd/>
            </a:ln>
          </p:spPr>
          <p:txBody>
            <a:bodyPr/>
            <a:lstStyle/>
            <a:p>
              <a:endParaRPr lang="en-AU"/>
            </a:p>
          </p:txBody>
        </p:sp>
        <p:sp>
          <p:nvSpPr>
            <p:cNvPr id="51587" name="Freeform 387"/>
            <p:cNvSpPr>
              <a:spLocks/>
            </p:cNvSpPr>
            <p:nvPr/>
          </p:nvSpPr>
          <p:spPr bwMode="auto">
            <a:xfrm>
              <a:off x="1711" y="278"/>
              <a:ext cx="59" cy="52"/>
            </a:xfrm>
            <a:custGeom>
              <a:avLst/>
              <a:gdLst/>
              <a:ahLst/>
              <a:cxnLst>
                <a:cxn ang="0">
                  <a:pos x="7" y="48"/>
                </a:cxn>
                <a:cxn ang="0">
                  <a:pos x="5" y="45"/>
                </a:cxn>
                <a:cxn ang="0">
                  <a:pos x="2" y="43"/>
                </a:cxn>
                <a:cxn ang="0">
                  <a:pos x="0" y="36"/>
                </a:cxn>
                <a:cxn ang="0">
                  <a:pos x="2" y="29"/>
                </a:cxn>
                <a:cxn ang="0">
                  <a:pos x="5" y="19"/>
                </a:cxn>
                <a:cxn ang="0">
                  <a:pos x="9" y="12"/>
                </a:cxn>
                <a:cxn ang="0">
                  <a:pos x="16" y="5"/>
                </a:cxn>
                <a:cxn ang="0">
                  <a:pos x="23" y="2"/>
                </a:cxn>
                <a:cxn ang="0">
                  <a:pos x="33" y="0"/>
                </a:cxn>
                <a:cxn ang="0">
                  <a:pos x="40" y="5"/>
                </a:cxn>
                <a:cxn ang="0">
                  <a:pos x="45" y="7"/>
                </a:cxn>
                <a:cxn ang="0">
                  <a:pos x="47" y="10"/>
                </a:cxn>
                <a:cxn ang="0">
                  <a:pos x="42" y="10"/>
                </a:cxn>
                <a:cxn ang="0">
                  <a:pos x="35" y="12"/>
                </a:cxn>
                <a:cxn ang="0">
                  <a:pos x="28" y="17"/>
                </a:cxn>
                <a:cxn ang="0">
                  <a:pos x="21" y="24"/>
                </a:cxn>
                <a:cxn ang="0">
                  <a:pos x="19" y="29"/>
                </a:cxn>
                <a:cxn ang="0">
                  <a:pos x="21" y="33"/>
                </a:cxn>
                <a:cxn ang="0">
                  <a:pos x="21" y="38"/>
                </a:cxn>
                <a:cxn ang="0">
                  <a:pos x="23" y="40"/>
                </a:cxn>
                <a:cxn ang="0">
                  <a:pos x="57" y="26"/>
                </a:cxn>
                <a:cxn ang="0">
                  <a:pos x="59" y="40"/>
                </a:cxn>
                <a:cxn ang="0">
                  <a:pos x="42" y="52"/>
                </a:cxn>
                <a:cxn ang="0">
                  <a:pos x="7" y="48"/>
                </a:cxn>
                <a:cxn ang="0">
                  <a:pos x="7" y="48"/>
                </a:cxn>
              </a:cxnLst>
              <a:rect l="0" t="0" r="r" b="b"/>
              <a:pathLst>
                <a:path w="59" h="52">
                  <a:moveTo>
                    <a:pt x="7" y="48"/>
                  </a:moveTo>
                  <a:lnTo>
                    <a:pt x="5" y="45"/>
                  </a:lnTo>
                  <a:lnTo>
                    <a:pt x="2" y="43"/>
                  </a:lnTo>
                  <a:lnTo>
                    <a:pt x="0" y="36"/>
                  </a:lnTo>
                  <a:lnTo>
                    <a:pt x="2" y="29"/>
                  </a:lnTo>
                  <a:lnTo>
                    <a:pt x="5" y="19"/>
                  </a:lnTo>
                  <a:lnTo>
                    <a:pt x="9" y="12"/>
                  </a:lnTo>
                  <a:lnTo>
                    <a:pt x="16" y="5"/>
                  </a:lnTo>
                  <a:lnTo>
                    <a:pt x="23" y="2"/>
                  </a:lnTo>
                  <a:lnTo>
                    <a:pt x="33" y="0"/>
                  </a:lnTo>
                  <a:lnTo>
                    <a:pt x="40" y="5"/>
                  </a:lnTo>
                  <a:lnTo>
                    <a:pt x="45" y="7"/>
                  </a:lnTo>
                  <a:lnTo>
                    <a:pt x="47" y="10"/>
                  </a:lnTo>
                  <a:lnTo>
                    <a:pt x="42" y="10"/>
                  </a:lnTo>
                  <a:lnTo>
                    <a:pt x="35" y="12"/>
                  </a:lnTo>
                  <a:lnTo>
                    <a:pt x="28" y="17"/>
                  </a:lnTo>
                  <a:lnTo>
                    <a:pt x="21" y="24"/>
                  </a:lnTo>
                  <a:lnTo>
                    <a:pt x="19" y="29"/>
                  </a:lnTo>
                  <a:lnTo>
                    <a:pt x="21" y="33"/>
                  </a:lnTo>
                  <a:lnTo>
                    <a:pt x="21" y="38"/>
                  </a:lnTo>
                  <a:lnTo>
                    <a:pt x="23" y="40"/>
                  </a:lnTo>
                  <a:lnTo>
                    <a:pt x="57" y="26"/>
                  </a:lnTo>
                  <a:lnTo>
                    <a:pt x="59" y="40"/>
                  </a:lnTo>
                  <a:lnTo>
                    <a:pt x="42" y="52"/>
                  </a:lnTo>
                  <a:lnTo>
                    <a:pt x="7" y="48"/>
                  </a:lnTo>
                  <a:lnTo>
                    <a:pt x="7" y="48"/>
                  </a:lnTo>
                  <a:close/>
                </a:path>
              </a:pathLst>
            </a:custGeom>
            <a:solidFill>
              <a:srgbClr val="000000"/>
            </a:solidFill>
            <a:ln w="9525">
              <a:noFill/>
              <a:round/>
              <a:headEnd/>
              <a:tailEnd/>
            </a:ln>
          </p:spPr>
          <p:txBody>
            <a:bodyPr/>
            <a:lstStyle/>
            <a:p>
              <a:endParaRPr lang="en-AU"/>
            </a:p>
          </p:txBody>
        </p:sp>
        <p:sp>
          <p:nvSpPr>
            <p:cNvPr id="51588" name="Freeform 388"/>
            <p:cNvSpPr>
              <a:spLocks/>
            </p:cNvSpPr>
            <p:nvPr/>
          </p:nvSpPr>
          <p:spPr bwMode="auto">
            <a:xfrm>
              <a:off x="1941" y="352"/>
              <a:ext cx="119" cy="38"/>
            </a:xfrm>
            <a:custGeom>
              <a:avLst/>
              <a:gdLst/>
              <a:ahLst/>
              <a:cxnLst>
                <a:cxn ang="0">
                  <a:pos x="0" y="2"/>
                </a:cxn>
                <a:cxn ang="0">
                  <a:pos x="0" y="0"/>
                </a:cxn>
                <a:cxn ang="0">
                  <a:pos x="5" y="0"/>
                </a:cxn>
                <a:cxn ang="0">
                  <a:pos x="9" y="0"/>
                </a:cxn>
                <a:cxn ang="0">
                  <a:pos x="19" y="0"/>
                </a:cxn>
                <a:cxn ang="0">
                  <a:pos x="26" y="0"/>
                </a:cxn>
                <a:cxn ang="0">
                  <a:pos x="36" y="0"/>
                </a:cxn>
                <a:cxn ang="0">
                  <a:pos x="47" y="0"/>
                </a:cxn>
                <a:cxn ang="0">
                  <a:pos x="59" y="4"/>
                </a:cxn>
                <a:cxn ang="0">
                  <a:pos x="69" y="7"/>
                </a:cxn>
                <a:cxn ang="0">
                  <a:pos x="81" y="12"/>
                </a:cxn>
                <a:cxn ang="0">
                  <a:pos x="90" y="16"/>
                </a:cxn>
                <a:cxn ang="0">
                  <a:pos x="100" y="23"/>
                </a:cxn>
                <a:cxn ang="0">
                  <a:pos x="107" y="28"/>
                </a:cxn>
                <a:cxn ang="0">
                  <a:pos x="114" y="33"/>
                </a:cxn>
                <a:cxn ang="0">
                  <a:pos x="116" y="35"/>
                </a:cxn>
                <a:cxn ang="0">
                  <a:pos x="119" y="38"/>
                </a:cxn>
                <a:cxn ang="0">
                  <a:pos x="116" y="38"/>
                </a:cxn>
                <a:cxn ang="0">
                  <a:pos x="114" y="35"/>
                </a:cxn>
                <a:cxn ang="0">
                  <a:pos x="104" y="35"/>
                </a:cxn>
                <a:cxn ang="0">
                  <a:pos x="95" y="35"/>
                </a:cxn>
                <a:cxn ang="0">
                  <a:pos x="90" y="33"/>
                </a:cxn>
                <a:cxn ang="0">
                  <a:pos x="83" y="33"/>
                </a:cxn>
                <a:cxn ang="0">
                  <a:pos x="76" y="31"/>
                </a:cxn>
                <a:cxn ang="0">
                  <a:pos x="71" y="31"/>
                </a:cxn>
                <a:cxn ang="0">
                  <a:pos x="59" y="28"/>
                </a:cxn>
                <a:cxn ang="0">
                  <a:pos x="47" y="28"/>
                </a:cxn>
                <a:cxn ang="0">
                  <a:pos x="38" y="26"/>
                </a:cxn>
                <a:cxn ang="0">
                  <a:pos x="28" y="26"/>
                </a:cxn>
                <a:cxn ang="0">
                  <a:pos x="21" y="26"/>
                </a:cxn>
                <a:cxn ang="0">
                  <a:pos x="17" y="26"/>
                </a:cxn>
                <a:cxn ang="0">
                  <a:pos x="7" y="26"/>
                </a:cxn>
                <a:cxn ang="0">
                  <a:pos x="5" y="26"/>
                </a:cxn>
                <a:cxn ang="0">
                  <a:pos x="0" y="2"/>
                </a:cxn>
                <a:cxn ang="0">
                  <a:pos x="0" y="2"/>
                </a:cxn>
              </a:cxnLst>
              <a:rect l="0" t="0" r="r" b="b"/>
              <a:pathLst>
                <a:path w="119" h="38">
                  <a:moveTo>
                    <a:pt x="0" y="2"/>
                  </a:moveTo>
                  <a:lnTo>
                    <a:pt x="0" y="0"/>
                  </a:lnTo>
                  <a:lnTo>
                    <a:pt x="5" y="0"/>
                  </a:lnTo>
                  <a:lnTo>
                    <a:pt x="9" y="0"/>
                  </a:lnTo>
                  <a:lnTo>
                    <a:pt x="19" y="0"/>
                  </a:lnTo>
                  <a:lnTo>
                    <a:pt x="26" y="0"/>
                  </a:lnTo>
                  <a:lnTo>
                    <a:pt x="36" y="0"/>
                  </a:lnTo>
                  <a:lnTo>
                    <a:pt x="47" y="0"/>
                  </a:lnTo>
                  <a:lnTo>
                    <a:pt x="59" y="4"/>
                  </a:lnTo>
                  <a:lnTo>
                    <a:pt x="69" y="7"/>
                  </a:lnTo>
                  <a:lnTo>
                    <a:pt x="81" y="12"/>
                  </a:lnTo>
                  <a:lnTo>
                    <a:pt x="90" y="16"/>
                  </a:lnTo>
                  <a:lnTo>
                    <a:pt x="100" y="23"/>
                  </a:lnTo>
                  <a:lnTo>
                    <a:pt x="107" y="28"/>
                  </a:lnTo>
                  <a:lnTo>
                    <a:pt x="114" y="33"/>
                  </a:lnTo>
                  <a:lnTo>
                    <a:pt x="116" y="35"/>
                  </a:lnTo>
                  <a:lnTo>
                    <a:pt x="119" y="38"/>
                  </a:lnTo>
                  <a:lnTo>
                    <a:pt x="116" y="38"/>
                  </a:lnTo>
                  <a:lnTo>
                    <a:pt x="114" y="35"/>
                  </a:lnTo>
                  <a:lnTo>
                    <a:pt x="104" y="35"/>
                  </a:lnTo>
                  <a:lnTo>
                    <a:pt x="95" y="35"/>
                  </a:lnTo>
                  <a:lnTo>
                    <a:pt x="90" y="33"/>
                  </a:lnTo>
                  <a:lnTo>
                    <a:pt x="83" y="33"/>
                  </a:lnTo>
                  <a:lnTo>
                    <a:pt x="76" y="31"/>
                  </a:lnTo>
                  <a:lnTo>
                    <a:pt x="71" y="31"/>
                  </a:lnTo>
                  <a:lnTo>
                    <a:pt x="59" y="28"/>
                  </a:lnTo>
                  <a:lnTo>
                    <a:pt x="47" y="28"/>
                  </a:lnTo>
                  <a:lnTo>
                    <a:pt x="38" y="26"/>
                  </a:lnTo>
                  <a:lnTo>
                    <a:pt x="28" y="26"/>
                  </a:lnTo>
                  <a:lnTo>
                    <a:pt x="21" y="26"/>
                  </a:lnTo>
                  <a:lnTo>
                    <a:pt x="17" y="26"/>
                  </a:lnTo>
                  <a:lnTo>
                    <a:pt x="7" y="26"/>
                  </a:lnTo>
                  <a:lnTo>
                    <a:pt x="5" y="26"/>
                  </a:lnTo>
                  <a:lnTo>
                    <a:pt x="0" y="2"/>
                  </a:lnTo>
                  <a:lnTo>
                    <a:pt x="0" y="2"/>
                  </a:lnTo>
                  <a:close/>
                </a:path>
              </a:pathLst>
            </a:custGeom>
            <a:solidFill>
              <a:srgbClr val="000000"/>
            </a:solidFill>
            <a:ln w="9525">
              <a:noFill/>
              <a:round/>
              <a:headEnd/>
              <a:tailEnd/>
            </a:ln>
          </p:spPr>
          <p:txBody>
            <a:bodyPr/>
            <a:lstStyle/>
            <a:p>
              <a:endParaRPr lang="en-AU"/>
            </a:p>
          </p:txBody>
        </p:sp>
        <p:sp>
          <p:nvSpPr>
            <p:cNvPr id="51589" name="Freeform 389"/>
            <p:cNvSpPr>
              <a:spLocks/>
            </p:cNvSpPr>
            <p:nvPr/>
          </p:nvSpPr>
          <p:spPr bwMode="auto">
            <a:xfrm>
              <a:off x="1969" y="309"/>
              <a:ext cx="67" cy="66"/>
            </a:xfrm>
            <a:custGeom>
              <a:avLst/>
              <a:gdLst/>
              <a:ahLst/>
              <a:cxnLst>
                <a:cxn ang="0">
                  <a:pos x="10" y="55"/>
                </a:cxn>
                <a:cxn ang="0">
                  <a:pos x="8" y="50"/>
                </a:cxn>
                <a:cxn ang="0">
                  <a:pos x="3" y="43"/>
                </a:cxn>
                <a:cxn ang="0">
                  <a:pos x="3" y="36"/>
                </a:cxn>
                <a:cxn ang="0">
                  <a:pos x="0" y="31"/>
                </a:cxn>
                <a:cxn ang="0">
                  <a:pos x="0" y="24"/>
                </a:cxn>
                <a:cxn ang="0">
                  <a:pos x="0" y="19"/>
                </a:cxn>
                <a:cxn ang="0">
                  <a:pos x="3" y="9"/>
                </a:cxn>
                <a:cxn ang="0">
                  <a:pos x="8" y="5"/>
                </a:cxn>
                <a:cxn ang="0">
                  <a:pos x="17" y="0"/>
                </a:cxn>
                <a:cxn ang="0">
                  <a:pos x="29" y="0"/>
                </a:cxn>
                <a:cxn ang="0">
                  <a:pos x="36" y="0"/>
                </a:cxn>
                <a:cxn ang="0">
                  <a:pos x="43" y="0"/>
                </a:cxn>
                <a:cxn ang="0">
                  <a:pos x="48" y="5"/>
                </a:cxn>
                <a:cxn ang="0">
                  <a:pos x="55" y="7"/>
                </a:cxn>
                <a:cxn ang="0">
                  <a:pos x="60" y="12"/>
                </a:cxn>
                <a:cxn ang="0">
                  <a:pos x="62" y="19"/>
                </a:cxn>
                <a:cxn ang="0">
                  <a:pos x="64" y="21"/>
                </a:cxn>
                <a:cxn ang="0">
                  <a:pos x="67" y="24"/>
                </a:cxn>
                <a:cxn ang="0">
                  <a:pos x="50" y="24"/>
                </a:cxn>
                <a:cxn ang="0">
                  <a:pos x="36" y="19"/>
                </a:cxn>
                <a:cxn ang="0">
                  <a:pos x="34" y="19"/>
                </a:cxn>
                <a:cxn ang="0">
                  <a:pos x="31" y="19"/>
                </a:cxn>
                <a:cxn ang="0">
                  <a:pos x="26" y="19"/>
                </a:cxn>
                <a:cxn ang="0">
                  <a:pos x="24" y="19"/>
                </a:cxn>
                <a:cxn ang="0">
                  <a:pos x="22" y="24"/>
                </a:cxn>
                <a:cxn ang="0">
                  <a:pos x="22" y="28"/>
                </a:cxn>
                <a:cxn ang="0">
                  <a:pos x="22" y="33"/>
                </a:cxn>
                <a:cxn ang="0">
                  <a:pos x="24" y="36"/>
                </a:cxn>
                <a:cxn ang="0">
                  <a:pos x="57" y="52"/>
                </a:cxn>
                <a:cxn ang="0">
                  <a:pos x="41" y="66"/>
                </a:cxn>
                <a:cxn ang="0">
                  <a:pos x="10" y="55"/>
                </a:cxn>
                <a:cxn ang="0">
                  <a:pos x="10" y="55"/>
                </a:cxn>
              </a:cxnLst>
              <a:rect l="0" t="0" r="r" b="b"/>
              <a:pathLst>
                <a:path w="67" h="66">
                  <a:moveTo>
                    <a:pt x="10" y="55"/>
                  </a:moveTo>
                  <a:lnTo>
                    <a:pt x="8" y="50"/>
                  </a:lnTo>
                  <a:lnTo>
                    <a:pt x="3" y="43"/>
                  </a:lnTo>
                  <a:lnTo>
                    <a:pt x="3" y="36"/>
                  </a:lnTo>
                  <a:lnTo>
                    <a:pt x="0" y="31"/>
                  </a:lnTo>
                  <a:lnTo>
                    <a:pt x="0" y="24"/>
                  </a:lnTo>
                  <a:lnTo>
                    <a:pt x="0" y="19"/>
                  </a:lnTo>
                  <a:lnTo>
                    <a:pt x="3" y="9"/>
                  </a:lnTo>
                  <a:lnTo>
                    <a:pt x="8" y="5"/>
                  </a:lnTo>
                  <a:lnTo>
                    <a:pt x="17" y="0"/>
                  </a:lnTo>
                  <a:lnTo>
                    <a:pt x="29" y="0"/>
                  </a:lnTo>
                  <a:lnTo>
                    <a:pt x="36" y="0"/>
                  </a:lnTo>
                  <a:lnTo>
                    <a:pt x="43" y="0"/>
                  </a:lnTo>
                  <a:lnTo>
                    <a:pt x="48" y="5"/>
                  </a:lnTo>
                  <a:lnTo>
                    <a:pt x="55" y="7"/>
                  </a:lnTo>
                  <a:lnTo>
                    <a:pt x="60" y="12"/>
                  </a:lnTo>
                  <a:lnTo>
                    <a:pt x="62" y="19"/>
                  </a:lnTo>
                  <a:lnTo>
                    <a:pt x="64" y="21"/>
                  </a:lnTo>
                  <a:lnTo>
                    <a:pt x="67" y="24"/>
                  </a:lnTo>
                  <a:lnTo>
                    <a:pt x="50" y="24"/>
                  </a:lnTo>
                  <a:lnTo>
                    <a:pt x="36" y="19"/>
                  </a:lnTo>
                  <a:lnTo>
                    <a:pt x="34" y="19"/>
                  </a:lnTo>
                  <a:lnTo>
                    <a:pt x="31" y="19"/>
                  </a:lnTo>
                  <a:lnTo>
                    <a:pt x="26" y="19"/>
                  </a:lnTo>
                  <a:lnTo>
                    <a:pt x="24" y="19"/>
                  </a:lnTo>
                  <a:lnTo>
                    <a:pt x="22" y="24"/>
                  </a:lnTo>
                  <a:lnTo>
                    <a:pt x="22" y="28"/>
                  </a:lnTo>
                  <a:lnTo>
                    <a:pt x="22" y="33"/>
                  </a:lnTo>
                  <a:lnTo>
                    <a:pt x="24" y="36"/>
                  </a:lnTo>
                  <a:lnTo>
                    <a:pt x="57" y="52"/>
                  </a:lnTo>
                  <a:lnTo>
                    <a:pt x="41" y="66"/>
                  </a:lnTo>
                  <a:lnTo>
                    <a:pt x="10" y="55"/>
                  </a:lnTo>
                  <a:lnTo>
                    <a:pt x="10" y="55"/>
                  </a:lnTo>
                  <a:close/>
                </a:path>
              </a:pathLst>
            </a:custGeom>
            <a:solidFill>
              <a:srgbClr val="000000"/>
            </a:solidFill>
            <a:ln w="9525">
              <a:noFill/>
              <a:round/>
              <a:headEnd/>
              <a:tailEnd/>
            </a:ln>
          </p:spPr>
          <p:txBody>
            <a:bodyPr/>
            <a:lstStyle/>
            <a:p>
              <a:endParaRPr lang="en-AU"/>
            </a:p>
          </p:txBody>
        </p:sp>
        <p:sp>
          <p:nvSpPr>
            <p:cNvPr id="51590" name="Freeform 390"/>
            <p:cNvSpPr>
              <a:spLocks/>
            </p:cNvSpPr>
            <p:nvPr/>
          </p:nvSpPr>
          <p:spPr bwMode="auto">
            <a:xfrm>
              <a:off x="2181" y="318"/>
              <a:ext cx="121" cy="266"/>
            </a:xfrm>
            <a:custGeom>
              <a:avLst/>
              <a:gdLst/>
              <a:ahLst/>
              <a:cxnLst>
                <a:cxn ang="0">
                  <a:pos x="30" y="3"/>
                </a:cxn>
                <a:cxn ang="0">
                  <a:pos x="38" y="22"/>
                </a:cxn>
                <a:cxn ang="0">
                  <a:pos x="40" y="36"/>
                </a:cxn>
                <a:cxn ang="0">
                  <a:pos x="33" y="46"/>
                </a:cxn>
                <a:cxn ang="0">
                  <a:pos x="23" y="53"/>
                </a:cxn>
                <a:cxn ang="0">
                  <a:pos x="9" y="67"/>
                </a:cxn>
                <a:cxn ang="0">
                  <a:pos x="0" y="86"/>
                </a:cxn>
                <a:cxn ang="0">
                  <a:pos x="0" y="107"/>
                </a:cxn>
                <a:cxn ang="0">
                  <a:pos x="9" y="124"/>
                </a:cxn>
                <a:cxn ang="0">
                  <a:pos x="28" y="136"/>
                </a:cxn>
                <a:cxn ang="0">
                  <a:pos x="38" y="150"/>
                </a:cxn>
                <a:cxn ang="0">
                  <a:pos x="38" y="164"/>
                </a:cxn>
                <a:cxn ang="0">
                  <a:pos x="38" y="169"/>
                </a:cxn>
                <a:cxn ang="0">
                  <a:pos x="47" y="181"/>
                </a:cxn>
                <a:cxn ang="0">
                  <a:pos x="59" y="195"/>
                </a:cxn>
                <a:cxn ang="0">
                  <a:pos x="68" y="212"/>
                </a:cxn>
                <a:cxn ang="0">
                  <a:pos x="68" y="228"/>
                </a:cxn>
                <a:cxn ang="0">
                  <a:pos x="64" y="238"/>
                </a:cxn>
                <a:cxn ang="0">
                  <a:pos x="66" y="252"/>
                </a:cxn>
                <a:cxn ang="0">
                  <a:pos x="80" y="264"/>
                </a:cxn>
                <a:cxn ang="0">
                  <a:pos x="99" y="266"/>
                </a:cxn>
                <a:cxn ang="0">
                  <a:pos x="118" y="266"/>
                </a:cxn>
                <a:cxn ang="0">
                  <a:pos x="116" y="266"/>
                </a:cxn>
                <a:cxn ang="0">
                  <a:pos x="104" y="259"/>
                </a:cxn>
                <a:cxn ang="0">
                  <a:pos x="97" y="250"/>
                </a:cxn>
                <a:cxn ang="0">
                  <a:pos x="94" y="238"/>
                </a:cxn>
                <a:cxn ang="0">
                  <a:pos x="97" y="224"/>
                </a:cxn>
                <a:cxn ang="0">
                  <a:pos x="104" y="207"/>
                </a:cxn>
                <a:cxn ang="0">
                  <a:pos x="106" y="202"/>
                </a:cxn>
                <a:cxn ang="0">
                  <a:pos x="94" y="190"/>
                </a:cxn>
                <a:cxn ang="0">
                  <a:pos x="80" y="176"/>
                </a:cxn>
                <a:cxn ang="0">
                  <a:pos x="68" y="164"/>
                </a:cxn>
                <a:cxn ang="0">
                  <a:pos x="68" y="160"/>
                </a:cxn>
                <a:cxn ang="0">
                  <a:pos x="71" y="143"/>
                </a:cxn>
                <a:cxn ang="0">
                  <a:pos x="66" y="129"/>
                </a:cxn>
                <a:cxn ang="0">
                  <a:pos x="54" y="122"/>
                </a:cxn>
                <a:cxn ang="0">
                  <a:pos x="49" y="122"/>
                </a:cxn>
                <a:cxn ang="0">
                  <a:pos x="45" y="110"/>
                </a:cxn>
                <a:cxn ang="0">
                  <a:pos x="40" y="91"/>
                </a:cxn>
                <a:cxn ang="0">
                  <a:pos x="40" y="79"/>
                </a:cxn>
                <a:cxn ang="0">
                  <a:pos x="45" y="79"/>
                </a:cxn>
                <a:cxn ang="0">
                  <a:pos x="59" y="69"/>
                </a:cxn>
                <a:cxn ang="0">
                  <a:pos x="68" y="57"/>
                </a:cxn>
                <a:cxn ang="0">
                  <a:pos x="68" y="48"/>
                </a:cxn>
                <a:cxn ang="0">
                  <a:pos x="66" y="43"/>
                </a:cxn>
                <a:cxn ang="0">
                  <a:pos x="59" y="31"/>
                </a:cxn>
                <a:cxn ang="0">
                  <a:pos x="47" y="15"/>
                </a:cxn>
                <a:cxn ang="0">
                  <a:pos x="33" y="0"/>
                </a:cxn>
                <a:cxn ang="0">
                  <a:pos x="30" y="0"/>
                </a:cxn>
              </a:cxnLst>
              <a:rect l="0" t="0" r="r" b="b"/>
              <a:pathLst>
                <a:path w="121" h="266">
                  <a:moveTo>
                    <a:pt x="30" y="0"/>
                  </a:moveTo>
                  <a:lnTo>
                    <a:pt x="30" y="3"/>
                  </a:lnTo>
                  <a:lnTo>
                    <a:pt x="35" y="12"/>
                  </a:lnTo>
                  <a:lnTo>
                    <a:pt x="38" y="22"/>
                  </a:lnTo>
                  <a:lnTo>
                    <a:pt x="42" y="31"/>
                  </a:lnTo>
                  <a:lnTo>
                    <a:pt x="40" y="36"/>
                  </a:lnTo>
                  <a:lnTo>
                    <a:pt x="38" y="41"/>
                  </a:lnTo>
                  <a:lnTo>
                    <a:pt x="33" y="46"/>
                  </a:lnTo>
                  <a:lnTo>
                    <a:pt x="30" y="48"/>
                  </a:lnTo>
                  <a:lnTo>
                    <a:pt x="23" y="53"/>
                  </a:lnTo>
                  <a:lnTo>
                    <a:pt x="16" y="60"/>
                  </a:lnTo>
                  <a:lnTo>
                    <a:pt x="9" y="67"/>
                  </a:lnTo>
                  <a:lnTo>
                    <a:pt x="4" y="76"/>
                  </a:lnTo>
                  <a:lnTo>
                    <a:pt x="0" y="86"/>
                  </a:lnTo>
                  <a:lnTo>
                    <a:pt x="0" y="98"/>
                  </a:lnTo>
                  <a:lnTo>
                    <a:pt x="0" y="107"/>
                  </a:lnTo>
                  <a:lnTo>
                    <a:pt x="4" y="117"/>
                  </a:lnTo>
                  <a:lnTo>
                    <a:pt x="9" y="124"/>
                  </a:lnTo>
                  <a:lnTo>
                    <a:pt x="21" y="131"/>
                  </a:lnTo>
                  <a:lnTo>
                    <a:pt x="28" y="136"/>
                  </a:lnTo>
                  <a:lnTo>
                    <a:pt x="38" y="143"/>
                  </a:lnTo>
                  <a:lnTo>
                    <a:pt x="38" y="150"/>
                  </a:lnTo>
                  <a:lnTo>
                    <a:pt x="38" y="160"/>
                  </a:lnTo>
                  <a:lnTo>
                    <a:pt x="38" y="164"/>
                  </a:lnTo>
                  <a:lnTo>
                    <a:pt x="38" y="167"/>
                  </a:lnTo>
                  <a:lnTo>
                    <a:pt x="38" y="169"/>
                  </a:lnTo>
                  <a:lnTo>
                    <a:pt x="40" y="174"/>
                  </a:lnTo>
                  <a:lnTo>
                    <a:pt x="47" y="181"/>
                  </a:lnTo>
                  <a:lnTo>
                    <a:pt x="54" y="188"/>
                  </a:lnTo>
                  <a:lnTo>
                    <a:pt x="59" y="195"/>
                  </a:lnTo>
                  <a:lnTo>
                    <a:pt x="64" y="205"/>
                  </a:lnTo>
                  <a:lnTo>
                    <a:pt x="68" y="212"/>
                  </a:lnTo>
                  <a:lnTo>
                    <a:pt x="71" y="221"/>
                  </a:lnTo>
                  <a:lnTo>
                    <a:pt x="68" y="228"/>
                  </a:lnTo>
                  <a:lnTo>
                    <a:pt x="68" y="233"/>
                  </a:lnTo>
                  <a:lnTo>
                    <a:pt x="64" y="238"/>
                  </a:lnTo>
                  <a:lnTo>
                    <a:pt x="64" y="245"/>
                  </a:lnTo>
                  <a:lnTo>
                    <a:pt x="66" y="252"/>
                  </a:lnTo>
                  <a:lnTo>
                    <a:pt x="73" y="259"/>
                  </a:lnTo>
                  <a:lnTo>
                    <a:pt x="80" y="264"/>
                  </a:lnTo>
                  <a:lnTo>
                    <a:pt x="90" y="266"/>
                  </a:lnTo>
                  <a:lnTo>
                    <a:pt x="99" y="266"/>
                  </a:lnTo>
                  <a:lnTo>
                    <a:pt x="109" y="266"/>
                  </a:lnTo>
                  <a:lnTo>
                    <a:pt x="118" y="266"/>
                  </a:lnTo>
                  <a:lnTo>
                    <a:pt x="121" y="266"/>
                  </a:lnTo>
                  <a:lnTo>
                    <a:pt x="116" y="266"/>
                  </a:lnTo>
                  <a:lnTo>
                    <a:pt x="109" y="262"/>
                  </a:lnTo>
                  <a:lnTo>
                    <a:pt x="104" y="259"/>
                  </a:lnTo>
                  <a:lnTo>
                    <a:pt x="99" y="255"/>
                  </a:lnTo>
                  <a:lnTo>
                    <a:pt x="97" y="250"/>
                  </a:lnTo>
                  <a:lnTo>
                    <a:pt x="94" y="245"/>
                  </a:lnTo>
                  <a:lnTo>
                    <a:pt x="94" y="238"/>
                  </a:lnTo>
                  <a:lnTo>
                    <a:pt x="94" y="231"/>
                  </a:lnTo>
                  <a:lnTo>
                    <a:pt x="97" y="224"/>
                  </a:lnTo>
                  <a:lnTo>
                    <a:pt x="99" y="217"/>
                  </a:lnTo>
                  <a:lnTo>
                    <a:pt x="104" y="207"/>
                  </a:lnTo>
                  <a:lnTo>
                    <a:pt x="109" y="205"/>
                  </a:lnTo>
                  <a:lnTo>
                    <a:pt x="106" y="202"/>
                  </a:lnTo>
                  <a:lnTo>
                    <a:pt x="102" y="198"/>
                  </a:lnTo>
                  <a:lnTo>
                    <a:pt x="94" y="190"/>
                  </a:lnTo>
                  <a:lnTo>
                    <a:pt x="87" y="183"/>
                  </a:lnTo>
                  <a:lnTo>
                    <a:pt x="80" y="176"/>
                  </a:lnTo>
                  <a:lnTo>
                    <a:pt x="73" y="169"/>
                  </a:lnTo>
                  <a:lnTo>
                    <a:pt x="68" y="164"/>
                  </a:lnTo>
                  <a:lnTo>
                    <a:pt x="68" y="164"/>
                  </a:lnTo>
                  <a:lnTo>
                    <a:pt x="68" y="160"/>
                  </a:lnTo>
                  <a:lnTo>
                    <a:pt x="71" y="152"/>
                  </a:lnTo>
                  <a:lnTo>
                    <a:pt x="71" y="143"/>
                  </a:lnTo>
                  <a:lnTo>
                    <a:pt x="71" y="136"/>
                  </a:lnTo>
                  <a:lnTo>
                    <a:pt x="66" y="129"/>
                  </a:lnTo>
                  <a:lnTo>
                    <a:pt x="59" y="124"/>
                  </a:lnTo>
                  <a:lnTo>
                    <a:pt x="54" y="122"/>
                  </a:lnTo>
                  <a:lnTo>
                    <a:pt x="52" y="122"/>
                  </a:lnTo>
                  <a:lnTo>
                    <a:pt x="49" y="122"/>
                  </a:lnTo>
                  <a:lnTo>
                    <a:pt x="47" y="117"/>
                  </a:lnTo>
                  <a:lnTo>
                    <a:pt x="45" y="110"/>
                  </a:lnTo>
                  <a:lnTo>
                    <a:pt x="42" y="103"/>
                  </a:lnTo>
                  <a:lnTo>
                    <a:pt x="40" y="91"/>
                  </a:lnTo>
                  <a:lnTo>
                    <a:pt x="40" y="84"/>
                  </a:lnTo>
                  <a:lnTo>
                    <a:pt x="40" y="79"/>
                  </a:lnTo>
                  <a:lnTo>
                    <a:pt x="42" y="79"/>
                  </a:lnTo>
                  <a:lnTo>
                    <a:pt x="45" y="79"/>
                  </a:lnTo>
                  <a:lnTo>
                    <a:pt x="52" y="74"/>
                  </a:lnTo>
                  <a:lnTo>
                    <a:pt x="59" y="69"/>
                  </a:lnTo>
                  <a:lnTo>
                    <a:pt x="64" y="65"/>
                  </a:lnTo>
                  <a:lnTo>
                    <a:pt x="68" y="57"/>
                  </a:lnTo>
                  <a:lnTo>
                    <a:pt x="68" y="53"/>
                  </a:lnTo>
                  <a:lnTo>
                    <a:pt x="68" y="48"/>
                  </a:lnTo>
                  <a:lnTo>
                    <a:pt x="68" y="46"/>
                  </a:lnTo>
                  <a:lnTo>
                    <a:pt x="66" y="43"/>
                  </a:lnTo>
                  <a:lnTo>
                    <a:pt x="64" y="38"/>
                  </a:lnTo>
                  <a:lnTo>
                    <a:pt x="59" y="31"/>
                  </a:lnTo>
                  <a:lnTo>
                    <a:pt x="54" y="24"/>
                  </a:lnTo>
                  <a:lnTo>
                    <a:pt x="47" y="15"/>
                  </a:lnTo>
                  <a:lnTo>
                    <a:pt x="40" y="8"/>
                  </a:lnTo>
                  <a:lnTo>
                    <a:pt x="33" y="0"/>
                  </a:lnTo>
                  <a:lnTo>
                    <a:pt x="30" y="0"/>
                  </a:lnTo>
                  <a:lnTo>
                    <a:pt x="30" y="0"/>
                  </a:lnTo>
                  <a:close/>
                </a:path>
              </a:pathLst>
            </a:custGeom>
            <a:solidFill>
              <a:srgbClr val="000000"/>
            </a:solidFill>
            <a:ln w="9525">
              <a:noFill/>
              <a:round/>
              <a:headEnd/>
              <a:tailEnd/>
            </a:ln>
          </p:spPr>
          <p:txBody>
            <a:bodyPr/>
            <a:lstStyle/>
            <a:p>
              <a:endParaRPr lang="en-AU"/>
            </a:p>
          </p:txBody>
        </p:sp>
        <p:sp>
          <p:nvSpPr>
            <p:cNvPr id="51591" name="Freeform 391"/>
            <p:cNvSpPr>
              <a:spLocks/>
            </p:cNvSpPr>
            <p:nvPr/>
          </p:nvSpPr>
          <p:spPr bwMode="auto">
            <a:xfrm>
              <a:off x="2245" y="321"/>
              <a:ext cx="201" cy="190"/>
            </a:xfrm>
            <a:custGeom>
              <a:avLst/>
              <a:gdLst/>
              <a:ahLst/>
              <a:cxnLst>
                <a:cxn ang="0">
                  <a:pos x="2" y="0"/>
                </a:cxn>
                <a:cxn ang="0">
                  <a:pos x="16" y="0"/>
                </a:cxn>
                <a:cxn ang="0">
                  <a:pos x="35" y="9"/>
                </a:cxn>
                <a:cxn ang="0">
                  <a:pos x="49" y="19"/>
                </a:cxn>
                <a:cxn ang="0">
                  <a:pos x="59" y="31"/>
                </a:cxn>
                <a:cxn ang="0">
                  <a:pos x="64" y="43"/>
                </a:cxn>
                <a:cxn ang="0">
                  <a:pos x="66" y="57"/>
                </a:cxn>
                <a:cxn ang="0">
                  <a:pos x="68" y="76"/>
                </a:cxn>
                <a:cxn ang="0">
                  <a:pos x="71" y="81"/>
                </a:cxn>
                <a:cxn ang="0">
                  <a:pos x="80" y="81"/>
                </a:cxn>
                <a:cxn ang="0">
                  <a:pos x="97" y="88"/>
                </a:cxn>
                <a:cxn ang="0">
                  <a:pos x="114" y="97"/>
                </a:cxn>
                <a:cxn ang="0">
                  <a:pos x="123" y="114"/>
                </a:cxn>
                <a:cxn ang="0">
                  <a:pos x="121" y="128"/>
                </a:cxn>
                <a:cxn ang="0">
                  <a:pos x="121" y="135"/>
                </a:cxn>
                <a:cxn ang="0">
                  <a:pos x="137" y="152"/>
                </a:cxn>
                <a:cxn ang="0">
                  <a:pos x="151" y="161"/>
                </a:cxn>
                <a:cxn ang="0">
                  <a:pos x="166" y="164"/>
                </a:cxn>
                <a:cxn ang="0">
                  <a:pos x="180" y="164"/>
                </a:cxn>
                <a:cxn ang="0">
                  <a:pos x="201" y="149"/>
                </a:cxn>
                <a:cxn ang="0">
                  <a:pos x="199" y="176"/>
                </a:cxn>
                <a:cxn ang="0">
                  <a:pos x="185" y="185"/>
                </a:cxn>
                <a:cxn ang="0">
                  <a:pos x="163" y="187"/>
                </a:cxn>
                <a:cxn ang="0">
                  <a:pos x="147" y="190"/>
                </a:cxn>
                <a:cxn ang="0">
                  <a:pos x="133" y="187"/>
                </a:cxn>
                <a:cxn ang="0">
                  <a:pos x="123" y="187"/>
                </a:cxn>
                <a:cxn ang="0">
                  <a:pos x="121" y="180"/>
                </a:cxn>
                <a:cxn ang="0">
                  <a:pos x="114" y="171"/>
                </a:cxn>
                <a:cxn ang="0">
                  <a:pos x="97" y="157"/>
                </a:cxn>
                <a:cxn ang="0">
                  <a:pos x="87" y="149"/>
                </a:cxn>
                <a:cxn ang="0">
                  <a:pos x="92" y="138"/>
                </a:cxn>
                <a:cxn ang="0">
                  <a:pos x="92" y="119"/>
                </a:cxn>
                <a:cxn ang="0">
                  <a:pos x="83" y="114"/>
                </a:cxn>
                <a:cxn ang="0">
                  <a:pos x="71" y="111"/>
                </a:cxn>
                <a:cxn ang="0">
                  <a:pos x="57" y="111"/>
                </a:cxn>
                <a:cxn ang="0">
                  <a:pos x="47" y="88"/>
                </a:cxn>
                <a:cxn ang="0">
                  <a:pos x="47" y="71"/>
                </a:cxn>
                <a:cxn ang="0">
                  <a:pos x="45" y="50"/>
                </a:cxn>
                <a:cxn ang="0">
                  <a:pos x="42" y="35"/>
                </a:cxn>
                <a:cxn ang="0">
                  <a:pos x="23" y="31"/>
                </a:cxn>
                <a:cxn ang="0">
                  <a:pos x="0" y="0"/>
                </a:cxn>
              </a:cxnLst>
              <a:rect l="0" t="0" r="r" b="b"/>
              <a:pathLst>
                <a:path w="201" h="190">
                  <a:moveTo>
                    <a:pt x="0" y="0"/>
                  </a:moveTo>
                  <a:lnTo>
                    <a:pt x="2" y="0"/>
                  </a:lnTo>
                  <a:lnTo>
                    <a:pt x="7" y="0"/>
                  </a:lnTo>
                  <a:lnTo>
                    <a:pt x="16" y="0"/>
                  </a:lnTo>
                  <a:lnTo>
                    <a:pt x="26" y="5"/>
                  </a:lnTo>
                  <a:lnTo>
                    <a:pt x="35" y="9"/>
                  </a:lnTo>
                  <a:lnTo>
                    <a:pt x="45" y="16"/>
                  </a:lnTo>
                  <a:lnTo>
                    <a:pt x="49" y="19"/>
                  </a:lnTo>
                  <a:lnTo>
                    <a:pt x="54" y="26"/>
                  </a:lnTo>
                  <a:lnTo>
                    <a:pt x="59" y="31"/>
                  </a:lnTo>
                  <a:lnTo>
                    <a:pt x="61" y="38"/>
                  </a:lnTo>
                  <a:lnTo>
                    <a:pt x="64" y="43"/>
                  </a:lnTo>
                  <a:lnTo>
                    <a:pt x="64" y="50"/>
                  </a:lnTo>
                  <a:lnTo>
                    <a:pt x="66" y="57"/>
                  </a:lnTo>
                  <a:lnTo>
                    <a:pt x="68" y="64"/>
                  </a:lnTo>
                  <a:lnTo>
                    <a:pt x="68" y="76"/>
                  </a:lnTo>
                  <a:lnTo>
                    <a:pt x="68" y="81"/>
                  </a:lnTo>
                  <a:lnTo>
                    <a:pt x="71" y="81"/>
                  </a:lnTo>
                  <a:lnTo>
                    <a:pt x="76" y="81"/>
                  </a:lnTo>
                  <a:lnTo>
                    <a:pt x="80" y="81"/>
                  </a:lnTo>
                  <a:lnTo>
                    <a:pt x="90" y="85"/>
                  </a:lnTo>
                  <a:lnTo>
                    <a:pt x="97" y="88"/>
                  </a:lnTo>
                  <a:lnTo>
                    <a:pt x="106" y="92"/>
                  </a:lnTo>
                  <a:lnTo>
                    <a:pt x="114" y="97"/>
                  </a:lnTo>
                  <a:lnTo>
                    <a:pt x="121" y="104"/>
                  </a:lnTo>
                  <a:lnTo>
                    <a:pt x="123" y="114"/>
                  </a:lnTo>
                  <a:lnTo>
                    <a:pt x="123" y="123"/>
                  </a:lnTo>
                  <a:lnTo>
                    <a:pt x="121" y="128"/>
                  </a:lnTo>
                  <a:lnTo>
                    <a:pt x="121" y="133"/>
                  </a:lnTo>
                  <a:lnTo>
                    <a:pt x="121" y="135"/>
                  </a:lnTo>
                  <a:lnTo>
                    <a:pt x="128" y="142"/>
                  </a:lnTo>
                  <a:lnTo>
                    <a:pt x="137" y="152"/>
                  </a:lnTo>
                  <a:lnTo>
                    <a:pt x="147" y="161"/>
                  </a:lnTo>
                  <a:lnTo>
                    <a:pt x="151" y="161"/>
                  </a:lnTo>
                  <a:lnTo>
                    <a:pt x="159" y="164"/>
                  </a:lnTo>
                  <a:lnTo>
                    <a:pt x="166" y="164"/>
                  </a:lnTo>
                  <a:lnTo>
                    <a:pt x="170" y="164"/>
                  </a:lnTo>
                  <a:lnTo>
                    <a:pt x="180" y="164"/>
                  </a:lnTo>
                  <a:lnTo>
                    <a:pt x="185" y="164"/>
                  </a:lnTo>
                  <a:lnTo>
                    <a:pt x="201" y="149"/>
                  </a:lnTo>
                  <a:lnTo>
                    <a:pt x="201" y="176"/>
                  </a:lnTo>
                  <a:lnTo>
                    <a:pt x="199" y="176"/>
                  </a:lnTo>
                  <a:lnTo>
                    <a:pt x="192" y="180"/>
                  </a:lnTo>
                  <a:lnTo>
                    <a:pt x="185" y="185"/>
                  </a:lnTo>
                  <a:lnTo>
                    <a:pt x="173" y="187"/>
                  </a:lnTo>
                  <a:lnTo>
                    <a:pt x="163" y="187"/>
                  </a:lnTo>
                  <a:lnTo>
                    <a:pt x="156" y="190"/>
                  </a:lnTo>
                  <a:lnTo>
                    <a:pt x="147" y="190"/>
                  </a:lnTo>
                  <a:lnTo>
                    <a:pt x="140" y="190"/>
                  </a:lnTo>
                  <a:lnTo>
                    <a:pt x="133" y="187"/>
                  </a:lnTo>
                  <a:lnTo>
                    <a:pt x="128" y="187"/>
                  </a:lnTo>
                  <a:lnTo>
                    <a:pt x="123" y="187"/>
                  </a:lnTo>
                  <a:lnTo>
                    <a:pt x="121" y="185"/>
                  </a:lnTo>
                  <a:lnTo>
                    <a:pt x="121" y="180"/>
                  </a:lnTo>
                  <a:lnTo>
                    <a:pt x="118" y="176"/>
                  </a:lnTo>
                  <a:lnTo>
                    <a:pt x="114" y="171"/>
                  </a:lnTo>
                  <a:lnTo>
                    <a:pt x="104" y="164"/>
                  </a:lnTo>
                  <a:lnTo>
                    <a:pt x="97" y="157"/>
                  </a:lnTo>
                  <a:lnTo>
                    <a:pt x="90" y="152"/>
                  </a:lnTo>
                  <a:lnTo>
                    <a:pt x="87" y="149"/>
                  </a:lnTo>
                  <a:lnTo>
                    <a:pt x="87" y="145"/>
                  </a:lnTo>
                  <a:lnTo>
                    <a:pt x="92" y="138"/>
                  </a:lnTo>
                  <a:lnTo>
                    <a:pt x="95" y="128"/>
                  </a:lnTo>
                  <a:lnTo>
                    <a:pt x="92" y="119"/>
                  </a:lnTo>
                  <a:lnTo>
                    <a:pt x="87" y="116"/>
                  </a:lnTo>
                  <a:lnTo>
                    <a:pt x="83" y="114"/>
                  </a:lnTo>
                  <a:lnTo>
                    <a:pt x="76" y="111"/>
                  </a:lnTo>
                  <a:lnTo>
                    <a:pt x="71" y="111"/>
                  </a:lnTo>
                  <a:lnTo>
                    <a:pt x="59" y="111"/>
                  </a:lnTo>
                  <a:lnTo>
                    <a:pt x="57" y="111"/>
                  </a:lnTo>
                  <a:lnTo>
                    <a:pt x="47" y="92"/>
                  </a:lnTo>
                  <a:lnTo>
                    <a:pt x="47" y="88"/>
                  </a:lnTo>
                  <a:lnTo>
                    <a:pt x="47" y="81"/>
                  </a:lnTo>
                  <a:lnTo>
                    <a:pt x="47" y="71"/>
                  </a:lnTo>
                  <a:lnTo>
                    <a:pt x="47" y="62"/>
                  </a:lnTo>
                  <a:lnTo>
                    <a:pt x="45" y="50"/>
                  </a:lnTo>
                  <a:lnTo>
                    <a:pt x="42" y="43"/>
                  </a:lnTo>
                  <a:lnTo>
                    <a:pt x="42" y="35"/>
                  </a:lnTo>
                  <a:lnTo>
                    <a:pt x="42" y="35"/>
                  </a:lnTo>
                  <a:lnTo>
                    <a:pt x="23" y="31"/>
                  </a:lnTo>
                  <a:lnTo>
                    <a:pt x="0" y="0"/>
                  </a:lnTo>
                  <a:lnTo>
                    <a:pt x="0" y="0"/>
                  </a:lnTo>
                  <a:close/>
                </a:path>
              </a:pathLst>
            </a:custGeom>
            <a:solidFill>
              <a:srgbClr val="000000"/>
            </a:solidFill>
            <a:ln w="9525">
              <a:noFill/>
              <a:round/>
              <a:headEnd/>
              <a:tailEnd/>
            </a:ln>
          </p:spPr>
          <p:txBody>
            <a:bodyPr/>
            <a:lstStyle/>
            <a:p>
              <a:endParaRPr lang="en-AU"/>
            </a:p>
          </p:txBody>
        </p:sp>
        <p:sp>
          <p:nvSpPr>
            <p:cNvPr id="51592" name="Freeform 392"/>
            <p:cNvSpPr>
              <a:spLocks/>
            </p:cNvSpPr>
            <p:nvPr/>
          </p:nvSpPr>
          <p:spPr bwMode="auto">
            <a:xfrm>
              <a:off x="2278" y="463"/>
              <a:ext cx="128" cy="209"/>
            </a:xfrm>
            <a:custGeom>
              <a:avLst/>
              <a:gdLst/>
              <a:ahLst/>
              <a:cxnLst>
                <a:cxn ang="0">
                  <a:pos x="14" y="0"/>
                </a:cxn>
                <a:cxn ang="0">
                  <a:pos x="16" y="3"/>
                </a:cxn>
                <a:cxn ang="0">
                  <a:pos x="26" y="15"/>
                </a:cxn>
                <a:cxn ang="0">
                  <a:pos x="31" y="19"/>
                </a:cxn>
                <a:cxn ang="0">
                  <a:pos x="35" y="26"/>
                </a:cxn>
                <a:cxn ang="0">
                  <a:pos x="40" y="31"/>
                </a:cxn>
                <a:cxn ang="0">
                  <a:pos x="47" y="38"/>
                </a:cxn>
                <a:cxn ang="0">
                  <a:pos x="54" y="50"/>
                </a:cxn>
                <a:cxn ang="0">
                  <a:pos x="57" y="60"/>
                </a:cxn>
                <a:cxn ang="0">
                  <a:pos x="59" y="64"/>
                </a:cxn>
                <a:cxn ang="0">
                  <a:pos x="59" y="69"/>
                </a:cxn>
                <a:cxn ang="0">
                  <a:pos x="47" y="95"/>
                </a:cxn>
                <a:cxn ang="0">
                  <a:pos x="47" y="95"/>
                </a:cxn>
                <a:cxn ang="0">
                  <a:pos x="50" y="102"/>
                </a:cxn>
                <a:cxn ang="0">
                  <a:pos x="54" y="110"/>
                </a:cxn>
                <a:cxn ang="0">
                  <a:pos x="64" y="117"/>
                </a:cxn>
                <a:cxn ang="0">
                  <a:pos x="71" y="126"/>
                </a:cxn>
                <a:cxn ang="0">
                  <a:pos x="81" y="133"/>
                </a:cxn>
                <a:cxn ang="0">
                  <a:pos x="88" y="138"/>
                </a:cxn>
                <a:cxn ang="0">
                  <a:pos x="92" y="140"/>
                </a:cxn>
                <a:cxn ang="0">
                  <a:pos x="81" y="164"/>
                </a:cxn>
                <a:cxn ang="0">
                  <a:pos x="81" y="167"/>
                </a:cxn>
                <a:cxn ang="0">
                  <a:pos x="81" y="171"/>
                </a:cxn>
                <a:cxn ang="0">
                  <a:pos x="81" y="178"/>
                </a:cxn>
                <a:cxn ang="0">
                  <a:pos x="88" y="186"/>
                </a:cxn>
                <a:cxn ang="0">
                  <a:pos x="92" y="188"/>
                </a:cxn>
                <a:cxn ang="0">
                  <a:pos x="97" y="190"/>
                </a:cxn>
                <a:cxn ang="0">
                  <a:pos x="104" y="190"/>
                </a:cxn>
                <a:cxn ang="0">
                  <a:pos x="111" y="193"/>
                </a:cxn>
                <a:cxn ang="0">
                  <a:pos x="116" y="193"/>
                </a:cxn>
                <a:cxn ang="0">
                  <a:pos x="123" y="193"/>
                </a:cxn>
                <a:cxn ang="0">
                  <a:pos x="126" y="193"/>
                </a:cxn>
                <a:cxn ang="0">
                  <a:pos x="128" y="195"/>
                </a:cxn>
                <a:cxn ang="0">
                  <a:pos x="126" y="195"/>
                </a:cxn>
                <a:cxn ang="0">
                  <a:pos x="123" y="200"/>
                </a:cxn>
                <a:cxn ang="0">
                  <a:pos x="116" y="205"/>
                </a:cxn>
                <a:cxn ang="0">
                  <a:pos x="107" y="209"/>
                </a:cxn>
                <a:cxn ang="0">
                  <a:pos x="100" y="207"/>
                </a:cxn>
                <a:cxn ang="0">
                  <a:pos x="95" y="207"/>
                </a:cxn>
                <a:cxn ang="0">
                  <a:pos x="88" y="207"/>
                </a:cxn>
                <a:cxn ang="0">
                  <a:pos x="81" y="207"/>
                </a:cxn>
                <a:cxn ang="0">
                  <a:pos x="71" y="202"/>
                </a:cxn>
                <a:cxn ang="0">
                  <a:pos x="69" y="202"/>
                </a:cxn>
                <a:cxn ang="0">
                  <a:pos x="50" y="171"/>
                </a:cxn>
                <a:cxn ang="0">
                  <a:pos x="57" y="152"/>
                </a:cxn>
                <a:cxn ang="0">
                  <a:pos x="54" y="152"/>
                </a:cxn>
                <a:cxn ang="0">
                  <a:pos x="50" y="148"/>
                </a:cxn>
                <a:cxn ang="0">
                  <a:pos x="43" y="140"/>
                </a:cxn>
                <a:cxn ang="0">
                  <a:pos x="35" y="133"/>
                </a:cxn>
                <a:cxn ang="0">
                  <a:pos x="26" y="124"/>
                </a:cxn>
                <a:cxn ang="0">
                  <a:pos x="19" y="114"/>
                </a:cxn>
                <a:cxn ang="0">
                  <a:pos x="14" y="105"/>
                </a:cxn>
                <a:cxn ang="0">
                  <a:pos x="12" y="98"/>
                </a:cxn>
                <a:cxn ang="0">
                  <a:pos x="9" y="88"/>
                </a:cxn>
                <a:cxn ang="0">
                  <a:pos x="12" y="81"/>
                </a:cxn>
                <a:cxn ang="0">
                  <a:pos x="14" y="74"/>
                </a:cxn>
                <a:cxn ang="0">
                  <a:pos x="21" y="72"/>
                </a:cxn>
                <a:cxn ang="0">
                  <a:pos x="28" y="64"/>
                </a:cxn>
                <a:cxn ang="0">
                  <a:pos x="33" y="64"/>
                </a:cxn>
                <a:cxn ang="0">
                  <a:pos x="28" y="36"/>
                </a:cxn>
                <a:cxn ang="0">
                  <a:pos x="0" y="29"/>
                </a:cxn>
                <a:cxn ang="0">
                  <a:pos x="14" y="0"/>
                </a:cxn>
                <a:cxn ang="0">
                  <a:pos x="14" y="0"/>
                </a:cxn>
              </a:cxnLst>
              <a:rect l="0" t="0" r="r" b="b"/>
              <a:pathLst>
                <a:path w="128" h="209">
                  <a:moveTo>
                    <a:pt x="14" y="0"/>
                  </a:moveTo>
                  <a:lnTo>
                    <a:pt x="16" y="3"/>
                  </a:lnTo>
                  <a:lnTo>
                    <a:pt x="26" y="15"/>
                  </a:lnTo>
                  <a:lnTo>
                    <a:pt x="31" y="19"/>
                  </a:lnTo>
                  <a:lnTo>
                    <a:pt x="35" y="26"/>
                  </a:lnTo>
                  <a:lnTo>
                    <a:pt x="40" y="31"/>
                  </a:lnTo>
                  <a:lnTo>
                    <a:pt x="47" y="38"/>
                  </a:lnTo>
                  <a:lnTo>
                    <a:pt x="54" y="50"/>
                  </a:lnTo>
                  <a:lnTo>
                    <a:pt x="57" y="60"/>
                  </a:lnTo>
                  <a:lnTo>
                    <a:pt x="59" y="64"/>
                  </a:lnTo>
                  <a:lnTo>
                    <a:pt x="59" y="69"/>
                  </a:lnTo>
                  <a:lnTo>
                    <a:pt x="47" y="95"/>
                  </a:lnTo>
                  <a:lnTo>
                    <a:pt x="47" y="95"/>
                  </a:lnTo>
                  <a:lnTo>
                    <a:pt x="50" y="102"/>
                  </a:lnTo>
                  <a:lnTo>
                    <a:pt x="54" y="110"/>
                  </a:lnTo>
                  <a:lnTo>
                    <a:pt x="64" y="117"/>
                  </a:lnTo>
                  <a:lnTo>
                    <a:pt x="71" y="126"/>
                  </a:lnTo>
                  <a:lnTo>
                    <a:pt x="81" y="133"/>
                  </a:lnTo>
                  <a:lnTo>
                    <a:pt x="88" y="138"/>
                  </a:lnTo>
                  <a:lnTo>
                    <a:pt x="92" y="140"/>
                  </a:lnTo>
                  <a:lnTo>
                    <a:pt x="81" y="164"/>
                  </a:lnTo>
                  <a:lnTo>
                    <a:pt x="81" y="167"/>
                  </a:lnTo>
                  <a:lnTo>
                    <a:pt x="81" y="171"/>
                  </a:lnTo>
                  <a:lnTo>
                    <a:pt x="81" y="178"/>
                  </a:lnTo>
                  <a:lnTo>
                    <a:pt x="88" y="186"/>
                  </a:lnTo>
                  <a:lnTo>
                    <a:pt x="92" y="188"/>
                  </a:lnTo>
                  <a:lnTo>
                    <a:pt x="97" y="190"/>
                  </a:lnTo>
                  <a:lnTo>
                    <a:pt x="104" y="190"/>
                  </a:lnTo>
                  <a:lnTo>
                    <a:pt x="111" y="193"/>
                  </a:lnTo>
                  <a:lnTo>
                    <a:pt x="116" y="193"/>
                  </a:lnTo>
                  <a:lnTo>
                    <a:pt x="123" y="193"/>
                  </a:lnTo>
                  <a:lnTo>
                    <a:pt x="126" y="193"/>
                  </a:lnTo>
                  <a:lnTo>
                    <a:pt x="128" y="195"/>
                  </a:lnTo>
                  <a:lnTo>
                    <a:pt x="126" y="195"/>
                  </a:lnTo>
                  <a:lnTo>
                    <a:pt x="123" y="200"/>
                  </a:lnTo>
                  <a:lnTo>
                    <a:pt x="116" y="205"/>
                  </a:lnTo>
                  <a:lnTo>
                    <a:pt x="107" y="209"/>
                  </a:lnTo>
                  <a:lnTo>
                    <a:pt x="100" y="207"/>
                  </a:lnTo>
                  <a:lnTo>
                    <a:pt x="95" y="207"/>
                  </a:lnTo>
                  <a:lnTo>
                    <a:pt x="88" y="207"/>
                  </a:lnTo>
                  <a:lnTo>
                    <a:pt x="81" y="207"/>
                  </a:lnTo>
                  <a:lnTo>
                    <a:pt x="71" y="202"/>
                  </a:lnTo>
                  <a:lnTo>
                    <a:pt x="69" y="202"/>
                  </a:lnTo>
                  <a:lnTo>
                    <a:pt x="50" y="171"/>
                  </a:lnTo>
                  <a:lnTo>
                    <a:pt x="57" y="152"/>
                  </a:lnTo>
                  <a:lnTo>
                    <a:pt x="54" y="152"/>
                  </a:lnTo>
                  <a:lnTo>
                    <a:pt x="50" y="148"/>
                  </a:lnTo>
                  <a:lnTo>
                    <a:pt x="43" y="140"/>
                  </a:lnTo>
                  <a:lnTo>
                    <a:pt x="35" y="133"/>
                  </a:lnTo>
                  <a:lnTo>
                    <a:pt x="26" y="124"/>
                  </a:lnTo>
                  <a:lnTo>
                    <a:pt x="19" y="114"/>
                  </a:lnTo>
                  <a:lnTo>
                    <a:pt x="14" y="105"/>
                  </a:lnTo>
                  <a:lnTo>
                    <a:pt x="12" y="98"/>
                  </a:lnTo>
                  <a:lnTo>
                    <a:pt x="9" y="88"/>
                  </a:lnTo>
                  <a:lnTo>
                    <a:pt x="12" y="81"/>
                  </a:lnTo>
                  <a:lnTo>
                    <a:pt x="14" y="74"/>
                  </a:lnTo>
                  <a:lnTo>
                    <a:pt x="21" y="72"/>
                  </a:lnTo>
                  <a:lnTo>
                    <a:pt x="28" y="64"/>
                  </a:lnTo>
                  <a:lnTo>
                    <a:pt x="33" y="64"/>
                  </a:lnTo>
                  <a:lnTo>
                    <a:pt x="28" y="36"/>
                  </a:lnTo>
                  <a:lnTo>
                    <a:pt x="0" y="29"/>
                  </a:lnTo>
                  <a:lnTo>
                    <a:pt x="14" y="0"/>
                  </a:lnTo>
                  <a:lnTo>
                    <a:pt x="14" y="0"/>
                  </a:lnTo>
                  <a:close/>
                </a:path>
              </a:pathLst>
            </a:custGeom>
            <a:solidFill>
              <a:srgbClr val="000000"/>
            </a:solidFill>
            <a:ln w="9525">
              <a:noFill/>
              <a:round/>
              <a:headEnd/>
              <a:tailEnd/>
            </a:ln>
          </p:spPr>
          <p:txBody>
            <a:bodyPr/>
            <a:lstStyle/>
            <a:p>
              <a:endParaRPr lang="en-AU"/>
            </a:p>
          </p:txBody>
        </p:sp>
        <p:sp>
          <p:nvSpPr>
            <p:cNvPr id="51593" name="Freeform 393"/>
            <p:cNvSpPr>
              <a:spLocks/>
            </p:cNvSpPr>
            <p:nvPr/>
          </p:nvSpPr>
          <p:spPr bwMode="auto">
            <a:xfrm>
              <a:off x="1986" y="1138"/>
              <a:ext cx="171" cy="121"/>
            </a:xfrm>
            <a:custGeom>
              <a:avLst/>
              <a:gdLst/>
              <a:ahLst/>
              <a:cxnLst>
                <a:cxn ang="0">
                  <a:pos x="0" y="28"/>
                </a:cxn>
                <a:cxn ang="0">
                  <a:pos x="9" y="21"/>
                </a:cxn>
                <a:cxn ang="0">
                  <a:pos x="21" y="16"/>
                </a:cxn>
                <a:cxn ang="0">
                  <a:pos x="36" y="12"/>
                </a:cxn>
                <a:cxn ang="0">
                  <a:pos x="52" y="7"/>
                </a:cxn>
                <a:cxn ang="0">
                  <a:pos x="69" y="5"/>
                </a:cxn>
                <a:cxn ang="0">
                  <a:pos x="85" y="2"/>
                </a:cxn>
                <a:cxn ang="0">
                  <a:pos x="102" y="2"/>
                </a:cxn>
                <a:cxn ang="0">
                  <a:pos x="126" y="9"/>
                </a:cxn>
                <a:cxn ang="0">
                  <a:pos x="147" y="26"/>
                </a:cxn>
                <a:cxn ang="0">
                  <a:pos x="161" y="45"/>
                </a:cxn>
                <a:cxn ang="0">
                  <a:pos x="171" y="66"/>
                </a:cxn>
                <a:cxn ang="0">
                  <a:pos x="168" y="83"/>
                </a:cxn>
                <a:cxn ang="0">
                  <a:pos x="161" y="97"/>
                </a:cxn>
                <a:cxn ang="0">
                  <a:pos x="149" y="107"/>
                </a:cxn>
                <a:cxn ang="0">
                  <a:pos x="138" y="116"/>
                </a:cxn>
                <a:cxn ang="0">
                  <a:pos x="116" y="121"/>
                </a:cxn>
                <a:cxn ang="0">
                  <a:pos x="102" y="116"/>
                </a:cxn>
                <a:cxn ang="0">
                  <a:pos x="93" y="100"/>
                </a:cxn>
                <a:cxn ang="0">
                  <a:pos x="95" y="83"/>
                </a:cxn>
                <a:cxn ang="0">
                  <a:pos x="112" y="73"/>
                </a:cxn>
                <a:cxn ang="0">
                  <a:pos x="123" y="71"/>
                </a:cxn>
                <a:cxn ang="0">
                  <a:pos x="112" y="88"/>
                </a:cxn>
                <a:cxn ang="0">
                  <a:pos x="138" y="97"/>
                </a:cxn>
                <a:cxn ang="0">
                  <a:pos x="145" y="85"/>
                </a:cxn>
                <a:cxn ang="0">
                  <a:pos x="152" y="69"/>
                </a:cxn>
                <a:cxn ang="0">
                  <a:pos x="147" y="57"/>
                </a:cxn>
                <a:cxn ang="0">
                  <a:pos x="142" y="45"/>
                </a:cxn>
                <a:cxn ang="0">
                  <a:pos x="131" y="28"/>
                </a:cxn>
                <a:cxn ang="0">
                  <a:pos x="114" y="19"/>
                </a:cxn>
                <a:cxn ang="0">
                  <a:pos x="90" y="16"/>
                </a:cxn>
                <a:cxn ang="0">
                  <a:pos x="69" y="19"/>
                </a:cxn>
                <a:cxn ang="0">
                  <a:pos x="50" y="24"/>
                </a:cxn>
                <a:cxn ang="0">
                  <a:pos x="45" y="28"/>
                </a:cxn>
                <a:cxn ang="0">
                  <a:pos x="0" y="50"/>
                </a:cxn>
              </a:cxnLst>
              <a:rect l="0" t="0" r="r" b="b"/>
              <a:pathLst>
                <a:path w="171" h="121">
                  <a:moveTo>
                    <a:pt x="0" y="50"/>
                  </a:moveTo>
                  <a:lnTo>
                    <a:pt x="0" y="28"/>
                  </a:lnTo>
                  <a:lnTo>
                    <a:pt x="2" y="26"/>
                  </a:lnTo>
                  <a:lnTo>
                    <a:pt x="9" y="21"/>
                  </a:lnTo>
                  <a:lnTo>
                    <a:pt x="14" y="19"/>
                  </a:lnTo>
                  <a:lnTo>
                    <a:pt x="21" y="16"/>
                  </a:lnTo>
                  <a:lnTo>
                    <a:pt x="28" y="14"/>
                  </a:lnTo>
                  <a:lnTo>
                    <a:pt x="36" y="12"/>
                  </a:lnTo>
                  <a:lnTo>
                    <a:pt x="43" y="9"/>
                  </a:lnTo>
                  <a:lnTo>
                    <a:pt x="52" y="7"/>
                  </a:lnTo>
                  <a:lnTo>
                    <a:pt x="59" y="5"/>
                  </a:lnTo>
                  <a:lnTo>
                    <a:pt x="69" y="5"/>
                  </a:lnTo>
                  <a:lnTo>
                    <a:pt x="76" y="2"/>
                  </a:lnTo>
                  <a:lnTo>
                    <a:pt x="85" y="2"/>
                  </a:lnTo>
                  <a:lnTo>
                    <a:pt x="93" y="0"/>
                  </a:lnTo>
                  <a:lnTo>
                    <a:pt x="102" y="2"/>
                  </a:lnTo>
                  <a:lnTo>
                    <a:pt x="114" y="5"/>
                  </a:lnTo>
                  <a:lnTo>
                    <a:pt x="126" y="9"/>
                  </a:lnTo>
                  <a:lnTo>
                    <a:pt x="138" y="16"/>
                  </a:lnTo>
                  <a:lnTo>
                    <a:pt x="147" y="26"/>
                  </a:lnTo>
                  <a:lnTo>
                    <a:pt x="154" y="35"/>
                  </a:lnTo>
                  <a:lnTo>
                    <a:pt x="161" y="45"/>
                  </a:lnTo>
                  <a:lnTo>
                    <a:pt x="166" y="54"/>
                  </a:lnTo>
                  <a:lnTo>
                    <a:pt x="171" y="66"/>
                  </a:lnTo>
                  <a:lnTo>
                    <a:pt x="171" y="73"/>
                  </a:lnTo>
                  <a:lnTo>
                    <a:pt x="168" y="83"/>
                  </a:lnTo>
                  <a:lnTo>
                    <a:pt x="164" y="90"/>
                  </a:lnTo>
                  <a:lnTo>
                    <a:pt x="161" y="97"/>
                  </a:lnTo>
                  <a:lnTo>
                    <a:pt x="154" y="102"/>
                  </a:lnTo>
                  <a:lnTo>
                    <a:pt x="149" y="107"/>
                  </a:lnTo>
                  <a:lnTo>
                    <a:pt x="142" y="111"/>
                  </a:lnTo>
                  <a:lnTo>
                    <a:pt x="138" y="116"/>
                  </a:lnTo>
                  <a:lnTo>
                    <a:pt x="126" y="121"/>
                  </a:lnTo>
                  <a:lnTo>
                    <a:pt x="116" y="121"/>
                  </a:lnTo>
                  <a:lnTo>
                    <a:pt x="109" y="121"/>
                  </a:lnTo>
                  <a:lnTo>
                    <a:pt x="102" y="116"/>
                  </a:lnTo>
                  <a:lnTo>
                    <a:pt x="95" y="109"/>
                  </a:lnTo>
                  <a:lnTo>
                    <a:pt x="93" y="100"/>
                  </a:lnTo>
                  <a:lnTo>
                    <a:pt x="90" y="92"/>
                  </a:lnTo>
                  <a:lnTo>
                    <a:pt x="95" y="83"/>
                  </a:lnTo>
                  <a:lnTo>
                    <a:pt x="102" y="76"/>
                  </a:lnTo>
                  <a:lnTo>
                    <a:pt x="112" y="73"/>
                  </a:lnTo>
                  <a:lnTo>
                    <a:pt x="119" y="71"/>
                  </a:lnTo>
                  <a:lnTo>
                    <a:pt x="123" y="71"/>
                  </a:lnTo>
                  <a:lnTo>
                    <a:pt x="123" y="88"/>
                  </a:lnTo>
                  <a:lnTo>
                    <a:pt x="112" y="88"/>
                  </a:lnTo>
                  <a:lnTo>
                    <a:pt x="114" y="109"/>
                  </a:lnTo>
                  <a:lnTo>
                    <a:pt x="138" y="97"/>
                  </a:lnTo>
                  <a:lnTo>
                    <a:pt x="140" y="92"/>
                  </a:lnTo>
                  <a:lnTo>
                    <a:pt x="145" y="85"/>
                  </a:lnTo>
                  <a:lnTo>
                    <a:pt x="149" y="76"/>
                  </a:lnTo>
                  <a:lnTo>
                    <a:pt x="152" y="69"/>
                  </a:lnTo>
                  <a:lnTo>
                    <a:pt x="149" y="62"/>
                  </a:lnTo>
                  <a:lnTo>
                    <a:pt x="147" y="57"/>
                  </a:lnTo>
                  <a:lnTo>
                    <a:pt x="145" y="50"/>
                  </a:lnTo>
                  <a:lnTo>
                    <a:pt x="142" y="45"/>
                  </a:lnTo>
                  <a:lnTo>
                    <a:pt x="135" y="35"/>
                  </a:lnTo>
                  <a:lnTo>
                    <a:pt x="131" y="28"/>
                  </a:lnTo>
                  <a:lnTo>
                    <a:pt x="121" y="24"/>
                  </a:lnTo>
                  <a:lnTo>
                    <a:pt x="114" y="19"/>
                  </a:lnTo>
                  <a:lnTo>
                    <a:pt x="102" y="16"/>
                  </a:lnTo>
                  <a:lnTo>
                    <a:pt x="90" y="16"/>
                  </a:lnTo>
                  <a:lnTo>
                    <a:pt x="78" y="16"/>
                  </a:lnTo>
                  <a:lnTo>
                    <a:pt x="69" y="19"/>
                  </a:lnTo>
                  <a:lnTo>
                    <a:pt x="57" y="21"/>
                  </a:lnTo>
                  <a:lnTo>
                    <a:pt x="50" y="24"/>
                  </a:lnTo>
                  <a:lnTo>
                    <a:pt x="45" y="26"/>
                  </a:lnTo>
                  <a:lnTo>
                    <a:pt x="45" y="28"/>
                  </a:lnTo>
                  <a:lnTo>
                    <a:pt x="0" y="50"/>
                  </a:lnTo>
                  <a:lnTo>
                    <a:pt x="0" y="50"/>
                  </a:lnTo>
                  <a:close/>
                </a:path>
              </a:pathLst>
            </a:custGeom>
            <a:solidFill>
              <a:srgbClr val="000000"/>
            </a:solidFill>
            <a:ln w="9525">
              <a:noFill/>
              <a:round/>
              <a:headEnd/>
              <a:tailEnd/>
            </a:ln>
          </p:spPr>
          <p:txBody>
            <a:bodyPr/>
            <a:lstStyle/>
            <a:p>
              <a:endParaRPr lang="en-AU"/>
            </a:p>
          </p:txBody>
        </p:sp>
        <p:sp>
          <p:nvSpPr>
            <p:cNvPr id="51594" name="Freeform 394"/>
            <p:cNvSpPr>
              <a:spLocks/>
            </p:cNvSpPr>
            <p:nvPr/>
          </p:nvSpPr>
          <p:spPr bwMode="auto">
            <a:xfrm>
              <a:off x="2107" y="1207"/>
              <a:ext cx="83" cy="52"/>
            </a:xfrm>
            <a:custGeom>
              <a:avLst/>
              <a:gdLst/>
              <a:ahLst/>
              <a:cxnLst>
                <a:cxn ang="0">
                  <a:pos x="2" y="4"/>
                </a:cxn>
                <a:cxn ang="0">
                  <a:pos x="7" y="2"/>
                </a:cxn>
                <a:cxn ang="0">
                  <a:pos x="14" y="0"/>
                </a:cxn>
                <a:cxn ang="0">
                  <a:pos x="24" y="0"/>
                </a:cxn>
                <a:cxn ang="0">
                  <a:pos x="31" y="0"/>
                </a:cxn>
                <a:cxn ang="0">
                  <a:pos x="40" y="0"/>
                </a:cxn>
                <a:cxn ang="0">
                  <a:pos x="50" y="2"/>
                </a:cxn>
                <a:cxn ang="0">
                  <a:pos x="59" y="7"/>
                </a:cxn>
                <a:cxn ang="0">
                  <a:pos x="66" y="12"/>
                </a:cxn>
                <a:cxn ang="0">
                  <a:pos x="71" y="19"/>
                </a:cxn>
                <a:cxn ang="0">
                  <a:pos x="76" y="26"/>
                </a:cxn>
                <a:cxn ang="0">
                  <a:pos x="78" y="35"/>
                </a:cxn>
                <a:cxn ang="0">
                  <a:pos x="81" y="40"/>
                </a:cxn>
                <a:cxn ang="0">
                  <a:pos x="83" y="47"/>
                </a:cxn>
                <a:cxn ang="0">
                  <a:pos x="83" y="52"/>
                </a:cxn>
                <a:cxn ang="0">
                  <a:pos x="83" y="50"/>
                </a:cxn>
                <a:cxn ang="0">
                  <a:pos x="78" y="42"/>
                </a:cxn>
                <a:cxn ang="0">
                  <a:pos x="74" y="35"/>
                </a:cxn>
                <a:cxn ang="0">
                  <a:pos x="69" y="31"/>
                </a:cxn>
                <a:cxn ang="0">
                  <a:pos x="62" y="26"/>
                </a:cxn>
                <a:cxn ang="0">
                  <a:pos x="55" y="23"/>
                </a:cxn>
                <a:cxn ang="0">
                  <a:pos x="45" y="19"/>
                </a:cxn>
                <a:cxn ang="0">
                  <a:pos x="36" y="19"/>
                </a:cxn>
                <a:cxn ang="0">
                  <a:pos x="26" y="16"/>
                </a:cxn>
                <a:cxn ang="0">
                  <a:pos x="17" y="16"/>
                </a:cxn>
                <a:cxn ang="0">
                  <a:pos x="7" y="16"/>
                </a:cxn>
                <a:cxn ang="0">
                  <a:pos x="0" y="19"/>
                </a:cxn>
                <a:cxn ang="0">
                  <a:pos x="2" y="4"/>
                </a:cxn>
                <a:cxn ang="0">
                  <a:pos x="2" y="4"/>
                </a:cxn>
              </a:cxnLst>
              <a:rect l="0" t="0" r="r" b="b"/>
              <a:pathLst>
                <a:path w="83" h="52">
                  <a:moveTo>
                    <a:pt x="2" y="4"/>
                  </a:moveTo>
                  <a:lnTo>
                    <a:pt x="7" y="2"/>
                  </a:lnTo>
                  <a:lnTo>
                    <a:pt x="14" y="0"/>
                  </a:lnTo>
                  <a:lnTo>
                    <a:pt x="24" y="0"/>
                  </a:lnTo>
                  <a:lnTo>
                    <a:pt x="31" y="0"/>
                  </a:lnTo>
                  <a:lnTo>
                    <a:pt x="40" y="0"/>
                  </a:lnTo>
                  <a:lnTo>
                    <a:pt x="50" y="2"/>
                  </a:lnTo>
                  <a:lnTo>
                    <a:pt x="59" y="7"/>
                  </a:lnTo>
                  <a:lnTo>
                    <a:pt x="66" y="12"/>
                  </a:lnTo>
                  <a:lnTo>
                    <a:pt x="71" y="19"/>
                  </a:lnTo>
                  <a:lnTo>
                    <a:pt x="76" y="26"/>
                  </a:lnTo>
                  <a:lnTo>
                    <a:pt x="78" y="35"/>
                  </a:lnTo>
                  <a:lnTo>
                    <a:pt x="81" y="40"/>
                  </a:lnTo>
                  <a:lnTo>
                    <a:pt x="83" y="47"/>
                  </a:lnTo>
                  <a:lnTo>
                    <a:pt x="83" y="52"/>
                  </a:lnTo>
                  <a:lnTo>
                    <a:pt x="83" y="50"/>
                  </a:lnTo>
                  <a:lnTo>
                    <a:pt x="78" y="42"/>
                  </a:lnTo>
                  <a:lnTo>
                    <a:pt x="74" y="35"/>
                  </a:lnTo>
                  <a:lnTo>
                    <a:pt x="69" y="31"/>
                  </a:lnTo>
                  <a:lnTo>
                    <a:pt x="62" y="26"/>
                  </a:lnTo>
                  <a:lnTo>
                    <a:pt x="55" y="23"/>
                  </a:lnTo>
                  <a:lnTo>
                    <a:pt x="45" y="19"/>
                  </a:lnTo>
                  <a:lnTo>
                    <a:pt x="36" y="19"/>
                  </a:lnTo>
                  <a:lnTo>
                    <a:pt x="26" y="16"/>
                  </a:lnTo>
                  <a:lnTo>
                    <a:pt x="17" y="16"/>
                  </a:lnTo>
                  <a:lnTo>
                    <a:pt x="7" y="16"/>
                  </a:lnTo>
                  <a:lnTo>
                    <a:pt x="0" y="19"/>
                  </a:lnTo>
                  <a:lnTo>
                    <a:pt x="2" y="4"/>
                  </a:lnTo>
                  <a:lnTo>
                    <a:pt x="2" y="4"/>
                  </a:lnTo>
                  <a:close/>
                </a:path>
              </a:pathLst>
            </a:custGeom>
            <a:solidFill>
              <a:srgbClr val="000000"/>
            </a:solidFill>
            <a:ln w="9525">
              <a:noFill/>
              <a:round/>
              <a:headEnd/>
              <a:tailEnd/>
            </a:ln>
          </p:spPr>
          <p:txBody>
            <a:bodyPr/>
            <a:lstStyle/>
            <a:p>
              <a:endParaRPr lang="en-AU"/>
            </a:p>
          </p:txBody>
        </p:sp>
        <p:sp>
          <p:nvSpPr>
            <p:cNvPr id="51595" name="Freeform 395"/>
            <p:cNvSpPr>
              <a:spLocks/>
            </p:cNvSpPr>
            <p:nvPr/>
          </p:nvSpPr>
          <p:spPr bwMode="auto">
            <a:xfrm>
              <a:off x="2126" y="2214"/>
              <a:ext cx="531" cy="406"/>
            </a:xfrm>
            <a:custGeom>
              <a:avLst/>
              <a:gdLst/>
              <a:ahLst/>
              <a:cxnLst>
                <a:cxn ang="0">
                  <a:pos x="453" y="347"/>
                </a:cxn>
                <a:cxn ang="0">
                  <a:pos x="505" y="306"/>
                </a:cxn>
                <a:cxn ang="0">
                  <a:pos x="505" y="280"/>
                </a:cxn>
                <a:cxn ang="0">
                  <a:pos x="138" y="28"/>
                </a:cxn>
                <a:cxn ang="0">
                  <a:pos x="107" y="19"/>
                </a:cxn>
                <a:cxn ang="0">
                  <a:pos x="76" y="21"/>
                </a:cxn>
                <a:cxn ang="0">
                  <a:pos x="36" y="40"/>
                </a:cxn>
                <a:cxn ang="0">
                  <a:pos x="26" y="50"/>
                </a:cxn>
                <a:cxn ang="0">
                  <a:pos x="26" y="90"/>
                </a:cxn>
                <a:cxn ang="0">
                  <a:pos x="69" y="150"/>
                </a:cxn>
                <a:cxn ang="0">
                  <a:pos x="285" y="323"/>
                </a:cxn>
                <a:cxn ang="0">
                  <a:pos x="363" y="385"/>
                </a:cxn>
                <a:cxn ang="0">
                  <a:pos x="384" y="380"/>
                </a:cxn>
                <a:cxn ang="0">
                  <a:pos x="394" y="397"/>
                </a:cxn>
                <a:cxn ang="0">
                  <a:pos x="363" y="406"/>
                </a:cxn>
                <a:cxn ang="0">
                  <a:pos x="313" y="375"/>
                </a:cxn>
                <a:cxn ang="0">
                  <a:pos x="268" y="344"/>
                </a:cxn>
                <a:cxn ang="0">
                  <a:pos x="45" y="161"/>
                </a:cxn>
                <a:cxn ang="0">
                  <a:pos x="0" y="102"/>
                </a:cxn>
                <a:cxn ang="0">
                  <a:pos x="0" y="54"/>
                </a:cxn>
                <a:cxn ang="0">
                  <a:pos x="14" y="28"/>
                </a:cxn>
                <a:cxn ang="0">
                  <a:pos x="59" y="7"/>
                </a:cxn>
                <a:cxn ang="0">
                  <a:pos x="97" y="0"/>
                </a:cxn>
                <a:cxn ang="0">
                  <a:pos x="140" y="9"/>
                </a:cxn>
                <a:cxn ang="0">
                  <a:pos x="206" y="47"/>
                </a:cxn>
                <a:cxn ang="0">
                  <a:pos x="508" y="259"/>
                </a:cxn>
                <a:cxn ang="0">
                  <a:pos x="531" y="283"/>
                </a:cxn>
                <a:cxn ang="0">
                  <a:pos x="531" y="311"/>
                </a:cxn>
                <a:cxn ang="0">
                  <a:pos x="524" y="332"/>
                </a:cxn>
                <a:cxn ang="0">
                  <a:pos x="456" y="370"/>
                </a:cxn>
                <a:cxn ang="0">
                  <a:pos x="453" y="347"/>
                </a:cxn>
                <a:cxn ang="0">
                  <a:pos x="453" y="347"/>
                </a:cxn>
              </a:cxnLst>
              <a:rect l="0" t="0" r="r" b="b"/>
              <a:pathLst>
                <a:path w="531" h="406">
                  <a:moveTo>
                    <a:pt x="453" y="347"/>
                  </a:moveTo>
                  <a:lnTo>
                    <a:pt x="505" y="306"/>
                  </a:lnTo>
                  <a:lnTo>
                    <a:pt x="505" y="280"/>
                  </a:lnTo>
                  <a:lnTo>
                    <a:pt x="138" y="28"/>
                  </a:lnTo>
                  <a:lnTo>
                    <a:pt x="107" y="19"/>
                  </a:lnTo>
                  <a:lnTo>
                    <a:pt x="76" y="21"/>
                  </a:lnTo>
                  <a:lnTo>
                    <a:pt x="36" y="40"/>
                  </a:lnTo>
                  <a:lnTo>
                    <a:pt x="26" y="50"/>
                  </a:lnTo>
                  <a:lnTo>
                    <a:pt x="26" y="90"/>
                  </a:lnTo>
                  <a:lnTo>
                    <a:pt x="69" y="150"/>
                  </a:lnTo>
                  <a:lnTo>
                    <a:pt x="285" y="323"/>
                  </a:lnTo>
                  <a:lnTo>
                    <a:pt x="363" y="385"/>
                  </a:lnTo>
                  <a:lnTo>
                    <a:pt x="384" y="380"/>
                  </a:lnTo>
                  <a:lnTo>
                    <a:pt x="394" y="397"/>
                  </a:lnTo>
                  <a:lnTo>
                    <a:pt x="363" y="406"/>
                  </a:lnTo>
                  <a:lnTo>
                    <a:pt x="313" y="375"/>
                  </a:lnTo>
                  <a:lnTo>
                    <a:pt x="268" y="344"/>
                  </a:lnTo>
                  <a:lnTo>
                    <a:pt x="45" y="161"/>
                  </a:lnTo>
                  <a:lnTo>
                    <a:pt x="0" y="102"/>
                  </a:lnTo>
                  <a:lnTo>
                    <a:pt x="0" y="54"/>
                  </a:lnTo>
                  <a:lnTo>
                    <a:pt x="14" y="28"/>
                  </a:lnTo>
                  <a:lnTo>
                    <a:pt x="59" y="7"/>
                  </a:lnTo>
                  <a:lnTo>
                    <a:pt x="97" y="0"/>
                  </a:lnTo>
                  <a:lnTo>
                    <a:pt x="140" y="9"/>
                  </a:lnTo>
                  <a:lnTo>
                    <a:pt x="206" y="47"/>
                  </a:lnTo>
                  <a:lnTo>
                    <a:pt x="508" y="259"/>
                  </a:lnTo>
                  <a:lnTo>
                    <a:pt x="531" y="283"/>
                  </a:lnTo>
                  <a:lnTo>
                    <a:pt x="531" y="311"/>
                  </a:lnTo>
                  <a:lnTo>
                    <a:pt x="524" y="332"/>
                  </a:lnTo>
                  <a:lnTo>
                    <a:pt x="456" y="370"/>
                  </a:lnTo>
                  <a:lnTo>
                    <a:pt x="453" y="347"/>
                  </a:lnTo>
                  <a:lnTo>
                    <a:pt x="453" y="347"/>
                  </a:lnTo>
                  <a:close/>
                </a:path>
              </a:pathLst>
            </a:custGeom>
            <a:solidFill>
              <a:srgbClr val="000000"/>
            </a:solidFill>
            <a:ln w="9525">
              <a:noFill/>
              <a:round/>
              <a:headEnd/>
              <a:tailEnd/>
            </a:ln>
          </p:spPr>
          <p:txBody>
            <a:bodyPr/>
            <a:lstStyle/>
            <a:p>
              <a:endParaRPr lang="en-AU"/>
            </a:p>
          </p:txBody>
        </p:sp>
        <p:sp>
          <p:nvSpPr>
            <p:cNvPr id="51596" name="Freeform 396"/>
            <p:cNvSpPr>
              <a:spLocks/>
            </p:cNvSpPr>
            <p:nvPr/>
          </p:nvSpPr>
          <p:spPr bwMode="auto">
            <a:xfrm>
              <a:off x="2209" y="2316"/>
              <a:ext cx="273" cy="245"/>
            </a:xfrm>
            <a:custGeom>
              <a:avLst/>
              <a:gdLst/>
              <a:ahLst/>
              <a:cxnLst>
                <a:cxn ang="0">
                  <a:pos x="0" y="19"/>
                </a:cxn>
                <a:cxn ang="0">
                  <a:pos x="273" y="245"/>
                </a:cxn>
                <a:cxn ang="0">
                  <a:pos x="273" y="221"/>
                </a:cxn>
                <a:cxn ang="0">
                  <a:pos x="5" y="0"/>
                </a:cxn>
                <a:cxn ang="0">
                  <a:pos x="0" y="19"/>
                </a:cxn>
                <a:cxn ang="0">
                  <a:pos x="0" y="19"/>
                </a:cxn>
              </a:cxnLst>
              <a:rect l="0" t="0" r="r" b="b"/>
              <a:pathLst>
                <a:path w="273" h="245">
                  <a:moveTo>
                    <a:pt x="0" y="19"/>
                  </a:moveTo>
                  <a:lnTo>
                    <a:pt x="273" y="245"/>
                  </a:lnTo>
                  <a:lnTo>
                    <a:pt x="273" y="221"/>
                  </a:lnTo>
                  <a:lnTo>
                    <a:pt x="5" y="0"/>
                  </a:lnTo>
                  <a:lnTo>
                    <a:pt x="0" y="19"/>
                  </a:lnTo>
                  <a:lnTo>
                    <a:pt x="0" y="19"/>
                  </a:lnTo>
                  <a:close/>
                </a:path>
              </a:pathLst>
            </a:custGeom>
            <a:solidFill>
              <a:srgbClr val="000000"/>
            </a:solidFill>
            <a:ln w="9525">
              <a:noFill/>
              <a:round/>
              <a:headEnd/>
              <a:tailEnd/>
            </a:ln>
          </p:spPr>
          <p:txBody>
            <a:bodyPr/>
            <a:lstStyle/>
            <a:p>
              <a:endParaRPr lang="en-AU"/>
            </a:p>
          </p:txBody>
        </p:sp>
        <p:sp>
          <p:nvSpPr>
            <p:cNvPr id="51597" name="Freeform 397"/>
            <p:cNvSpPr>
              <a:spLocks/>
            </p:cNvSpPr>
            <p:nvPr/>
          </p:nvSpPr>
          <p:spPr bwMode="auto">
            <a:xfrm>
              <a:off x="2238" y="2497"/>
              <a:ext cx="856" cy="724"/>
            </a:xfrm>
            <a:custGeom>
              <a:avLst/>
              <a:gdLst/>
              <a:ahLst/>
              <a:cxnLst>
                <a:cxn ang="0">
                  <a:pos x="256" y="0"/>
                </a:cxn>
                <a:cxn ang="0">
                  <a:pos x="0" y="173"/>
                </a:cxn>
                <a:cxn ang="0">
                  <a:pos x="678" y="724"/>
                </a:cxn>
                <a:cxn ang="0">
                  <a:pos x="842" y="546"/>
                </a:cxn>
                <a:cxn ang="0">
                  <a:pos x="856" y="510"/>
                </a:cxn>
                <a:cxn ang="0">
                  <a:pos x="666" y="688"/>
                </a:cxn>
                <a:cxn ang="0">
                  <a:pos x="37" y="180"/>
                </a:cxn>
                <a:cxn ang="0">
                  <a:pos x="272" y="9"/>
                </a:cxn>
                <a:cxn ang="0">
                  <a:pos x="256" y="0"/>
                </a:cxn>
                <a:cxn ang="0">
                  <a:pos x="256" y="0"/>
                </a:cxn>
              </a:cxnLst>
              <a:rect l="0" t="0" r="r" b="b"/>
              <a:pathLst>
                <a:path w="856" h="724">
                  <a:moveTo>
                    <a:pt x="256" y="0"/>
                  </a:moveTo>
                  <a:lnTo>
                    <a:pt x="0" y="173"/>
                  </a:lnTo>
                  <a:lnTo>
                    <a:pt x="678" y="724"/>
                  </a:lnTo>
                  <a:lnTo>
                    <a:pt x="842" y="546"/>
                  </a:lnTo>
                  <a:lnTo>
                    <a:pt x="856" y="510"/>
                  </a:lnTo>
                  <a:lnTo>
                    <a:pt x="666" y="688"/>
                  </a:lnTo>
                  <a:lnTo>
                    <a:pt x="37" y="180"/>
                  </a:lnTo>
                  <a:lnTo>
                    <a:pt x="272" y="9"/>
                  </a:lnTo>
                  <a:lnTo>
                    <a:pt x="256" y="0"/>
                  </a:lnTo>
                  <a:lnTo>
                    <a:pt x="256" y="0"/>
                  </a:lnTo>
                  <a:close/>
                </a:path>
              </a:pathLst>
            </a:custGeom>
            <a:solidFill>
              <a:srgbClr val="000000"/>
            </a:solidFill>
            <a:ln w="9525">
              <a:noFill/>
              <a:round/>
              <a:headEnd/>
              <a:tailEnd/>
            </a:ln>
          </p:spPr>
          <p:txBody>
            <a:bodyPr/>
            <a:lstStyle/>
            <a:p>
              <a:endParaRPr lang="en-AU"/>
            </a:p>
          </p:txBody>
        </p:sp>
        <p:sp>
          <p:nvSpPr>
            <p:cNvPr id="51598" name="Freeform 398"/>
            <p:cNvSpPr>
              <a:spLocks/>
            </p:cNvSpPr>
            <p:nvPr/>
          </p:nvSpPr>
          <p:spPr bwMode="auto">
            <a:xfrm>
              <a:off x="2567" y="2482"/>
              <a:ext cx="534" cy="399"/>
            </a:xfrm>
            <a:custGeom>
              <a:avLst/>
              <a:gdLst/>
              <a:ahLst/>
              <a:cxnLst>
                <a:cxn ang="0">
                  <a:pos x="17" y="0"/>
                </a:cxn>
                <a:cxn ang="0">
                  <a:pos x="534" y="385"/>
                </a:cxn>
                <a:cxn ang="0">
                  <a:pos x="513" y="399"/>
                </a:cxn>
                <a:cxn ang="0">
                  <a:pos x="0" y="15"/>
                </a:cxn>
                <a:cxn ang="0">
                  <a:pos x="17" y="0"/>
                </a:cxn>
                <a:cxn ang="0">
                  <a:pos x="17" y="0"/>
                </a:cxn>
              </a:cxnLst>
              <a:rect l="0" t="0" r="r" b="b"/>
              <a:pathLst>
                <a:path w="534" h="399">
                  <a:moveTo>
                    <a:pt x="17" y="0"/>
                  </a:moveTo>
                  <a:lnTo>
                    <a:pt x="534" y="385"/>
                  </a:lnTo>
                  <a:lnTo>
                    <a:pt x="513" y="399"/>
                  </a:lnTo>
                  <a:lnTo>
                    <a:pt x="0" y="15"/>
                  </a:lnTo>
                  <a:lnTo>
                    <a:pt x="17" y="0"/>
                  </a:lnTo>
                  <a:lnTo>
                    <a:pt x="17" y="0"/>
                  </a:lnTo>
                  <a:close/>
                </a:path>
              </a:pathLst>
            </a:custGeom>
            <a:solidFill>
              <a:srgbClr val="000000"/>
            </a:solidFill>
            <a:ln w="9525">
              <a:noFill/>
              <a:round/>
              <a:headEnd/>
              <a:tailEnd/>
            </a:ln>
          </p:spPr>
          <p:txBody>
            <a:bodyPr/>
            <a:lstStyle/>
            <a:p>
              <a:endParaRPr lang="en-AU"/>
            </a:p>
          </p:txBody>
        </p:sp>
        <p:sp>
          <p:nvSpPr>
            <p:cNvPr id="51599" name="Freeform 399"/>
            <p:cNvSpPr>
              <a:spLocks/>
            </p:cNvSpPr>
            <p:nvPr/>
          </p:nvSpPr>
          <p:spPr bwMode="auto">
            <a:xfrm>
              <a:off x="2544" y="2727"/>
              <a:ext cx="431" cy="261"/>
            </a:xfrm>
            <a:custGeom>
              <a:avLst/>
              <a:gdLst/>
              <a:ahLst/>
              <a:cxnLst>
                <a:cxn ang="0">
                  <a:pos x="35" y="2"/>
                </a:cxn>
                <a:cxn ang="0">
                  <a:pos x="52" y="0"/>
                </a:cxn>
                <a:cxn ang="0">
                  <a:pos x="85" y="0"/>
                </a:cxn>
                <a:cxn ang="0">
                  <a:pos x="128" y="0"/>
                </a:cxn>
                <a:cxn ang="0">
                  <a:pos x="180" y="9"/>
                </a:cxn>
                <a:cxn ang="0">
                  <a:pos x="235" y="24"/>
                </a:cxn>
                <a:cxn ang="0">
                  <a:pos x="296" y="47"/>
                </a:cxn>
                <a:cxn ang="0">
                  <a:pos x="351" y="76"/>
                </a:cxn>
                <a:cxn ang="0">
                  <a:pos x="396" y="104"/>
                </a:cxn>
                <a:cxn ang="0">
                  <a:pos x="422" y="133"/>
                </a:cxn>
                <a:cxn ang="0">
                  <a:pos x="431" y="154"/>
                </a:cxn>
                <a:cxn ang="0">
                  <a:pos x="408" y="171"/>
                </a:cxn>
                <a:cxn ang="0">
                  <a:pos x="372" y="180"/>
                </a:cxn>
                <a:cxn ang="0">
                  <a:pos x="329" y="192"/>
                </a:cxn>
                <a:cxn ang="0">
                  <a:pos x="291" y="202"/>
                </a:cxn>
                <a:cxn ang="0">
                  <a:pos x="268" y="211"/>
                </a:cxn>
                <a:cxn ang="0">
                  <a:pos x="272" y="221"/>
                </a:cxn>
                <a:cxn ang="0">
                  <a:pos x="299" y="230"/>
                </a:cxn>
                <a:cxn ang="0">
                  <a:pos x="337" y="245"/>
                </a:cxn>
                <a:cxn ang="0">
                  <a:pos x="372" y="252"/>
                </a:cxn>
                <a:cxn ang="0">
                  <a:pos x="401" y="259"/>
                </a:cxn>
                <a:cxn ang="0">
                  <a:pos x="403" y="261"/>
                </a:cxn>
                <a:cxn ang="0">
                  <a:pos x="377" y="261"/>
                </a:cxn>
                <a:cxn ang="0">
                  <a:pos x="325" y="256"/>
                </a:cxn>
                <a:cxn ang="0">
                  <a:pos x="270" y="249"/>
                </a:cxn>
                <a:cxn ang="0">
                  <a:pos x="225" y="235"/>
                </a:cxn>
                <a:cxn ang="0">
                  <a:pos x="204" y="216"/>
                </a:cxn>
                <a:cxn ang="0">
                  <a:pos x="216" y="195"/>
                </a:cxn>
                <a:cxn ang="0">
                  <a:pos x="256" y="183"/>
                </a:cxn>
                <a:cxn ang="0">
                  <a:pos x="308" y="176"/>
                </a:cxn>
                <a:cxn ang="0">
                  <a:pos x="358" y="166"/>
                </a:cxn>
                <a:cxn ang="0">
                  <a:pos x="389" y="152"/>
                </a:cxn>
                <a:cxn ang="0">
                  <a:pos x="384" y="131"/>
                </a:cxn>
                <a:cxn ang="0">
                  <a:pos x="351" y="104"/>
                </a:cxn>
                <a:cxn ang="0">
                  <a:pos x="301" y="81"/>
                </a:cxn>
                <a:cxn ang="0">
                  <a:pos x="235" y="57"/>
                </a:cxn>
                <a:cxn ang="0">
                  <a:pos x="173" y="38"/>
                </a:cxn>
                <a:cxn ang="0">
                  <a:pos x="118" y="26"/>
                </a:cxn>
                <a:cxn ang="0">
                  <a:pos x="76" y="21"/>
                </a:cxn>
                <a:cxn ang="0">
                  <a:pos x="47" y="19"/>
                </a:cxn>
                <a:cxn ang="0">
                  <a:pos x="26" y="28"/>
                </a:cxn>
                <a:cxn ang="0">
                  <a:pos x="35" y="45"/>
                </a:cxn>
                <a:cxn ang="0">
                  <a:pos x="66" y="57"/>
                </a:cxn>
                <a:cxn ang="0">
                  <a:pos x="92" y="64"/>
                </a:cxn>
                <a:cxn ang="0">
                  <a:pos x="83" y="64"/>
                </a:cxn>
                <a:cxn ang="0">
                  <a:pos x="61" y="64"/>
                </a:cxn>
                <a:cxn ang="0">
                  <a:pos x="38" y="59"/>
                </a:cxn>
                <a:cxn ang="0">
                  <a:pos x="16" y="55"/>
                </a:cxn>
                <a:cxn ang="0">
                  <a:pos x="4" y="47"/>
                </a:cxn>
                <a:cxn ang="0">
                  <a:pos x="4" y="26"/>
                </a:cxn>
                <a:cxn ang="0">
                  <a:pos x="23" y="7"/>
                </a:cxn>
                <a:cxn ang="0">
                  <a:pos x="30" y="2"/>
                </a:cxn>
              </a:cxnLst>
              <a:rect l="0" t="0" r="r" b="b"/>
              <a:pathLst>
                <a:path w="431" h="261">
                  <a:moveTo>
                    <a:pt x="30" y="2"/>
                  </a:moveTo>
                  <a:lnTo>
                    <a:pt x="30" y="2"/>
                  </a:lnTo>
                  <a:lnTo>
                    <a:pt x="35" y="2"/>
                  </a:lnTo>
                  <a:lnTo>
                    <a:pt x="38" y="0"/>
                  </a:lnTo>
                  <a:lnTo>
                    <a:pt x="45" y="0"/>
                  </a:lnTo>
                  <a:lnTo>
                    <a:pt x="52" y="0"/>
                  </a:lnTo>
                  <a:lnTo>
                    <a:pt x="61" y="0"/>
                  </a:lnTo>
                  <a:lnTo>
                    <a:pt x="71" y="0"/>
                  </a:lnTo>
                  <a:lnTo>
                    <a:pt x="85" y="0"/>
                  </a:lnTo>
                  <a:lnTo>
                    <a:pt x="97" y="0"/>
                  </a:lnTo>
                  <a:lnTo>
                    <a:pt x="111" y="0"/>
                  </a:lnTo>
                  <a:lnTo>
                    <a:pt x="128" y="0"/>
                  </a:lnTo>
                  <a:lnTo>
                    <a:pt x="144" y="2"/>
                  </a:lnTo>
                  <a:lnTo>
                    <a:pt x="161" y="5"/>
                  </a:lnTo>
                  <a:lnTo>
                    <a:pt x="180" y="9"/>
                  </a:lnTo>
                  <a:lnTo>
                    <a:pt x="197" y="12"/>
                  </a:lnTo>
                  <a:lnTo>
                    <a:pt x="218" y="19"/>
                  </a:lnTo>
                  <a:lnTo>
                    <a:pt x="235" y="24"/>
                  </a:lnTo>
                  <a:lnTo>
                    <a:pt x="256" y="33"/>
                  </a:lnTo>
                  <a:lnTo>
                    <a:pt x="275" y="40"/>
                  </a:lnTo>
                  <a:lnTo>
                    <a:pt x="296" y="47"/>
                  </a:lnTo>
                  <a:lnTo>
                    <a:pt x="313" y="57"/>
                  </a:lnTo>
                  <a:lnTo>
                    <a:pt x="332" y="66"/>
                  </a:lnTo>
                  <a:lnTo>
                    <a:pt x="351" y="76"/>
                  </a:lnTo>
                  <a:lnTo>
                    <a:pt x="367" y="85"/>
                  </a:lnTo>
                  <a:lnTo>
                    <a:pt x="382" y="95"/>
                  </a:lnTo>
                  <a:lnTo>
                    <a:pt x="396" y="104"/>
                  </a:lnTo>
                  <a:lnTo>
                    <a:pt x="405" y="114"/>
                  </a:lnTo>
                  <a:lnTo>
                    <a:pt x="415" y="123"/>
                  </a:lnTo>
                  <a:lnTo>
                    <a:pt x="422" y="133"/>
                  </a:lnTo>
                  <a:lnTo>
                    <a:pt x="429" y="140"/>
                  </a:lnTo>
                  <a:lnTo>
                    <a:pt x="431" y="147"/>
                  </a:lnTo>
                  <a:lnTo>
                    <a:pt x="431" y="154"/>
                  </a:lnTo>
                  <a:lnTo>
                    <a:pt x="427" y="159"/>
                  </a:lnTo>
                  <a:lnTo>
                    <a:pt x="420" y="166"/>
                  </a:lnTo>
                  <a:lnTo>
                    <a:pt x="408" y="171"/>
                  </a:lnTo>
                  <a:lnTo>
                    <a:pt x="398" y="176"/>
                  </a:lnTo>
                  <a:lnTo>
                    <a:pt x="386" y="178"/>
                  </a:lnTo>
                  <a:lnTo>
                    <a:pt x="372" y="180"/>
                  </a:lnTo>
                  <a:lnTo>
                    <a:pt x="358" y="185"/>
                  </a:lnTo>
                  <a:lnTo>
                    <a:pt x="346" y="190"/>
                  </a:lnTo>
                  <a:lnTo>
                    <a:pt x="329" y="192"/>
                  </a:lnTo>
                  <a:lnTo>
                    <a:pt x="315" y="195"/>
                  </a:lnTo>
                  <a:lnTo>
                    <a:pt x="303" y="197"/>
                  </a:lnTo>
                  <a:lnTo>
                    <a:pt x="291" y="202"/>
                  </a:lnTo>
                  <a:lnTo>
                    <a:pt x="280" y="204"/>
                  </a:lnTo>
                  <a:lnTo>
                    <a:pt x="272" y="207"/>
                  </a:lnTo>
                  <a:lnTo>
                    <a:pt x="268" y="211"/>
                  </a:lnTo>
                  <a:lnTo>
                    <a:pt x="268" y="214"/>
                  </a:lnTo>
                  <a:lnTo>
                    <a:pt x="268" y="216"/>
                  </a:lnTo>
                  <a:lnTo>
                    <a:pt x="272" y="221"/>
                  </a:lnTo>
                  <a:lnTo>
                    <a:pt x="277" y="223"/>
                  </a:lnTo>
                  <a:lnTo>
                    <a:pt x="287" y="228"/>
                  </a:lnTo>
                  <a:lnTo>
                    <a:pt x="299" y="230"/>
                  </a:lnTo>
                  <a:lnTo>
                    <a:pt x="308" y="235"/>
                  </a:lnTo>
                  <a:lnTo>
                    <a:pt x="322" y="240"/>
                  </a:lnTo>
                  <a:lnTo>
                    <a:pt x="337" y="245"/>
                  </a:lnTo>
                  <a:lnTo>
                    <a:pt x="348" y="247"/>
                  </a:lnTo>
                  <a:lnTo>
                    <a:pt x="360" y="249"/>
                  </a:lnTo>
                  <a:lnTo>
                    <a:pt x="372" y="252"/>
                  </a:lnTo>
                  <a:lnTo>
                    <a:pt x="384" y="256"/>
                  </a:lnTo>
                  <a:lnTo>
                    <a:pt x="393" y="256"/>
                  </a:lnTo>
                  <a:lnTo>
                    <a:pt x="401" y="259"/>
                  </a:lnTo>
                  <a:lnTo>
                    <a:pt x="405" y="261"/>
                  </a:lnTo>
                  <a:lnTo>
                    <a:pt x="408" y="261"/>
                  </a:lnTo>
                  <a:lnTo>
                    <a:pt x="403" y="261"/>
                  </a:lnTo>
                  <a:lnTo>
                    <a:pt x="398" y="261"/>
                  </a:lnTo>
                  <a:lnTo>
                    <a:pt x="389" y="261"/>
                  </a:lnTo>
                  <a:lnTo>
                    <a:pt x="377" y="261"/>
                  </a:lnTo>
                  <a:lnTo>
                    <a:pt x="360" y="259"/>
                  </a:lnTo>
                  <a:lnTo>
                    <a:pt x="344" y="259"/>
                  </a:lnTo>
                  <a:lnTo>
                    <a:pt x="325" y="256"/>
                  </a:lnTo>
                  <a:lnTo>
                    <a:pt x="308" y="256"/>
                  </a:lnTo>
                  <a:lnTo>
                    <a:pt x="289" y="252"/>
                  </a:lnTo>
                  <a:lnTo>
                    <a:pt x="270" y="249"/>
                  </a:lnTo>
                  <a:lnTo>
                    <a:pt x="253" y="245"/>
                  </a:lnTo>
                  <a:lnTo>
                    <a:pt x="239" y="242"/>
                  </a:lnTo>
                  <a:lnTo>
                    <a:pt x="225" y="235"/>
                  </a:lnTo>
                  <a:lnTo>
                    <a:pt x="216" y="230"/>
                  </a:lnTo>
                  <a:lnTo>
                    <a:pt x="206" y="223"/>
                  </a:lnTo>
                  <a:lnTo>
                    <a:pt x="204" y="216"/>
                  </a:lnTo>
                  <a:lnTo>
                    <a:pt x="204" y="207"/>
                  </a:lnTo>
                  <a:lnTo>
                    <a:pt x="208" y="202"/>
                  </a:lnTo>
                  <a:lnTo>
                    <a:pt x="216" y="195"/>
                  </a:lnTo>
                  <a:lnTo>
                    <a:pt x="227" y="190"/>
                  </a:lnTo>
                  <a:lnTo>
                    <a:pt x="239" y="185"/>
                  </a:lnTo>
                  <a:lnTo>
                    <a:pt x="256" y="183"/>
                  </a:lnTo>
                  <a:lnTo>
                    <a:pt x="272" y="180"/>
                  </a:lnTo>
                  <a:lnTo>
                    <a:pt x="291" y="178"/>
                  </a:lnTo>
                  <a:lnTo>
                    <a:pt x="308" y="176"/>
                  </a:lnTo>
                  <a:lnTo>
                    <a:pt x="327" y="173"/>
                  </a:lnTo>
                  <a:lnTo>
                    <a:pt x="341" y="169"/>
                  </a:lnTo>
                  <a:lnTo>
                    <a:pt x="358" y="166"/>
                  </a:lnTo>
                  <a:lnTo>
                    <a:pt x="370" y="161"/>
                  </a:lnTo>
                  <a:lnTo>
                    <a:pt x="382" y="159"/>
                  </a:lnTo>
                  <a:lnTo>
                    <a:pt x="389" y="152"/>
                  </a:lnTo>
                  <a:lnTo>
                    <a:pt x="393" y="147"/>
                  </a:lnTo>
                  <a:lnTo>
                    <a:pt x="391" y="140"/>
                  </a:lnTo>
                  <a:lnTo>
                    <a:pt x="384" y="131"/>
                  </a:lnTo>
                  <a:lnTo>
                    <a:pt x="377" y="123"/>
                  </a:lnTo>
                  <a:lnTo>
                    <a:pt x="365" y="114"/>
                  </a:lnTo>
                  <a:lnTo>
                    <a:pt x="351" y="104"/>
                  </a:lnTo>
                  <a:lnTo>
                    <a:pt x="337" y="97"/>
                  </a:lnTo>
                  <a:lnTo>
                    <a:pt x="318" y="88"/>
                  </a:lnTo>
                  <a:lnTo>
                    <a:pt x="301" y="81"/>
                  </a:lnTo>
                  <a:lnTo>
                    <a:pt x="277" y="74"/>
                  </a:lnTo>
                  <a:lnTo>
                    <a:pt x="258" y="64"/>
                  </a:lnTo>
                  <a:lnTo>
                    <a:pt x="235" y="57"/>
                  </a:lnTo>
                  <a:lnTo>
                    <a:pt x="216" y="52"/>
                  </a:lnTo>
                  <a:lnTo>
                    <a:pt x="194" y="45"/>
                  </a:lnTo>
                  <a:lnTo>
                    <a:pt x="173" y="38"/>
                  </a:lnTo>
                  <a:lnTo>
                    <a:pt x="154" y="33"/>
                  </a:lnTo>
                  <a:lnTo>
                    <a:pt x="137" y="31"/>
                  </a:lnTo>
                  <a:lnTo>
                    <a:pt x="118" y="26"/>
                  </a:lnTo>
                  <a:lnTo>
                    <a:pt x="102" y="24"/>
                  </a:lnTo>
                  <a:lnTo>
                    <a:pt x="87" y="21"/>
                  </a:lnTo>
                  <a:lnTo>
                    <a:pt x="76" y="21"/>
                  </a:lnTo>
                  <a:lnTo>
                    <a:pt x="64" y="19"/>
                  </a:lnTo>
                  <a:lnTo>
                    <a:pt x="54" y="19"/>
                  </a:lnTo>
                  <a:lnTo>
                    <a:pt x="47" y="19"/>
                  </a:lnTo>
                  <a:lnTo>
                    <a:pt x="40" y="21"/>
                  </a:lnTo>
                  <a:lnTo>
                    <a:pt x="30" y="24"/>
                  </a:lnTo>
                  <a:lnTo>
                    <a:pt x="26" y="28"/>
                  </a:lnTo>
                  <a:lnTo>
                    <a:pt x="26" y="33"/>
                  </a:lnTo>
                  <a:lnTo>
                    <a:pt x="28" y="40"/>
                  </a:lnTo>
                  <a:lnTo>
                    <a:pt x="35" y="45"/>
                  </a:lnTo>
                  <a:lnTo>
                    <a:pt x="45" y="47"/>
                  </a:lnTo>
                  <a:lnTo>
                    <a:pt x="54" y="52"/>
                  </a:lnTo>
                  <a:lnTo>
                    <a:pt x="66" y="57"/>
                  </a:lnTo>
                  <a:lnTo>
                    <a:pt x="76" y="59"/>
                  </a:lnTo>
                  <a:lnTo>
                    <a:pt x="85" y="64"/>
                  </a:lnTo>
                  <a:lnTo>
                    <a:pt x="92" y="64"/>
                  </a:lnTo>
                  <a:lnTo>
                    <a:pt x="95" y="66"/>
                  </a:lnTo>
                  <a:lnTo>
                    <a:pt x="90" y="64"/>
                  </a:lnTo>
                  <a:lnTo>
                    <a:pt x="83" y="64"/>
                  </a:lnTo>
                  <a:lnTo>
                    <a:pt x="76" y="64"/>
                  </a:lnTo>
                  <a:lnTo>
                    <a:pt x="68" y="64"/>
                  </a:lnTo>
                  <a:lnTo>
                    <a:pt x="61" y="64"/>
                  </a:lnTo>
                  <a:lnTo>
                    <a:pt x="54" y="64"/>
                  </a:lnTo>
                  <a:lnTo>
                    <a:pt x="45" y="62"/>
                  </a:lnTo>
                  <a:lnTo>
                    <a:pt x="38" y="59"/>
                  </a:lnTo>
                  <a:lnTo>
                    <a:pt x="30" y="59"/>
                  </a:lnTo>
                  <a:lnTo>
                    <a:pt x="23" y="57"/>
                  </a:lnTo>
                  <a:lnTo>
                    <a:pt x="16" y="55"/>
                  </a:lnTo>
                  <a:lnTo>
                    <a:pt x="11" y="52"/>
                  </a:lnTo>
                  <a:lnTo>
                    <a:pt x="7" y="52"/>
                  </a:lnTo>
                  <a:lnTo>
                    <a:pt x="4" y="47"/>
                  </a:lnTo>
                  <a:lnTo>
                    <a:pt x="0" y="40"/>
                  </a:lnTo>
                  <a:lnTo>
                    <a:pt x="0" y="33"/>
                  </a:lnTo>
                  <a:lnTo>
                    <a:pt x="4" y="26"/>
                  </a:lnTo>
                  <a:lnTo>
                    <a:pt x="11" y="19"/>
                  </a:lnTo>
                  <a:lnTo>
                    <a:pt x="16" y="12"/>
                  </a:lnTo>
                  <a:lnTo>
                    <a:pt x="23" y="7"/>
                  </a:lnTo>
                  <a:lnTo>
                    <a:pt x="28" y="2"/>
                  </a:lnTo>
                  <a:lnTo>
                    <a:pt x="30" y="2"/>
                  </a:lnTo>
                  <a:lnTo>
                    <a:pt x="30" y="2"/>
                  </a:lnTo>
                  <a:close/>
                </a:path>
              </a:pathLst>
            </a:custGeom>
            <a:solidFill>
              <a:srgbClr val="000000"/>
            </a:solidFill>
            <a:ln w="9525">
              <a:noFill/>
              <a:round/>
              <a:headEnd/>
              <a:tailEnd/>
            </a:ln>
          </p:spPr>
          <p:txBody>
            <a:bodyPr/>
            <a:lstStyle/>
            <a:p>
              <a:endParaRPr lang="en-AU"/>
            </a:p>
          </p:txBody>
        </p:sp>
        <p:sp>
          <p:nvSpPr>
            <p:cNvPr id="51600" name="Freeform 400"/>
            <p:cNvSpPr>
              <a:spLocks/>
            </p:cNvSpPr>
            <p:nvPr/>
          </p:nvSpPr>
          <p:spPr bwMode="auto">
            <a:xfrm>
              <a:off x="2266" y="2299"/>
              <a:ext cx="81" cy="38"/>
            </a:xfrm>
            <a:custGeom>
              <a:avLst/>
              <a:gdLst/>
              <a:ahLst/>
              <a:cxnLst>
                <a:cxn ang="0">
                  <a:pos x="28" y="5"/>
                </a:cxn>
                <a:cxn ang="0">
                  <a:pos x="26" y="5"/>
                </a:cxn>
                <a:cxn ang="0">
                  <a:pos x="21" y="10"/>
                </a:cxn>
                <a:cxn ang="0">
                  <a:pos x="17" y="12"/>
                </a:cxn>
                <a:cxn ang="0">
                  <a:pos x="14" y="19"/>
                </a:cxn>
                <a:cxn ang="0">
                  <a:pos x="14" y="22"/>
                </a:cxn>
                <a:cxn ang="0">
                  <a:pos x="19" y="27"/>
                </a:cxn>
                <a:cxn ang="0">
                  <a:pos x="26" y="27"/>
                </a:cxn>
                <a:cxn ang="0">
                  <a:pos x="36" y="29"/>
                </a:cxn>
                <a:cxn ang="0">
                  <a:pos x="43" y="29"/>
                </a:cxn>
                <a:cxn ang="0">
                  <a:pos x="52" y="27"/>
                </a:cxn>
                <a:cxn ang="0">
                  <a:pos x="59" y="24"/>
                </a:cxn>
                <a:cxn ang="0">
                  <a:pos x="66" y="24"/>
                </a:cxn>
                <a:cxn ang="0">
                  <a:pos x="69" y="19"/>
                </a:cxn>
                <a:cxn ang="0">
                  <a:pos x="66" y="17"/>
                </a:cxn>
                <a:cxn ang="0">
                  <a:pos x="57" y="12"/>
                </a:cxn>
                <a:cxn ang="0">
                  <a:pos x="52" y="12"/>
                </a:cxn>
                <a:cxn ang="0">
                  <a:pos x="52" y="5"/>
                </a:cxn>
                <a:cxn ang="0">
                  <a:pos x="57" y="3"/>
                </a:cxn>
                <a:cxn ang="0">
                  <a:pos x="69" y="5"/>
                </a:cxn>
                <a:cxn ang="0">
                  <a:pos x="78" y="12"/>
                </a:cxn>
                <a:cxn ang="0">
                  <a:pos x="81" y="22"/>
                </a:cxn>
                <a:cxn ang="0">
                  <a:pos x="81" y="27"/>
                </a:cxn>
                <a:cxn ang="0">
                  <a:pos x="76" y="31"/>
                </a:cxn>
                <a:cxn ang="0">
                  <a:pos x="71" y="34"/>
                </a:cxn>
                <a:cxn ang="0">
                  <a:pos x="64" y="36"/>
                </a:cxn>
                <a:cxn ang="0">
                  <a:pos x="52" y="36"/>
                </a:cxn>
                <a:cxn ang="0">
                  <a:pos x="43" y="38"/>
                </a:cxn>
                <a:cxn ang="0">
                  <a:pos x="33" y="38"/>
                </a:cxn>
                <a:cxn ang="0">
                  <a:pos x="26" y="38"/>
                </a:cxn>
                <a:cxn ang="0">
                  <a:pos x="17" y="36"/>
                </a:cxn>
                <a:cxn ang="0">
                  <a:pos x="9" y="34"/>
                </a:cxn>
                <a:cxn ang="0">
                  <a:pos x="5" y="29"/>
                </a:cxn>
                <a:cxn ang="0">
                  <a:pos x="2" y="24"/>
                </a:cxn>
                <a:cxn ang="0">
                  <a:pos x="0" y="15"/>
                </a:cxn>
                <a:cxn ang="0">
                  <a:pos x="7" y="5"/>
                </a:cxn>
                <a:cxn ang="0">
                  <a:pos x="14" y="0"/>
                </a:cxn>
                <a:cxn ang="0">
                  <a:pos x="19" y="0"/>
                </a:cxn>
                <a:cxn ang="0">
                  <a:pos x="26" y="0"/>
                </a:cxn>
                <a:cxn ang="0">
                  <a:pos x="28" y="0"/>
                </a:cxn>
                <a:cxn ang="0">
                  <a:pos x="28" y="5"/>
                </a:cxn>
                <a:cxn ang="0">
                  <a:pos x="28" y="5"/>
                </a:cxn>
              </a:cxnLst>
              <a:rect l="0" t="0" r="r" b="b"/>
              <a:pathLst>
                <a:path w="81" h="38">
                  <a:moveTo>
                    <a:pt x="28" y="5"/>
                  </a:moveTo>
                  <a:lnTo>
                    <a:pt x="26" y="5"/>
                  </a:lnTo>
                  <a:lnTo>
                    <a:pt x="21" y="10"/>
                  </a:lnTo>
                  <a:lnTo>
                    <a:pt x="17" y="12"/>
                  </a:lnTo>
                  <a:lnTo>
                    <a:pt x="14" y="19"/>
                  </a:lnTo>
                  <a:lnTo>
                    <a:pt x="14" y="22"/>
                  </a:lnTo>
                  <a:lnTo>
                    <a:pt x="19" y="27"/>
                  </a:lnTo>
                  <a:lnTo>
                    <a:pt x="26" y="27"/>
                  </a:lnTo>
                  <a:lnTo>
                    <a:pt x="36" y="29"/>
                  </a:lnTo>
                  <a:lnTo>
                    <a:pt x="43" y="29"/>
                  </a:lnTo>
                  <a:lnTo>
                    <a:pt x="52" y="27"/>
                  </a:lnTo>
                  <a:lnTo>
                    <a:pt x="59" y="24"/>
                  </a:lnTo>
                  <a:lnTo>
                    <a:pt x="66" y="24"/>
                  </a:lnTo>
                  <a:lnTo>
                    <a:pt x="69" y="19"/>
                  </a:lnTo>
                  <a:lnTo>
                    <a:pt x="66" y="17"/>
                  </a:lnTo>
                  <a:lnTo>
                    <a:pt x="57" y="12"/>
                  </a:lnTo>
                  <a:lnTo>
                    <a:pt x="52" y="12"/>
                  </a:lnTo>
                  <a:lnTo>
                    <a:pt x="52" y="5"/>
                  </a:lnTo>
                  <a:lnTo>
                    <a:pt x="57" y="3"/>
                  </a:lnTo>
                  <a:lnTo>
                    <a:pt x="69" y="5"/>
                  </a:lnTo>
                  <a:lnTo>
                    <a:pt x="78" y="12"/>
                  </a:lnTo>
                  <a:lnTo>
                    <a:pt x="81" y="22"/>
                  </a:lnTo>
                  <a:lnTo>
                    <a:pt x="81" y="27"/>
                  </a:lnTo>
                  <a:lnTo>
                    <a:pt x="76" y="31"/>
                  </a:lnTo>
                  <a:lnTo>
                    <a:pt x="71" y="34"/>
                  </a:lnTo>
                  <a:lnTo>
                    <a:pt x="64" y="36"/>
                  </a:lnTo>
                  <a:lnTo>
                    <a:pt x="52" y="36"/>
                  </a:lnTo>
                  <a:lnTo>
                    <a:pt x="43" y="38"/>
                  </a:lnTo>
                  <a:lnTo>
                    <a:pt x="33" y="38"/>
                  </a:lnTo>
                  <a:lnTo>
                    <a:pt x="26" y="38"/>
                  </a:lnTo>
                  <a:lnTo>
                    <a:pt x="17" y="36"/>
                  </a:lnTo>
                  <a:lnTo>
                    <a:pt x="9" y="34"/>
                  </a:lnTo>
                  <a:lnTo>
                    <a:pt x="5" y="29"/>
                  </a:lnTo>
                  <a:lnTo>
                    <a:pt x="2" y="24"/>
                  </a:lnTo>
                  <a:lnTo>
                    <a:pt x="0" y="15"/>
                  </a:lnTo>
                  <a:lnTo>
                    <a:pt x="7" y="5"/>
                  </a:lnTo>
                  <a:lnTo>
                    <a:pt x="14" y="0"/>
                  </a:lnTo>
                  <a:lnTo>
                    <a:pt x="19" y="0"/>
                  </a:lnTo>
                  <a:lnTo>
                    <a:pt x="26" y="0"/>
                  </a:lnTo>
                  <a:lnTo>
                    <a:pt x="28" y="0"/>
                  </a:lnTo>
                  <a:lnTo>
                    <a:pt x="28" y="5"/>
                  </a:lnTo>
                  <a:lnTo>
                    <a:pt x="28" y="5"/>
                  </a:lnTo>
                  <a:close/>
                </a:path>
              </a:pathLst>
            </a:custGeom>
            <a:solidFill>
              <a:srgbClr val="000000"/>
            </a:solidFill>
            <a:ln w="9525">
              <a:noFill/>
              <a:round/>
              <a:headEnd/>
              <a:tailEnd/>
            </a:ln>
          </p:spPr>
          <p:txBody>
            <a:bodyPr/>
            <a:lstStyle/>
            <a:p>
              <a:endParaRPr lang="en-AU"/>
            </a:p>
          </p:txBody>
        </p:sp>
        <p:sp>
          <p:nvSpPr>
            <p:cNvPr id="51601" name="Freeform 401"/>
            <p:cNvSpPr>
              <a:spLocks/>
            </p:cNvSpPr>
            <p:nvPr/>
          </p:nvSpPr>
          <p:spPr bwMode="auto">
            <a:xfrm>
              <a:off x="2434" y="2423"/>
              <a:ext cx="81" cy="38"/>
            </a:xfrm>
            <a:custGeom>
              <a:avLst/>
              <a:gdLst/>
              <a:ahLst/>
              <a:cxnLst>
                <a:cxn ang="0">
                  <a:pos x="27" y="2"/>
                </a:cxn>
                <a:cxn ang="0">
                  <a:pos x="24" y="2"/>
                </a:cxn>
                <a:cxn ang="0">
                  <a:pos x="19" y="7"/>
                </a:cxn>
                <a:cxn ang="0">
                  <a:pos x="15" y="12"/>
                </a:cxn>
                <a:cxn ang="0">
                  <a:pos x="15" y="17"/>
                </a:cxn>
                <a:cxn ang="0">
                  <a:pos x="15" y="19"/>
                </a:cxn>
                <a:cxn ang="0">
                  <a:pos x="19" y="24"/>
                </a:cxn>
                <a:cxn ang="0">
                  <a:pos x="24" y="26"/>
                </a:cxn>
                <a:cxn ang="0">
                  <a:pos x="36" y="26"/>
                </a:cxn>
                <a:cxn ang="0">
                  <a:pos x="41" y="26"/>
                </a:cxn>
                <a:cxn ang="0">
                  <a:pos x="50" y="24"/>
                </a:cxn>
                <a:cxn ang="0">
                  <a:pos x="57" y="24"/>
                </a:cxn>
                <a:cxn ang="0">
                  <a:pos x="62" y="21"/>
                </a:cxn>
                <a:cxn ang="0">
                  <a:pos x="67" y="17"/>
                </a:cxn>
                <a:cxn ang="0">
                  <a:pos x="62" y="14"/>
                </a:cxn>
                <a:cxn ang="0">
                  <a:pos x="55" y="12"/>
                </a:cxn>
                <a:cxn ang="0">
                  <a:pos x="53" y="12"/>
                </a:cxn>
                <a:cxn ang="0">
                  <a:pos x="53" y="2"/>
                </a:cxn>
                <a:cxn ang="0">
                  <a:pos x="57" y="0"/>
                </a:cxn>
                <a:cxn ang="0">
                  <a:pos x="69" y="2"/>
                </a:cxn>
                <a:cxn ang="0">
                  <a:pos x="76" y="9"/>
                </a:cxn>
                <a:cxn ang="0">
                  <a:pos x="81" y="19"/>
                </a:cxn>
                <a:cxn ang="0">
                  <a:pos x="79" y="24"/>
                </a:cxn>
                <a:cxn ang="0">
                  <a:pos x="76" y="28"/>
                </a:cxn>
                <a:cxn ang="0">
                  <a:pos x="69" y="31"/>
                </a:cxn>
                <a:cxn ang="0">
                  <a:pos x="62" y="36"/>
                </a:cxn>
                <a:cxn ang="0">
                  <a:pos x="53" y="36"/>
                </a:cxn>
                <a:cxn ang="0">
                  <a:pos x="41" y="38"/>
                </a:cxn>
                <a:cxn ang="0">
                  <a:pos x="31" y="38"/>
                </a:cxn>
                <a:cxn ang="0">
                  <a:pos x="22" y="38"/>
                </a:cxn>
                <a:cxn ang="0">
                  <a:pos x="15" y="33"/>
                </a:cxn>
                <a:cxn ang="0">
                  <a:pos x="8" y="31"/>
                </a:cxn>
                <a:cxn ang="0">
                  <a:pos x="3" y="26"/>
                </a:cxn>
                <a:cxn ang="0">
                  <a:pos x="3" y="21"/>
                </a:cxn>
                <a:cxn ang="0">
                  <a:pos x="0" y="12"/>
                </a:cxn>
                <a:cxn ang="0">
                  <a:pos x="8" y="2"/>
                </a:cxn>
                <a:cxn ang="0">
                  <a:pos x="12" y="0"/>
                </a:cxn>
                <a:cxn ang="0">
                  <a:pos x="17" y="0"/>
                </a:cxn>
                <a:cxn ang="0">
                  <a:pos x="22" y="0"/>
                </a:cxn>
                <a:cxn ang="0">
                  <a:pos x="24" y="0"/>
                </a:cxn>
                <a:cxn ang="0">
                  <a:pos x="27" y="2"/>
                </a:cxn>
                <a:cxn ang="0">
                  <a:pos x="27" y="2"/>
                </a:cxn>
              </a:cxnLst>
              <a:rect l="0" t="0" r="r" b="b"/>
              <a:pathLst>
                <a:path w="81" h="38">
                  <a:moveTo>
                    <a:pt x="27" y="2"/>
                  </a:moveTo>
                  <a:lnTo>
                    <a:pt x="24" y="2"/>
                  </a:lnTo>
                  <a:lnTo>
                    <a:pt x="19" y="7"/>
                  </a:lnTo>
                  <a:lnTo>
                    <a:pt x="15" y="12"/>
                  </a:lnTo>
                  <a:lnTo>
                    <a:pt x="15" y="17"/>
                  </a:lnTo>
                  <a:lnTo>
                    <a:pt x="15" y="19"/>
                  </a:lnTo>
                  <a:lnTo>
                    <a:pt x="19" y="24"/>
                  </a:lnTo>
                  <a:lnTo>
                    <a:pt x="24" y="26"/>
                  </a:lnTo>
                  <a:lnTo>
                    <a:pt x="36" y="26"/>
                  </a:lnTo>
                  <a:lnTo>
                    <a:pt x="41" y="26"/>
                  </a:lnTo>
                  <a:lnTo>
                    <a:pt x="50" y="24"/>
                  </a:lnTo>
                  <a:lnTo>
                    <a:pt x="57" y="24"/>
                  </a:lnTo>
                  <a:lnTo>
                    <a:pt x="62" y="21"/>
                  </a:lnTo>
                  <a:lnTo>
                    <a:pt x="67" y="17"/>
                  </a:lnTo>
                  <a:lnTo>
                    <a:pt x="62" y="14"/>
                  </a:lnTo>
                  <a:lnTo>
                    <a:pt x="55" y="12"/>
                  </a:lnTo>
                  <a:lnTo>
                    <a:pt x="53" y="12"/>
                  </a:lnTo>
                  <a:lnTo>
                    <a:pt x="53" y="2"/>
                  </a:lnTo>
                  <a:lnTo>
                    <a:pt x="57" y="0"/>
                  </a:lnTo>
                  <a:lnTo>
                    <a:pt x="69" y="2"/>
                  </a:lnTo>
                  <a:lnTo>
                    <a:pt x="76" y="9"/>
                  </a:lnTo>
                  <a:lnTo>
                    <a:pt x="81" y="19"/>
                  </a:lnTo>
                  <a:lnTo>
                    <a:pt x="79" y="24"/>
                  </a:lnTo>
                  <a:lnTo>
                    <a:pt x="76" y="28"/>
                  </a:lnTo>
                  <a:lnTo>
                    <a:pt x="69" y="31"/>
                  </a:lnTo>
                  <a:lnTo>
                    <a:pt x="62" y="36"/>
                  </a:lnTo>
                  <a:lnTo>
                    <a:pt x="53" y="36"/>
                  </a:lnTo>
                  <a:lnTo>
                    <a:pt x="41" y="38"/>
                  </a:lnTo>
                  <a:lnTo>
                    <a:pt x="31" y="38"/>
                  </a:lnTo>
                  <a:lnTo>
                    <a:pt x="22" y="38"/>
                  </a:lnTo>
                  <a:lnTo>
                    <a:pt x="15" y="33"/>
                  </a:lnTo>
                  <a:lnTo>
                    <a:pt x="8" y="31"/>
                  </a:lnTo>
                  <a:lnTo>
                    <a:pt x="3" y="26"/>
                  </a:lnTo>
                  <a:lnTo>
                    <a:pt x="3" y="21"/>
                  </a:lnTo>
                  <a:lnTo>
                    <a:pt x="0" y="12"/>
                  </a:lnTo>
                  <a:lnTo>
                    <a:pt x="8" y="2"/>
                  </a:lnTo>
                  <a:lnTo>
                    <a:pt x="12" y="0"/>
                  </a:lnTo>
                  <a:lnTo>
                    <a:pt x="17" y="0"/>
                  </a:lnTo>
                  <a:lnTo>
                    <a:pt x="22" y="0"/>
                  </a:lnTo>
                  <a:lnTo>
                    <a:pt x="24" y="0"/>
                  </a:lnTo>
                  <a:lnTo>
                    <a:pt x="27" y="2"/>
                  </a:lnTo>
                  <a:lnTo>
                    <a:pt x="27" y="2"/>
                  </a:lnTo>
                  <a:close/>
                </a:path>
              </a:pathLst>
            </a:custGeom>
            <a:solidFill>
              <a:srgbClr val="000000"/>
            </a:solidFill>
            <a:ln w="9525">
              <a:noFill/>
              <a:round/>
              <a:headEnd/>
              <a:tailEnd/>
            </a:ln>
          </p:spPr>
          <p:txBody>
            <a:bodyPr/>
            <a:lstStyle/>
            <a:p>
              <a:endParaRPr lang="en-AU"/>
            </a:p>
          </p:txBody>
        </p:sp>
        <p:sp>
          <p:nvSpPr>
            <p:cNvPr id="51602" name="Freeform 402"/>
            <p:cNvSpPr>
              <a:spLocks/>
            </p:cNvSpPr>
            <p:nvPr/>
          </p:nvSpPr>
          <p:spPr bwMode="auto">
            <a:xfrm>
              <a:off x="1670" y="2539"/>
              <a:ext cx="174" cy="176"/>
            </a:xfrm>
            <a:custGeom>
              <a:avLst/>
              <a:gdLst/>
              <a:ahLst/>
              <a:cxnLst>
                <a:cxn ang="0">
                  <a:pos x="88" y="10"/>
                </a:cxn>
                <a:cxn ang="0">
                  <a:pos x="76" y="15"/>
                </a:cxn>
                <a:cxn ang="0">
                  <a:pos x="62" y="24"/>
                </a:cxn>
                <a:cxn ang="0">
                  <a:pos x="46" y="41"/>
                </a:cxn>
                <a:cxn ang="0">
                  <a:pos x="29" y="60"/>
                </a:cxn>
                <a:cxn ang="0">
                  <a:pos x="22" y="83"/>
                </a:cxn>
                <a:cxn ang="0">
                  <a:pos x="19" y="105"/>
                </a:cxn>
                <a:cxn ang="0">
                  <a:pos x="29" y="126"/>
                </a:cxn>
                <a:cxn ang="0">
                  <a:pos x="48" y="140"/>
                </a:cxn>
                <a:cxn ang="0">
                  <a:pos x="64" y="145"/>
                </a:cxn>
                <a:cxn ang="0">
                  <a:pos x="76" y="145"/>
                </a:cxn>
                <a:cxn ang="0">
                  <a:pos x="95" y="145"/>
                </a:cxn>
                <a:cxn ang="0">
                  <a:pos x="117" y="140"/>
                </a:cxn>
                <a:cxn ang="0">
                  <a:pos x="129" y="126"/>
                </a:cxn>
                <a:cxn ang="0">
                  <a:pos x="119" y="110"/>
                </a:cxn>
                <a:cxn ang="0">
                  <a:pos x="112" y="98"/>
                </a:cxn>
                <a:cxn ang="0">
                  <a:pos x="105" y="83"/>
                </a:cxn>
                <a:cxn ang="0">
                  <a:pos x="107" y="67"/>
                </a:cxn>
                <a:cxn ang="0">
                  <a:pos x="114" y="57"/>
                </a:cxn>
                <a:cxn ang="0">
                  <a:pos x="126" y="53"/>
                </a:cxn>
                <a:cxn ang="0">
                  <a:pos x="138" y="55"/>
                </a:cxn>
                <a:cxn ang="0">
                  <a:pos x="150" y="64"/>
                </a:cxn>
                <a:cxn ang="0">
                  <a:pos x="162" y="81"/>
                </a:cxn>
                <a:cxn ang="0">
                  <a:pos x="171" y="100"/>
                </a:cxn>
                <a:cxn ang="0">
                  <a:pos x="171" y="119"/>
                </a:cxn>
                <a:cxn ang="0">
                  <a:pos x="164" y="138"/>
                </a:cxn>
                <a:cxn ang="0">
                  <a:pos x="148" y="152"/>
                </a:cxn>
                <a:cxn ang="0">
                  <a:pos x="129" y="164"/>
                </a:cxn>
                <a:cxn ang="0">
                  <a:pos x="110" y="171"/>
                </a:cxn>
                <a:cxn ang="0">
                  <a:pos x="95" y="174"/>
                </a:cxn>
                <a:cxn ang="0">
                  <a:pos x="81" y="176"/>
                </a:cxn>
                <a:cxn ang="0">
                  <a:pos x="67" y="176"/>
                </a:cxn>
                <a:cxn ang="0">
                  <a:pos x="50" y="174"/>
                </a:cxn>
                <a:cxn ang="0">
                  <a:pos x="38" y="169"/>
                </a:cxn>
                <a:cxn ang="0">
                  <a:pos x="19" y="162"/>
                </a:cxn>
                <a:cxn ang="0">
                  <a:pos x="8" y="148"/>
                </a:cxn>
                <a:cxn ang="0">
                  <a:pos x="3" y="136"/>
                </a:cxn>
                <a:cxn ang="0">
                  <a:pos x="0" y="121"/>
                </a:cxn>
                <a:cxn ang="0">
                  <a:pos x="0" y="105"/>
                </a:cxn>
                <a:cxn ang="0">
                  <a:pos x="0" y="91"/>
                </a:cxn>
                <a:cxn ang="0">
                  <a:pos x="5" y="74"/>
                </a:cxn>
                <a:cxn ang="0">
                  <a:pos x="10" y="60"/>
                </a:cxn>
                <a:cxn ang="0">
                  <a:pos x="15" y="45"/>
                </a:cxn>
                <a:cxn ang="0">
                  <a:pos x="22" y="29"/>
                </a:cxn>
                <a:cxn ang="0">
                  <a:pos x="36" y="12"/>
                </a:cxn>
                <a:cxn ang="0">
                  <a:pos x="53" y="0"/>
                </a:cxn>
                <a:cxn ang="0">
                  <a:pos x="76" y="0"/>
                </a:cxn>
                <a:cxn ang="0">
                  <a:pos x="88" y="7"/>
                </a:cxn>
                <a:cxn ang="0">
                  <a:pos x="91" y="10"/>
                </a:cxn>
              </a:cxnLst>
              <a:rect l="0" t="0" r="r" b="b"/>
              <a:pathLst>
                <a:path w="174" h="176">
                  <a:moveTo>
                    <a:pt x="91" y="10"/>
                  </a:moveTo>
                  <a:lnTo>
                    <a:pt x="88" y="10"/>
                  </a:lnTo>
                  <a:lnTo>
                    <a:pt x="83" y="12"/>
                  </a:lnTo>
                  <a:lnTo>
                    <a:pt x="76" y="15"/>
                  </a:lnTo>
                  <a:lnTo>
                    <a:pt x="72" y="19"/>
                  </a:lnTo>
                  <a:lnTo>
                    <a:pt x="62" y="24"/>
                  </a:lnTo>
                  <a:lnTo>
                    <a:pt x="53" y="34"/>
                  </a:lnTo>
                  <a:lnTo>
                    <a:pt x="46" y="41"/>
                  </a:lnTo>
                  <a:lnTo>
                    <a:pt x="38" y="50"/>
                  </a:lnTo>
                  <a:lnTo>
                    <a:pt x="29" y="60"/>
                  </a:lnTo>
                  <a:lnTo>
                    <a:pt x="24" y="72"/>
                  </a:lnTo>
                  <a:lnTo>
                    <a:pt x="22" y="83"/>
                  </a:lnTo>
                  <a:lnTo>
                    <a:pt x="19" y="95"/>
                  </a:lnTo>
                  <a:lnTo>
                    <a:pt x="19" y="105"/>
                  </a:lnTo>
                  <a:lnTo>
                    <a:pt x="24" y="117"/>
                  </a:lnTo>
                  <a:lnTo>
                    <a:pt x="29" y="126"/>
                  </a:lnTo>
                  <a:lnTo>
                    <a:pt x="38" y="136"/>
                  </a:lnTo>
                  <a:lnTo>
                    <a:pt x="48" y="140"/>
                  </a:lnTo>
                  <a:lnTo>
                    <a:pt x="57" y="143"/>
                  </a:lnTo>
                  <a:lnTo>
                    <a:pt x="64" y="145"/>
                  </a:lnTo>
                  <a:lnTo>
                    <a:pt x="72" y="145"/>
                  </a:lnTo>
                  <a:lnTo>
                    <a:pt x="76" y="145"/>
                  </a:lnTo>
                  <a:lnTo>
                    <a:pt x="83" y="148"/>
                  </a:lnTo>
                  <a:lnTo>
                    <a:pt x="95" y="145"/>
                  </a:lnTo>
                  <a:lnTo>
                    <a:pt x="107" y="143"/>
                  </a:lnTo>
                  <a:lnTo>
                    <a:pt x="117" y="140"/>
                  </a:lnTo>
                  <a:lnTo>
                    <a:pt x="124" y="138"/>
                  </a:lnTo>
                  <a:lnTo>
                    <a:pt x="129" y="126"/>
                  </a:lnTo>
                  <a:lnTo>
                    <a:pt x="124" y="117"/>
                  </a:lnTo>
                  <a:lnTo>
                    <a:pt x="119" y="110"/>
                  </a:lnTo>
                  <a:lnTo>
                    <a:pt x="114" y="102"/>
                  </a:lnTo>
                  <a:lnTo>
                    <a:pt x="112" y="98"/>
                  </a:lnTo>
                  <a:lnTo>
                    <a:pt x="110" y="91"/>
                  </a:lnTo>
                  <a:lnTo>
                    <a:pt x="105" y="83"/>
                  </a:lnTo>
                  <a:lnTo>
                    <a:pt x="105" y="74"/>
                  </a:lnTo>
                  <a:lnTo>
                    <a:pt x="107" y="67"/>
                  </a:lnTo>
                  <a:lnTo>
                    <a:pt x="110" y="62"/>
                  </a:lnTo>
                  <a:lnTo>
                    <a:pt x="114" y="57"/>
                  </a:lnTo>
                  <a:lnTo>
                    <a:pt x="119" y="55"/>
                  </a:lnTo>
                  <a:lnTo>
                    <a:pt x="126" y="53"/>
                  </a:lnTo>
                  <a:lnTo>
                    <a:pt x="131" y="53"/>
                  </a:lnTo>
                  <a:lnTo>
                    <a:pt x="138" y="55"/>
                  </a:lnTo>
                  <a:lnTo>
                    <a:pt x="145" y="60"/>
                  </a:lnTo>
                  <a:lnTo>
                    <a:pt x="150" y="64"/>
                  </a:lnTo>
                  <a:lnTo>
                    <a:pt x="157" y="74"/>
                  </a:lnTo>
                  <a:lnTo>
                    <a:pt x="162" y="81"/>
                  </a:lnTo>
                  <a:lnTo>
                    <a:pt x="167" y="91"/>
                  </a:lnTo>
                  <a:lnTo>
                    <a:pt x="171" y="100"/>
                  </a:lnTo>
                  <a:lnTo>
                    <a:pt x="174" y="110"/>
                  </a:lnTo>
                  <a:lnTo>
                    <a:pt x="171" y="119"/>
                  </a:lnTo>
                  <a:lnTo>
                    <a:pt x="169" y="129"/>
                  </a:lnTo>
                  <a:lnTo>
                    <a:pt x="164" y="138"/>
                  </a:lnTo>
                  <a:lnTo>
                    <a:pt x="157" y="148"/>
                  </a:lnTo>
                  <a:lnTo>
                    <a:pt x="148" y="152"/>
                  </a:lnTo>
                  <a:lnTo>
                    <a:pt x="138" y="159"/>
                  </a:lnTo>
                  <a:lnTo>
                    <a:pt x="129" y="164"/>
                  </a:lnTo>
                  <a:lnTo>
                    <a:pt x="117" y="169"/>
                  </a:lnTo>
                  <a:lnTo>
                    <a:pt x="110" y="171"/>
                  </a:lnTo>
                  <a:lnTo>
                    <a:pt x="102" y="171"/>
                  </a:lnTo>
                  <a:lnTo>
                    <a:pt x="95" y="174"/>
                  </a:lnTo>
                  <a:lnTo>
                    <a:pt x="88" y="176"/>
                  </a:lnTo>
                  <a:lnTo>
                    <a:pt x="81" y="176"/>
                  </a:lnTo>
                  <a:lnTo>
                    <a:pt x="74" y="176"/>
                  </a:lnTo>
                  <a:lnTo>
                    <a:pt x="67" y="176"/>
                  </a:lnTo>
                  <a:lnTo>
                    <a:pt x="60" y="176"/>
                  </a:lnTo>
                  <a:lnTo>
                    <a:pt x="50" y="174"/>
                  </a:lnTo>
                  <a:lnTo>
                    <a:pt x="46" y="171"/>
                  </a:lnTo>
                  <a:lnTo>
                    <a:pt x="38" y="169"/>
                  </a:lnTo>
                  <a:lnTo>
                    <a:pt x="31" y="169"/>
                  </a:lnTo>
                  <a:lnTo>
                    <a:pt x="19" y="162"/>
                  </a:lnTo>
                  <a:lnTo>
                    <a:pt x="12" y="155"/>
                  </a:lnTo>
                  <a:lnTo>
                    <a:pt x="8" y="148"/>
                  </a:lnTo>
                  <a:lnTo>
                    <a:pt x="5" y="143"/>
                  </a:lnTo>
                  <a:lnTo>
                    <a:pt x="3" y="136"/>
                  </a:lnTo>
                  <a:lnTo>
                    <a:pt x="3" y="129"/>
                  </a:lnTo>
                  <a:lnTo>
                    <a:pt x="0" y="121"/>
                  </a:lnTo>
                  <a:lnTo>
                    <a:pt x="0" y="114"/>
                  </a:lnTo>
                  <a:lnTo>
                    <a:pt x="0" y="105"/>
                  </a:lnTo>
                  <a:lnTo>
                    <a:pt x="0" y="100"/>
                  </a:lnTo>
                  <a:lnTo>
                    <a:pt x="0" y="91"/>
                  </a:lnTo>
                  <a:lnTo>
                    <a:pt x="3" y="83"/>
                  </a:lnTo>
                  <a:lnTo>
                    <a:pt x="5" y="74"/>
                  </a:lnTo>
                  <a:lnTo>
                    <a:pt x="5" y="67"/>
                  </a:lnTo>
                  <a:lnTo>
                    <a:pt x="10" y="60"/>
                  </a:lnTo>
                  <a:lnTo>
                    <a:pt x="10" y="53"/>
                  </a:lnTo>
                  <a:lnTo>
                    <a:pt x="15" y="45"/>
                  </a:lnTo>
                  <a:lnTo>
                    <a:pt x="17" y="41"/>
                  </a:lnTo>
                  <a:lnTo>
                    <a:pt x="22" y="29"/>
                  </a:lnTo>
                  <a:lnTo>
                    <a:pt x="29" y="19"/>
                  </a:lnTo>
                  <a:lnTo>
                    <a:pt x="36" y="12"/>
                  </a:lnTo>
                  <a:lnTo>
                    <a:pt x="43" y="7"/>
                  </a:lnTo>
                  <a:lnTo>
                    <a:pt x="53" y="0"/>
                  </a:lnTo>
                  <a:lnTo>
                    <a:pt x="64" y="0"/>
                  </a:lnTo>
                  <a:lnTo>
                    <a:pt x="76" y="0"/>
                  </a:lnTo>
                  <a:lnTo>
                    <a:pt x="83" y="5"/>
                  </a:lnTo>
                  <a:lnTo>
                    <a:pt x="88" y="7"/>
                  </a:lnTo>
                  <a:lnTo>
                    <a:pt x="91" y="10"/>
                  </a:lnTo>
                  <a:lnTo>
                    <a:pt x="91" y="10"/>
                  </a:lnTo>
                  <a:close/>
                </a:path>
              </a:pathLst>
            </a:custGeom>
            <a:solidFill>
              <a:srgbClr val="000000"/>
            </a:solidFill>
            <a:ln w="9525">
              <a:noFill/>
              <a:round/>
              <a:headEnd/>
              <a:tailEnd/>
            </a:ln>
          </p:spPr>
          <p:txBody>
            <a:bodyPr/>
            <a:lstStyle/>
            <a:p>
              <a:endParaRPr lang="en-AU"/>
            </a:p>
          </p:txBody>
        </p:sp>
        <p:sp>
          <p:nvSpPr>
            <p:cNvPr id="51603" name="Freeform 403"/>
            <p:cNvSpPr>
              <a:spLocks/>
            </p:cNvSpPr>
            <p:nvPr/>
          </p:nvSpPr>
          <p:spPr bwMode="auto">
            <a:xfrm>
              <a:off x="1818" y="2561"/>
              <a:ext cx="106" cy="130"/>
            </a:xfrm>
            <a:custGeom>
              <a:avLst/>
              <a:gdLst/>
              <a:ahLst/>
              <a:cxnLst>
                <a:cxn ang="0">
                  <a:pos x="7" y="23"/>
                </a:cxn>
                <a:cxn ang="0">
                  <a:pos x="26" y="26"/>
                </a:cxn>
                <a:cxn ang="0">
                  <a:pos x="49" y="16"/>
                </a:cxn>
                <a:cxn ang="0">
                  <a:pos x="64" y="2"/>
                </a:cxn>
                <a:cxn ang="0">
                  <a:pos x="87" y="12"/>
                </a:cxn>
                <a:cxn ang="0">
                  <a:pos x="92" y="21"/>
                </a:cxn>
                <a:cxn ang="0">
                  <a:pos x="99" y="38"/>
                </a:cxn>
                <a:cxn ang="0">
                  <a:pos x="104" y="59"/>
                </a:cxn>
                <a:cxn ang="0">
                  <a:pos x="104" y="80"/>
                </a:cxn>
                <a:cxn ang="0">
                  <a:pos x="102" y="102"/>
                </a:cxn>
                <a:cxn ang="0">
                  <a:pos x="94" y="118"/>
                </a:cxn>
                <a:cxn ang="0">
                  <a:pos x="90" y="128"/>
                </a:cxn>
                <a:cxn ang="0">
                  <a:pos x="54" y="116"/>
                </a:cxn>
                <a:cxn ang="0">
                  <a:pos x="2" y="71"/>
                </a:cxn>
                <a:cxn ang="0">
                  <a:pos x="16" y="71"/>
                </a:cxn>
                <a:cxn ang="0">
                  <a:pos x="28" y="73"/>
                </a:cxn>
                <a:cxn ang="0">
                  <a:pos x="45" y="80"/>
                </a:cxn>
                <a:cxn ang="0">
                  <a:pos x="59" y="85"/>
                </a:cxn>
                <a:cxn ang="0">
                  <a:pos x="68" y="95"/>
                </a:cxn>
                <a:cxn ang="0">
                  <a:pos x="78" y="104"/>
                </a:cxn>
                <a:cxn ang="0">
                  <a:pos x="83" y="92"/>
                </a:cxn>
                <a:cxn ang="0">
                  <a:pos x="85" y="80"/>
                </a:cxn>
                <a:cxn ang="0">
                  <a:pos x="87" y="66"/>
                </a:cxn>
                <a:cxn ang="0">
                  <a:pos x="85" y="47"/>
                </a:cxn>
                <a:cxn ang="0">
                  <a:pos x="80" y="33"/>
                </a:cxn>
                <a:cxn ang="0">
                  <a:pos x="75" y="21"/>
                </a:cxn>
                <a:cxn ang="0">
                  <a:pos x="71" y="19"/>
                </a:cxn>
                <a:cxn ang="0">
                  <a:pos x="59" y="33"/>
                </a:cxn>
                <a:cxn ang="0">
                  <a:pos x="47" y="40"/>
                </a:cxn>
                <a:cxn ang="0">
                  <a:pos x="35" y="42"/>
                </a:cxn>
                <a:cxn ang="0">
                  <a:pos x="23" y="38"/>
                </a:cxn>
                <a:cxn ang="0">
                  <a:pos x="7" y="26"/>
                </a:cxn>
                <a:cxn ang="0">
                  <a:pos x="4" y="23"/>
                </a:cxn>
              </a:cxnLst>
              <a:rect l="0" t="0" r="r" b="b"/>
              <a:pathLst>
                <a:path w="106" h="130">
                  <a:moveTo>
                    <a:pt x="4" y="23"/>
                  </a:moveTo>
                  <a:lnTo>
                    <a:pt x="7" y="23"/>
                  </a:lnTo>
                  <a:lnTo>
                    <a:pt x="14" y="26"/>
                  </a:lnTo>
                  <a:lnTo>
                    <a:pt x="26" y="26"/>
                  </a:lnTo>
                  <a:lnTo>
                    <a:pt x="38" y="23"/>
                  </a:lnTo>
                  <a:lnTo>
                    <a:pt x="49" y="16"/>
                  </a:lnTo>
                  <a:lnTo>
                    <a:pt x="59" y="9"/>
                  </a:lnTo>
                  <a:lnTo>
                    <a:pt x="64" y="2"/>
                  </a:lnTo>
                  <a:lnTo>
                    <a:pt x="66" y="0"/>
                  </a:lnTo>
                  <a:lnTo>
                    <a:pt x="87" y="12"/>
                  </a:lnTo>
                  <a:lnTo>
                    <a:pt x="90" y="16"/>
                  </a:lnTo>
                  <a:lnTo>
                    <a:pt x="92" y="21"/>
                  </a:lnTo>
                  <a:lnTo>
                    <a:pt x="97" y="31"/>
                  </a:lnTo>
                  <a:lnTo>
                    <a:pt x="99" y="38"/>
                  </a:lnTo>
                  <a:lnTo>
                    <a:pt x="102" y="47"/>
                  </a:lnTo>
                  <a:lnTo>
                    <a:pt x="104" y="59"/>
                  </a:lnTo>
                  <a:lnTo>
                    <a:pt x="106" y="71"/>
                  </a:lnTo>
                  <a:lnTo>
                    <a:pt x="104" y="80"/>
                  </a:lnTo>
                  <a:lnTo>
                    <a:pt x="104" y="92"/>
                  </a:lnTo>
                  <a:lnTo>
                    <a:pt x="102" y="102"/>
                  </a:lnTo>
                  <a:lnTo>
                    <a:pt x="99" y="111"/>
                  </a:lnTo>
                  <a:lnTo>
                    <a:pt x="94" y="118"/>
                  </a:lnTo>
                  <a:lnTo>
                    <a:pt x="92" y="126"/>
                  </a:lnTo>
                  <a:lnTo>
                    <a:pt x="90" y="128"/>
                  </a:lnTo>
                  <a:lnTo>
                    <a:pt x="90" y="130"/>
                  </a:lnTo>
                  <a:lnTo>
                    <a:pt x="54" y="116"/>
                  </a:lnTo>
                  <a:lnTo>
                    <a:pt x="0" y="116"/>
                  </a:lnTo>
                  <a:lnTo>
                    <a:pt x="2" y="71"/>
                  </a:lnTo>
                  <a:lnTo>
                    <a:pt x="4" y="71"/>
                  </a:lnTo>
                  <a:lnTo>
                    <a:pt x="16" y="71"/>
                  </a:lnTo>
                  <a:lnTo>
                    <a:pt x="23" y="71"/>
                  </a:lnTo>
                  <a:lnTo>
                    <a:pt x="28" y="73"/>
                  </a:lnTo>
                  <a:lnTo>
                    <a:pt x="35" y="76"/>
                  </a:lnTo>
                  <a:lnTo>
                    <a:pt x="45" y="80"/>
                  </a:lnTo>
                  <a:lnTo>
                    <a:pt x="52" y="80"/>
                  </a:lnTo>
                  <a:lnTo>
                    <a:pt x="59" y="85"/>
                  </a:lnTo>
                  <a:lnTo>
                    <a:pt x="64" y="90"/>
                  </a:lnTo>
                  <a:lnTo>
                    <a:pt x="68" y="95"/>
                  </a:lnTo>
                  <a:lnTo>
                    <a:pt x="73" y="102"/>
                  </a:lnTo>
                  <a:lnTo>
                    <a:pt x="78" y="104"/>
                  </a:lnTo>
                  <a:lnTo>
                    <a:pt x="78" y="102"/>
                  </a:lnTo>
                  <a:lnTo>
                    <a:pt x="83" y="92"/>
                  </a:lnTo>
                  <a:lnTo>
                    <a:pt x="83" y="85"/>
                  </a:lnTo>
                  <a:lnTo>
                    <a:pt x="85" y="80"/>
                  </a:lnTo>
                  <a:lnTo>
                    <a:pt x="87" y="73"/>
                  </a:lnTo>
                  <a:lnTo>
                    <a:pt x="87" y="66"/>
                  </a:lnTo>
                  <a:lnTo>
                    <a:pt x="85" y="57"/>
                  </a:lnTo>
                  <a:lnTo>
                    <a:pt x="85" y="47"/>
                  </a:lnTo>
                  <a:lnTo>
                    <a:pt x="83" y="38"/>
                  </a:lnTo>
                  <a:lnTo>
                    <a:pt x="80" y="33"/>
                  </a:lnTo>
                  <a:lnTo>
                    <a:pt x="78" y="26"/>
                  </a:lnTo>
                  <a:lnTo>
                    <a:pt x="75" y="21"/>
                  </a:lnTo>
                  <a:lnTo>
                    <a:pt x="75" y="16"/>
                  </a:lnTo>
                  <a:lnTo>
                    <a:pt x="71" y="19"/>
                  </a:lnTo>
                  <a:lnTo>
                    <a:pt x="66" y="28"/>
                  </a:lnTo>
                  <a:lnTo>
                    <a:pt x="59" y="33"/>
                  </a:lnTo>
                  <a:lnTo>
                    <a:pt x="54" y="38"/>
                  </a:lnTo>
                  <a:lnTo>
                    <a:pt x="47" y="40"/>
                  </a:lnTo>
                  <a:lnTo>
                    <a:pt x="42" y="42"/>
                  </a:lnTo>
                  <a:lnTo>
                    <a:pt x="35" y="42"/>
                  </a:lnTo>
                  <a:lnTo>
                    <a:pt x="28" y="40"/>
                  </a:lnTo>
                  <a:lnTo>
                    <a:pt x="23" y="38"/>
                  </a:lnTo>
                  <a:lnTo>
                    <a:pt x="16" y="35"/>
                  </a:lnTo>
                  <a:lnTo>
                    <a:pt x="7" y="26"/>
                  </a:lnTo>
                  <a:lnTo>
                    <a:pt x="4" y="23"/>
                  </a:lnTo>
                  <a:lnTo>
                    <a:pt x="4" y="23"/>
                  </a:lnTo>
                  <a:close/>
                </a:path>
              </a:pathLst>
            </a:custGeom>
            <a:solidFill>
              <a:srgbClr val="000000"/>
            </a:solidFill>
            <a:ln w="9525">
              <a:noFill/>
              <a:round/>
              <a:headEnd/>
              <a:tailEnd/>
            </a:ln>
          </p:spPr>
          <p:txBody>
            <a:bodyPr/>
            <a:lstStyle/>
            <a:p>
              <a:endParaRPr lang="en-AU"/>
            </a:p>
          </p:txBody>
        </p:sp>
        <p:sp>
          <p:nvSpPr>
            <p:cNvPr id="51604" name="Freeform 404"/>
            <p:cNvSpPr>
              <a:spLocks/>
            </p:cNvSpPr>
            <p:nvPr/>
          </p:nvSpPr>
          <p:spPr bwMode="auto">
            <a:xfrm>
              <a:off x="1865" y="2746"/>
              <a:ext cx="230" cy="254"/>
            </a:xfrm>
            <a:custGeom>
              <a:avLst/>
              <a:gdLst/>
              <a:ahLst/>
              <a:cxnLst>
                <a:cxn ang="0">
                  <a:pos x="171" y="81"/>
                </a:cxn>
                <a:cxn ang="0">
                  <a:pos x="161" y="66"/>
                </a:cxn>
                <a:cxn ang="0">
                  <a:pos x="147" y="47"/>
                </a:cxn>
                <a:cxn ang="0">
                  <a:pos x="128" y="28"/>
                </a:cxn>
                <a:cxn ang="0">
                  <a:pos x="109" y="24"/>
                </a:cxn>
                <a:cxn ang="0">
                  <a:pos x="97" y="24"/>
                </a:cxn>
                <a:cxn ang="0">
                  <a:pos x="78" y="28"/>
                </a:cxn>
                <a:cxn ang="0">
                  <a:pos x="55" y="45"/>
                </a:cxn>
                <a:cxn ang="0">
                  <a:pos x="40" y="62"/>
                </a:cxn>
                <a:cxn ang="0">
                  <a:pos x="33" y="74"/>
                </a:cxn>
                <a:cxn ang="0">
                  <a:pos x="26" y="90"/>
                </a:cxn>
                <a:cxn ang="0">
                  <a:pos x="24" y="114"/>
                </a:cxn>
                <a:cxn ang="0">
                  <a:pos x="28" y="133"/>
                </a:cxn>
                <a:cxn ang="0">
                  <a:pos x="40" y="147"/>
                </a:cxn>
                <a:cxn ang="0">
                  <a:pos x="62" y="157"/>
                </a:cxn>
                <a:cxn ang="0">
                  <a:pos x="83" y="159"/>
                </a:cxn>
                <a:cxn ang="0">
                  <a:pos x="102" y="159"/>
                </a:cxn>
                <a:cxn ang="0">
                  <a:pos x="114" y="159"/>
                </a:cxn>
                <a:cxn ang="0">
                  <a:pos x="123" y="188"/>
                </a:cxn>
                <a:cxn ang="0">
                  <a:pos x="204" y="154"/>
                </a:cxn>
                <a:cxn ang="0">
                  <a:pos x="102" y="254"/>
                </a:cxn>
                <a:cxn ang="0">
                  <a:pos x="93" y="233"/>
                </a:cxn>
                <a:cxn ang="0">
                  <a:pos x="100" y="211"/>
                </a:cxn>
                <a:cxn ang="0">
                  <a:pos x="102" y="190"/>
                </a:cxn>
                <a:cxn ang="0">
                  <a:pos x="97" y="176"/>
                </a:cxn>
                <a:cxn ang="0">
                  <a:pos x="95" y="173"/>
                </a:cxn>
                <a:cxn ang="0">
                  <a:pos x="81" y="176"/>
                </a:cxn>
                <a:cxn ang="0">
                  <a:pos x="62" y="178"/>
                </a:cxn>
                <a:cxn ang="0">
                  <a:pos x="40" y="178"/>
                </a:cxn>
                <a:cxn ang="0">
                  <a:pos x="19" y="164"/>
                </a:cxn>
                <a:cxn ang="0">
                  <a:pos x="9" y="150"/>
                </a:cxn>
                <a:cxn ang="0">
                  <a:pos x="5" y="135"/>
                </a:cxn>
                <a:cxn ang="0">
                  <a:pos x="0" y="121"/>
                </a:cxn>
                <a:cxn ang="0">
                  <a:pos x="0" y="107"/>
                </a:cxn>
                <a:cxn ang="0">
                  <a:pos x="0" y="93"/>
                </a:cxn>
                <a:cxn ang="0">
                  <a:pos x="5" y="76"/>
                </a:cxn>
                <a:cxn ang="0">
                  <a:pos x="14" y="62"/>
                </a:cxn>
                <a:cxn ang="0">
                  <a:pos x="24" y="47"/>
                </a:cxn>
                <a:cxn ang="0">
                  <a:pos x="38" y="33"/>
                </a:cxn>
                <a:cxn ang="0">
                  <a:pos x="52" y="21"/>
                </a:cxn>
                <a:cxn ang="0">
                  <a:pos x="69" y="12"/>
                </a:cxn>
                <a:cxn ang="0">
                  <a:pos x="85" y="5"/>
                </a:cxn>
                <a:cxn ang="0">
                  <a:pos x="102" y="0"/>
                </a:cxn>
                <a:cxn ang="0">
                  <a:pos x="119" y="0"/>
                </a:cxn>
                <a:cxn ang="0">
                  <a:pos x="133" y="5"/>
                </a:cxn>
                <a:cxn ang="0">
                  <a:pos x="147" y="12"/>
                </a:cxn>
                <a:cxn ang="0">
                  <a:pos x="164" y="28"/>
                </a:cxn>
                <a:cxn ang="0">
                  <a:pos x="183" y="52"/>
                </a:cxn>
                <a:cxn ang="0">
                  <a:pos x="190" y="69"/>
                </a:cxn>
                <a:cxn ang="0">
                  <a:pos x="173" y="83"/>
                </a:cxn>
              </a:cxnLst>
              <a:rect l="0" t="0" r="r" b="b"/>
              <a:pathLst>
                <a:path w="230" h="254">
                  <a:moveTo>
                    <a:pt x="173" y="83"/>
                  </a:moveTo>
                  <a:lnTo>
                    <a:pt x="171" y="81"/>
                  </a:lnTo>
                  <a:lnTo>
                    <a:pt x="166" y="74"/>
                  </a:lnTo>
                  <a:lnTo>
                    <a:pt x="161" y="66"/>
                  </a:lnTo>
                  <a:lnTo>
                    <a:pt x="154" y="57"/>
                  </a:lnTo>
                  <a:lnTo>
                    <a:pt x="147" y="47"/>
                  </a:lnTo>
                  <a:lnTo>
                    <a:pt x="138" y="38"/>
                  </a:lnTo>
                  <a:lnTo>
                    <a:pt x="128" y="28"/>
                  </a:lnTo>
                  <a:lnTo>
                    <a:pt x="116" y="26"/>
                  </a:lnTo>
                  <a:lnTo>
                    <a:pt x="109" y="24"/>
                  </a:lnTo>
                  <a:lnTo>
                    <a:pt x="104" y="24"/>
                  </a:lnTo>
                  <a:lnTo>
                    <a:pt x="97" y="24"/>
                  </a:lnTo>
                  <a:lnTo>
                    <a:pt x="90" y="26"/>
                  </a:lnTo>
                  <a:lnTo>
                    <a:pt x="78" y="28"/>
                  </a:lnTo>
                  <a:lnTo>
                    <a:pt x="66" y="38"/>
                  </a:lnTo>
                  <a:lnTo>
                    <a:pt x="55" y="45"/>
                  </a:lnTo>
                  <a:lnTo>
                    <a:pt x="45" y="57"/>
                  </a:lnTo>
                  <a:lnTo>
                    <a:pt x="40" y="62"/>
                  </a:lnTo>
                  <a:lnTo>
                    <a:pt x="36" y="66"/>
                  </a:lnTo>
                  <a:lnTo>
                    <a:pt x="33" y="74"/>
                  </a:lnTo>
                  <a:lnTo>
                    <a:pt x="31" y="81"/>
                  </a:lnTo>
                  <a:lnTo>
                    <a:pt x="26" y="90"/>
                  </a:lnTo>
                  <a:lnTo>
                    <a:pt x="24" y="102"/>
                  </a:lnTo>
                  <a:lnTo>
                    <a:pt x="24" y="114"/>
                  </a:lnTo>
                  <a:lnTo>
                    <a:pt x="26" y="123"/>
                  </a:lnTo>
                  <a:lnTo>
                    <a:pt x="28" y="133"/>
                  </a:lnTo>
                  <a:lnTo>
                    <a:pt x="36" y="142"/>
                  </a:lnTo>
                  <a:lnTo>
                    <a:pt x="40" y="147"/>
                  </a:lnTo>
                  <a:lnTo>
                    <a:pt x="52" y="154"/>
                  </a:lnTo>
                  <a:lnTo>
                    <a:pt x="62" y="157"/>
                  </a:lnTo>
                  <a:lnTo>
                    <a:pt x="71" y="159"/>
                  </a:lnTo>
                  <a:lnTo>
                    <a:pt x="83" y="159"/>
                  </a:lnTo>
                  <a:lnTo>
                    <a:pt x="93" y="159"/>
                  </a:lnTo>
                  <a:lnTo>
                    <a:pt x="102" y="159"/>
                  </a:lnTo>
                  <a:lnTo>
                    <a:pt x="109" y="159"/>
                  </a:lnTo>
                  <a:lnTo>
                    <a:pt x="114" y="159"/>
                  </a:lnTo>
                  <a:lnTo>
                    <a:pt x="116" y="159"/>
                  </a:lnTo>
                  <a:lnTo>
                    <a:pt x="123" y="188"/>
                  </a:lnTo>
                  <a:lnTo>
                    <a:pt x="114" y="223"/>
                  </a:lnTo>
                  <a:lnTo>
                    <a:pt x="204" y="154"/>
                  </a:lnTo>
                  <a:lnTo>
                    <a:pt x="230" y="161"/>
                  </a:lnTo>
                  <a:lnTo>
                    <a:pt x="102" y="254"/>
                  </a:lnTo>
                  <a:lnTo>
                    <a:pt x="93" y="235"/>
                  </a:lnTo>
                  <a:lnTo>
                    <a:pt x="93" y="233"/>
                  </a:lnTo>
                  <a:lnTo>
                    <a:pt x="97" y="223"/>
                  </a:lnTo>
                  <a:lnTo>
                    <a:pt x="100" y="211"/>
                  </a:lnTo>
                  <a:lnTo>
                    <a:pt x="102" y="202"/>
                  </a:lnTo>
                  <a:lnTo>
                    <a:pt x="102" y="190"/>
                  </a:lnTo>
                  <a:lnTo>
                    <a:pt x="100" y="183"/>
                  </a:lnTo>
                  <a:lnTo>
                    <a:pt x="97" y="176"/>
                  </a:lnTo>
                  <a:lnTo>
                    <a:pt x="97" y="173"/>
                  </a:lnTo>
                  <a:lnTo>
                    <a:pt x="95" y="173"/>
                  </a:lnTo>
                  <a:lnTo>
                    <a:pt x="90" y="176"/>
                  </a:lnTo>
                  <a:lnTo>
                    <a:pt x="81" y="176"/>
                  </a:lnTo>
                  <a:lnTo>
                    <a:pt x="74" y="178"/>
                  </a:lnTo>
                  <a:lnTo>
                    <a:pt x="62" y="178"/>
                  </a:lnTo>
                  <a:lnTo>
                    <a:pt x="52" y="180"/>
                  </a:lnTo>
                  <a:lnTo>
                    <a:pt x="40" y="178"/>
                  </a:lnTo>
                  <a:lnTo>
                    <a:pt x="31" y="173"/>
                  </a:lnTo>
                  <a:lnTo>
                    <a:pt x="19" y="164"/>
                  </a:lnTo>
                  <a:lnTo>
                    <a:pt x="14" y="157"/>
                  </a:lnTo>
                  <a:lnTo>
                    <a:pt x="9" y="150"/>
                  </a:lnTo>
                  <a:lnTo>
                    <a:pt x="7" y="142"/>
                  </a:lnTo>
                  <a:lnTo>
                    <a:pt x="5" y="135"/>
                  </a:lnTo>
                  <a:lnTo>
                    <a:pt x="2" y="131"/>
                  </a:lnTo>
                  <a:lnTo>
                    <a:pt x="0" y="121"/>
                  </a:lnTo>
                  <a:lnTo>
                    <a:pt x="0" y="116"/>
                  </a:lnTo>
                  <a:lnTo>
                    <a:pt x="0" y="107"/>
                  </a:lnTo>
                  <a:lnTo>
                    <a:pt x="0" y="100"/>
                  </a:lnTo>
                  <a:lnTo>
                    <a:pt x="0" y="93"/>
                  </a:lnTo>
                  <a:lnTo>
                    <a:pt x="2" y="83"/>
                  </a:lnTo>
                  <a:lnTo>
                    <a:pt x="5" y="76"/>
                  </a:lnTo>
                  <a:lnTo>
                    <a:pt x="9" y="71"/>
                  </a:lnTo>
                  <a:lnTo>
                    <a:pt x="14" y="62"/>
                  </a:lnTo>
                  <a:lnTo>
                    <a:pt x="19" y="55"/>
                  </a:lnTo>
                  <a:lnTo>
                    <a:pt x="24" y="47"/>
                  </a:lnTo>
                  <a:lnTo>
                    <a:pt x="31" y="40"/>
                  </a:lnTo>
                  <a:lnTo>
                    <a:pt x="38" y="33"/>
                  </a:lnTo>
                  <a:lnTo>
                    <a:pt x="45" y="28"/>
                  </a:lnTo>
                  <a:lnTo>
                    <a:pt x="52" y="21"/>
                  </a:lnTo>
                  <a:lnTo>
                    <a:pt x="62" y="19"/>
                  </a:lnTo>
                  <a:lnTo>
                    <a:pt x="69" y="12"/>
                  </a:lnTo>
                  <a:lnTo>
                    <a:pt x="76" y="9"/>
                  </a:lnTo>
                  <a:lnTo>
                    <a:pt x="85" y="5"/>
                  </a:lnTo>
                  <a:lnTo>
                    <a:pt x="95" y="5"/>
                  </a:lnTo>
                  <a:lnTo>
                    <a:pt x="102" y="0"/>
                  </a:lnTo>
                  <a:lnTo>
                    <a:pt x="109" y="0"/>
                  </a:lnTo>
                  <a:lnTo>
                    <a:pt x="119" y="0"/>
                  </a:lnTo>
                  <a:lnTo>
                    <a:pt x="128" y="5"/>
                  </a:lnTo>
                  <a:lnTo>
                    <a:pt x="133" y="5"/>
                  </a:lnTo>
                  <a:lnTo>
                    <a:pt x="140" y="9"/>
                  </a:lnTo>
                  <a:lnTo>
                    <a:pt x="147" y="12"/>
                  </a:lnTo>
                  <a:lnTo>
                    <a:pt x="154" y="19"/>
                  </a:lnTo>
                  <a:lnTo>
                    <a:pt x="164" y="28"/>
                  </a:lnTo>
                  <a:lnTo>
                    <a:pt x="176" y="40"/>
                  </a:lnTo>
                  <a:lnTo>
                    <a:pt x="183" y="52"/>
                  </a:lnTo>
                  <a:lnTo>
                    <a:pt x="187" y="62"/>
                  </a:lnTo>
                  <a:lnTo>
                    <a:pt x="190" y="69"/>
                  </a:lnTo>
                  <a:lnTo>
                    <a:pt x="192" y="71"/>
                  </a:lnTo>
                  <a:lnTo>
                    <a:pt x="173" y="83"/>
                  </a:lnTo>
                  <a:lnTo>
                    <a:pt x="173" y="83"/>
                  </a:lnTo>
                  <a:close/>
                </a:path>
              </a:pathLst>
            </a:custGeom>
            <a:solidFill>
              <a:srgbClr val="000000"/>
            </a:solidFill>
            <a:ln w="9525">
              <a:noFill/>
              <a:round/>
              <a:headEnd/>
              <a:tailEnd/>
            </a:ln>
          </p:spPr>
          <p:txBody>
            <a:bodyPr/>
            <a:lstStyle/>
            <a:p>
              <a:endParaRPr lang="en-AU"/>
            </a:p>
          </p:txBody>
        </p:sp>
        <p:sp>
          <p:nvSpPr>
            <p:cNvPr id="51605" name="Freeform 405"/>
            <p:cNvSpPr>
              <a:spLocks/>
            </p:cNvSpPr>
            <p:nvPr/>
          </p:nvSpPr>
          <p:spPr bwMode="auto">
            <a:xfrm>
              <a:off x="2017" y="2805"/>
              <a:ext cx="225" cy="254"/>
            </a:xfrm>
            <a:custGeom>
              <a:avLst/>
              <a:gdLst/>
              <a:ahLst/>
              <a:cxnLst>
                <a:cxn ang="0">
                  <a:pos x="168" y="79"/>
                </a:cxn>
                <a:cxn ang="0">
                  <a:pos x="159" y="64"/>
                </a:cxn>
                <a:cxn ang="0">
                  <a:pos x="145" y="48"/>
                </a:cxn>
                <a:cxn ang="0">
                  <a:pos x="126" y="31"/>
                </a:cxn>
                <a:cxn ang="0">
                  <a:pos x="109" y="24"/>
                </a:cxn>
                <a:cxn ang="0">
                  <a:pos x="95" y="24"/>
                </a:cxn>
                <a:cxn ang="0">
                  <a:pos x="76" y="31"/>
                </a:cxn>
                <a:cxn ang="0">
                  <a:pos x="52" y="45"/>
                </a:cxn>
                <a:cxn ang="0">
                  <a:pos x="35" y="67"/>
                </a:cxn>
                <a:cxn ang="0">
                  <a:pos x="26" y="91"/>
                </a:cxn>
                <a:cxn ang="0">
                  <a:pos x="24" y="112"/>
                </a:cxn>
                <a:cxn ang="0">
                  <a:pos x="28" y="133"/>
                </a:cxn>
                <a:cxn ang="0">
                  <a:pos x="38" y="150"/>
                </a:cxn>
                <a:cxn ang="0">
                  <a:pos x="57" y="157"/>
                </a:cxn>
                <a:cxn ang="0">
                  <a:pos x="81" y="162"/>
                </a:cxn>
                <a:cxn ang="0">
                  <a:pos x="100" y="162"/>
                </a:cxn>
                <a:cxn ang="0">
                  <a:pos x="114" y="162"/>
                </a:cxn>
                <a:cxn ang="0">
                  <a:pos x="121" y="188"/>
                </a:cxn>
                <a:cxn ang="0">
                  <a:pos x="202" y="155"/>
                </a:cxn>
                <a:cxn ang="0">
                  <a:pos x="100" y="254"/>
                </a:cxn>
                <a:cxn ang="0">
                  <a:pos x="90" y="231"/>
                </a:cxn>
                <a:cxn ang="0">
                  <a:pos x="97" y="212"/>
                </a:cxn>
                <a:cxn ang="0">
                  <a:pos x="100" y="190"/>
                </a:cxn>
                <a:cxn ang="0">
                  <a:pos x="95" y="178"/>
                </a:cxn>
                <a:cxn ang="0">
                  <a:pos x="92" y="176"/>
                </a:cxn>
                <a:cxn ang="0">
                  <a:pos x="81" y="178"/>
                </a:cxn>
                <a:cxn ang="0">
                  <a:pos x="59" y="181"/>
                </a:cxn>
                <a:cxn ang="0">
                  <a:pos x="38" y="178"/>
                </a:cxn>
                <a:cxn ang="0">
                  <a:pos x="19" y="167"/>
                </a:cxn>
                <a:cxn ang="0">
                  <a:pos x="7" y="150"/>
                </a:cxn>
                <a:cxn ang="0">
                  <a:pos x="2" y="138"/>
                </a:cxn>
                <a:cxn ang="0">
                  <a:pos x="0" y="124"/>
                </a:cxn>
                <a:cxn ang="0">
                  <a:pos x="0" y="107"/>
                </a:cxn>
                <a:cxn ang="0">
                  <a:pos x="0" y="93"/>
                </a:cxn>
                <a:cxn ang="0">
                  <a:pos x="5" y="76"/>
                </a:cxn>
                <a:cxn ang="0">
                  <a:pos x="14" y="62"/>
                </a:cxn>
                <a:cxn ang="0">
                  <a:pos x="24" y="45"/>
                </a:cxn>
                <a:cxn ang="0">
                  <a:pos x="38" y="31"/>
                </a:cxn>
                <a:cxn ang="0">
                  <a:pos x="52" y="19"/>
                </a:cxn>
                <a:cxn ang="0">
                  <a:pos x="66" y="12"/>
                </a:cxn>
                <a:cxn ang="0">
                  <a:pos x="83" y="5"/>
                </a:cxn>
                <a:cxn ang="0">
                  <a:pos x="100" y="0"/>
                </a:cxn>
                <a:cxn ang="0">
                  <a:pos x="116" y="0"/>
                </a:cxn>
                <a:cxn ang="0">
                  <a:pos x="130" y="5"/>
                </a:cxn>
                <a:cxn ang="0">
                  <a:pos x="145" y="12"/>
                </a:cxn>
                <a:cxn ang="0">
                  <a:pos x="156" y="22"/>
                </a:cxn>
                <a:cxn ang="0">
                  <a:pos x="166" y="34"/>
                </a:cxn>
                <a:cxn ang="0">
                  <a:pos x="180" y="53"/>
                </a:cxn>
                <a:cxn ang="0">
                  <a:pos x="190" y="69"/>
                </a:cxn>
                <a:cxn ang="0">
                  <a:pos x="171" y="81"/>
                </a:cxn>
              </a:cxnLst>
              <a:rect l="0" t="0" r="r" b="b"/>
              <a:pathLst>
                <a:path w="225" h="254">
                  <a:moveTo>
                    <a:pt x="171" y="81"/>
                  </a:moveTo>
                  <a:lnTo>
                    <a:pt x="168" y="79"/>
                  </a:lnTo>
                  <a:lnTo>
                    <a:pt x="166" y="74"/>
                  </a:lnTo>
                  <a:lnTo>
                    <a:pt x="159" y="64"/>
                  </a:lnTo>
                  <a:lnTo>
                    <a:pt x="154" y="57"/>
                  </a:lnTo>
                  <a:lnTo>
                    <a:pt x="145" y="48"/>
                  </a:lnTo>
                  <a:lnTo>
                    <a:pt x="135" y="38"/>
                  </a:lnTo>
                  <a:lnTo>
                    <a:pt x="126" y="31"/>
                  </a:lnTo>
                  <a:lnTo>
                    <a:pt x="116" y="29"/>
                  </a:lnTo>
                  <a:lnTo>
                    <a:pt x="109" y="24"/>
                  </a:lnTo>
                  <a:lnTo>
                    <a:pt x="102" y="24"/>
                  </a:lnTo>
                  <a:lnTo>
                    <a:pt x="95" y="24"/>
                  </a:lnTo>
                  <a:lnTo>
                    <a:pt x="88" y="26"/>
                  </a:lnTo>
                  <a:lnTo>
                    <a:pt x="76" y="31"/>
                  </a:lnTo>
                  <a:lnTo>
                    <a:pt x="64" y="38"/>
                  </a:lnTo>
                  <a:lnTo>
                    <a:pt x="52" y="45"/>
                  </a:lnTo>
                  <a:lnTo>
                    <a:pt x="43" y="57"/>
                  </a:lnTo>
                  <a:lnTo>
                    <a:pt x="35" y="67"/>
                  </a:lnTo>
                  <a:lnTo>
                    <a:pt x="31" y="79"/>
                  </a:lnTo>
                  <a:lnTo>
                    <a:pt x="26" y="91"/>
                  </a:lnTo>
                  <a:lnTo>
                    <a:pt x="24" y="100"/>
                  </a:lnTo>
                  <a:lnTo>
                    <a:pt x="24" y="112"/>
                  </a:lnTo>
                  <a:lnTo>
                    <a:pt x="26" y="124"/>
                  </a:lnTo>
                  <a:lnTo>
                    <a:pt x="28" y="133"/>
                  </a:lnTo>
                  <a:lnTo>
                    <a:pt x="33" y="143"/>
                  </a:lnTo>
                  <a:lnTo>
                    <a:pt x="38" y="150"/>
                  </a:lnTo>
                  <a:lnTo>
                    <a:pt x="47" y="155"/>
                  </a:lnTo>
                  <a:lnTo>
                    <a:pt x="57" y="157"/>
                  </a:lnTo>
                  <a:lnTo>
                    <a:pt x="69" y="159"/>
                  </a:lnTo>
                  <a:lnTo>
                    <a:pt x="81" y="162"/>
                  </a:lnTo>
                  <a:lnTo>
                    <a:pt x="90" y="162"/>
                  </a:lnTo>
                  <a:lnTo>
                    <a:pt x="100" y="162"/>
                  </a:lnTo>
                  <a:lnTo>
                    <a:pt x="109" y="162"/>
                  </a:lnTo>
                  <a:lnTo>
                    <a:pt x="114" y="162"/>
                  </a:lnTo>
                  <a:lnTo>
                    <a:pt x="116" y="162"/>
                  </a:lnTo>
                  <a:lnTo>
                    <a:pt x="121" y="188"/>
                  </a:lnTo>
                  <a:lnTo>
                    <a:pt x="111" y="226"/>
                  </a:lnTo>
                  <a:lnTo>
                    <a:pt x="202" y="155"/>
                  </a:lnTo>
                  <a:lnTo>
                    <a:pt x="225" y="162"/>
                  </a:lnTo>
                  <a:lnTo>
                    <a:pt x="100" y="254"/>
                  </a:lnTo>
                  <a:lnTo>
                    <a:pt x="90" y="233"/>
                  </a:lnTo>
                  <a:lnTo>
                    <a:pt x="90" y="231"/>
                  </a:lnTo>
                  <a:lnTo>
                    <a:pt x="95" y="224"/>
                  </a:lnTo>
                  <a:lnTo>
                    <a:pt x="97" y="212"/>
                  </a:lnTo>
                  <a:lnTo>
                    <a:pt x="100" y="202"/>
                  </a:lnTo>
                  <a:lnTo>
                    <a:pt x="100" y="190"/>
                  </a:lnTo>
                  <a:lnTo>
                    <a:pt x="97" y="183"/>
                  </a:lnTo>
                  <a:lnTo>
                    <a:pt x="95" y="178"/>
                  </a:lnTo>
                  <a:lnTo>
                    <a:pt x="95" y="176"/>
                  </a:lnTo>
                  <a:lnTo>
                    <a:pt x="92" y="176"/>
                  </a:lnTo>
                  <a:lnTo>
                    <a:pt x="88" y="178"/>
                  </a:lnTo>
                  <a:lnTo>
                    <a:pt x="81" y="178"/>
                  </a:lnTo>
                  <a:lnTo>
                    <a:pt x="71" y="181"/>
                  </a:lnTo>
                  <a:lnTo>
                    <a:pt x="59" y="181"/>
                  </a:lnTo>
                  <a:lnTo>
                    <a:pt x="50" y="181"/>
                  </a:lnTo>
                  <a:lnTo>
                    <a:pt x="38" y="178"/>
                  </a:lnTo>
                  <a:lnTo>
                    <a:pt x="28" y="174"/>
                  </a:lnTo>
                  <a:lnTo>
                    <a:pt x="19" y="167"/>
                  </a:lnTo>
                  <a:lnTo>
                    <a:pt x="12" y="155"/>
                  </a:lnTo>
                  <a:lnTo>
                    <a:pt x="7" y="150"/>
                  </a:lnTo>
                  <a:lnTo>
                    <a:pt x="5" y="145"/>
                  </a:lnTo>
                  <a:lnTo>
                    <a:pt x="2" y="138"/>
                  </a:lnTo>
                  <a:lnTo>
                    <a:pt x="0" y="131"/>
                  </a:lnTo>
                  <a:lnTo>
                    <a:pt x="0" y="124"/>
                  </a:lnTo>
                  <a:lnTo>
                    <a:pt x="0" y="117"/>
                  </a:lnTo>
                  <a:lnTo>
                    <a:pt x="0" y="107"/>
                  </a:lnTo>
                  <a:lnTo>
                    <a:pt x="0" y="100"/>
                  </a:lnTo>
                  <a:lnTo>
                    <a:pt x="0" y="93"/>
                  </a:lnTo>
                  <a:lnTo>
                    <a:pt x="2" y="86"/>
                  </a:lnTo>
                  <a:lnTo>
                    <a:pt x="5" y="76"/>
                  </a:lnTo>
                  <a:lnTo>
                    <a:pt x="9" y="69"/>
                  </a:lnTo>
                  <a:lnTo>
                    <a:pt x="14" y="62"/>
                  </a:lnTo>
                  <a:lnTo>
                    <a:pt x="19" y="53"/>
                  </a:lnTo>
                  <a:lnTo>
                    <a:pt x="24" y="45"/>
                  </a:lnTo>
                  <a:lnTo>
                    <a:pt x="31" y="38"/>
                  </a:lnTo>
                  <a:lnTo>
                    <a:pt x="38" y="31"/>
                  </a:lnTo>
                  <a:lnTo>
                    <a:pt x="43" y="26"/>
                  </a:lnTo>
                  <a:lnTo>
                    <a:pt x="52" y="19"/>
                  </a:lnTo>
                  <a:lnTo>
                    <a:pt x="59" y="17"/>
                  </a:lnTo>
                  <a:lnTo>
                    <a:pt x="66" y="12"/>
                  </a:lnTo>
                  <a:lnTo>
                    <a:pt x="76" y="7"/>
                  </a:lnTo>
                  <a:lnTo>
                    <a:pt x="83" y="5"/>
                  </a:lnTo>
                  <a:lnTo>
                    <a:pt x="92" y="3"/>
                  </a:lnTo>
                  <a:lnTo>
                    <a:pt x="100" y="0"/>
                  </a:lnTo>
                  <a:lnTo>
                    <a:pt x="109" y="0"/>
                  </a:lnTo>
                  <a:lnTo>
                    <a:pt x="116" y="0"/>
                  </a:lnTo>
                  <a:lnTo>
                    <a:pt x="123" y="3"/>
                  </a:lnTo>
                  <a:lnTo>
                    <a:pt x="130" y="5"/>
                  </a:lnTo>
                  <a:lnTo>
                    <a:pt x="137" y="7"/>
                  </a:lnTo>
                  <a:lnTo>
                    <a:pt x="145" y="12"/>
                  </a:lnTo>
                  <a:lnTo>
                    <a:pt x="152" y="17"/>
                  </a:lnTo>
                  <a:lnTo>
                    <a:pt x="156" y="22"/>
                  </a:lnTo>
                  <a:lnTo>
                    <a:pt x="164" y="29"/>
                  </a:lnTo>
                  <a:lnTo>
                    <a:pt x="166" y="34"/>
                  </a:lnTo>
                  <a:lnTo>
                    <a:pt x="173" y="41"/>
                  </a:lnTo>
                  <a:lnTo>
                    <a:pt x="180" y="53"/>
                  </a:lnTo>
                  <a:lnTo>
                    <a:pt x="185" y="62"/>
                  </a:lnTo>
                  <a:lnTo>
                    <a:pt x="190" y="69"/>
                  </a:lnTo>
                  <a:lnTo>
                    <a:pt x="192" y="72"/>
                  </a:lnTo>
                  <a:lnTo>
                    <a:pt x="171" y="81"/>
                  </a:lnTo>
                  <a:lnTo>
                    <a:pt x="171" y="81"/>
                  </a:lnTo>
                  <a:close/>
                </a:path>
              </a:pathLst>
            </a:custGeom>
            <a:solidFill>
              <a:srgbClr val="000000"/>
            </a:solidFill>
            <a:ln w="9525">
              <a:noFill/>
              <a:round/>
              <a:headEnd/>
              <a:tailEnd/>
            </a:ln>
          </p:spPr>
          <p:txBody>
            <a:bodyPr/>
            <a:lstStyle/>
            <a:p>
              <a:endParaRPr lang="en-AU"/>
            </a:p>
          </p:txBody>
        </p:sp>
        <p:sp>
          <p:nvSpPr>
            <p:cNvPr id="51606" name="Freeform 406"/>
            <p:cNvSpPr>
              <a:spLocks/>
            </p:cNvSpPr>
            <p:nvPr/>
          </p:nvSpPr>
          <p:spPr bwMode="auto">
            <a:xfrm>
              <a:off x="2162" y="2867"/>
              <a:ext cx="227" cy="254"/>
            </a:xfrm>
            <a:custGeom>
              <a:avLst/>
              <a:gdLst/>
              <a:ahLst/>
              <a:cxnLst>
                <a:cxn ang="0">
                  <a:pos x="168" y="78"/>
                </a:cxn>
                <a:cxn ang="0">
                  <a:pos x="159" y="64"/>
                </a:cxn>
                <a:cxn ang="0">
                  <a:pos x="147" y="48"/>
                </a:cxn>
                <a:cxn ang="0">
                  <a:pos x="125" y="31"/>
                </a:cxn>
                <a:cxn ang="0">
                  <a:pos x="106" y="24"/>
                </a:cxn>
                <a:cxn ang="0">
                  <a:pos x="94" y="24"/>
                </a:cxn>
                <a:cxn ang="0">
                  <a:pos x="76" y="31"/>
                </a:cxn>
                <a:cxn ang="0">
                  <a:pos x="54" y="45"/>
                </a:cxn>
                <a:cxn ang="0">
                  <a:pos x="35" y="67"/>
                </a:cxn>
                <a:cxn ang="0">
                  <a:pos x="23" y="88"/>
                </a:cxn>
                <a:cxn ang="0">
                  <a:pos x="21" y="112"/>
                </a:cxn>
                <a:cxn ang="0">
                  <a:pos x="26" y="131"/>
                </a:cxn>
                <a:cxn ang="0">
                  <a:pos x="40" y="147"/>
                </a:cxn>
                <a:cxn ang="0">
                  <a:pos x="59" y="157"/>
                </a:cxn>
                <a:cxn ang="0">
                  <a:pos x="80" y="162"/>
                </a:cxn>
                <a:cxn ang="0">
                  <a:pos x="99" y="162"/>
                </a:cxn>
                <a:cxn ang="0">
                  <a:pos x="111" y="159"/>
                </a:cxn>
                <a:cxn ang="0">
                  <a:pos x="121" y="188"/>
                </a:cxn>
                <a:cxn ang="0">
                  <a:pos x="204" y="154"/>
                </a:cxn>
                <a:cxn ang="0">
                  <a:pos x="102" y="254"/>
                </a:cxn>
                <a:cxn ang="0">
                  <a:pos x="92" y="230"/>
                </a:cxn>
                <a:cxn ang="0">
                  <a:pos x="99" y="211"/>
                </a:cxn>
                <a:cxn ang="0">
                  <a:pos x="99" y="190"/>
                </a:cxn>
                <a:cxn ang="0">
                  <a:pos x="97" y="176"/>
                </a:cxn>
                <a:cxn ang="0">
                  <a:pos x="94" y="176"/>
                </a:cxn>
                <a:cxn ang="0">
                  <a:pos x="80" y="176"/>
                </a:cxn>
                <a:cxn ang="0">
                  <a:pos x="61" y="178"/>
                </a:cxn>
                <a:cxn ang="0">
                  <a:pos x="40" y="176"/>
                </a:cxn>
                <a:cxn ang="0">
                  <a:pos x="21" y="164"/>
                </a:cxn>
                <a:cxn ang="0">
                  <a:pos x="9" y="150"/>
                </a:cxn>
                <a:cxn ang="0">
                  <a:pos x="2" y="135"/>
                </a:cxn>
                <a:cxn ang="0">
                  <a:pos x="0" y="124"/>
                </a:cxn>
                <a:cxn ang="0">
                  <a:pos x="0" y="107"/>
                </a:cxn>
                <a:cxn ang="0">
                  <a:pos x="0" y="90"/>
                </a:cxn>
                <a:cxn ang="0">
                  <a:pos x="7" y="76"/>
                </a:cxn>
                <a:cxn ang="0">
                  <a:pos x="14" y="59"/>
                </a:cxn>
                <a:cxn ang="0">
                  <a:pos x="23" y="45"/>
                </a:cxn>
                <a:cxn ang="0">
                  <a:pos x="38" y="31"/>
                </a:cxn>
                <a:cxn ang="0">
                  <a:pos x="52" y="19"/>
                </a:cxn>
                <a:cxn ang="0">
                  <a:pos x="66" y="10"/>
                </a:cxn>
                <a:cxn ang="0">
                  <a:pos x="83" y="2"/>
                </a:cxn>
                <a:cxn ang="0">
                  <a:pos x="102" y="0"/>
                </a:cxn>
                <a:cxn ang="0">
                  <a:pos x="116" y="0"/>
                </a:cxn>
                <a:cxn ang="0">
                  <a:pos x="130" y="2"/>
                </a:cxn>
                <a:cxn ang="0">
                  <a:pos x="144" y="10"/>
                </a:cxn>
                <a:cxn ang="0">
                  <a:pos x="161" y="26"/>
                </a:cxn>
                <a:cxn ang="0">
                  <a:pos x="180" y="50"/>
                </a:cxn>
                <a:cxn ang="0">
                  <a:pos x="187" y="67"/>
                </a:cxn>
                <a:cxn ang="0">
                  <a:pos x="170" y="81"/>
                </a:cxn>
              </a:cxnLst>
              <a:rect l="0" t="0" r="r" b="b"/>
              <a:pathLst>
                <a:path w="227" h="254">
                  <a:moveTo>
                    <a:pt x="170" y="81"/>
                  </a:moveTo>
                  <a:lnTo>
                    <a:pt x="168" y="78"/>
                  </a:lnTo>
                  <a:lnTo>
                    <a:pt x="166" y="74"/>
                  </a:lnTo>
                  <a:lnTo>
                    <a:pt x="159" y="64"/>
                  </a:lnTo>
                  <a:lnTo>
                    <a:pt x="154" y="57"/>
                  </a:lnTo>
                  <a:lnTo>
                    <a:pt x="147" y="48"/>
                  </a:lnTo>
                  <a:lnTo>
                    <a:pt x="137" y="38"/>
                  </a:lnTo>
                  <a:lnTo>
                    <a:pt x="125" y="31"/>
                  </a:lnTo>
                  <a:lnTo>
                    <a:pt x="113" y="29"/>
                  </a:lnTo>
                  <a:lnTo>
                    <a:pt x="106" y="24"/>
                  </a:lnTo>
                  <a:lnTo>
                    <a:pt x="102" y="24"/>
                  </a:lnTo>
                  <a:lnTo>
                    <a:pt x="94" y="24"/>
                  </a:lnTo>
                  <a:lnTo>
                    <a:pt x="90" y="26"/>
                  </a:lnTo>
                  <a:lnTo>
                    <a:pt x="76" y="31"/>
                  </a:lnTo>
                  <a:lnTo>
                    <a:pt x="66" y="38"/>
                  </a:lnTo>
                  <a:lnTo>
                    <a:pt x="54" y="45"/>
                  </a:lnTo>
                  <a:lnTo>
                    <a:pt x="45" y="55"/>
                  </a:lnTo>
                  <a:lnTo>
                    <a:pt x="35" y="67"/>
                  </a:lnTo>
                  <a:lnTo>
                    <a:pt x="30" y="78"/>
                  </a:lnTo>
                  <a:lnTo>
                    <a:pt x="23" y="88"/>
                  </a:lnTo>
                  <a:lnTo>
                    <a:pt x="21" y="100"/>
                  </a:lnTo>
                  <a:lnTo>
                    <a:pt x="21" y="112"/>
                  </a:lnTo>
                  <a:lnTo>
                    <a:pt x="23" y="124"/>
                  </a:lnTo>
                  <a:lnTo>
                    <a:pt x="26" y="131"/>
                  </a:lnTo>
                  <a:lnTo>
                    <a:pt x="33" y="140"/>
                  </a:lnTo>
                  <a:lnTo>
                    <a:pt x="40" y="147"/>
                  </a:lnTo>
                  <a:lnTo>
                    <a:pt x="49" y="154"/>
                  </a:lnTo>
                  <a:lnTo>
                    <a:pt x="59" y="157"/>
                  </a:lnTo>
                  <a:lnTo>
                    <a:pt x="68" y="159"/>
                  </a:lnTo>
                  <a:lnTo>
                    <a:pt x="80" y="162"/>
                  </a:lnTo>
                  <a:lnTo>
                    <a:pt x="90" y="162"/>
                  </a:lnTo>
                  <a:lnTo>
                    <a:pt x="99" y="162"/>
                  </a:lnTo>
                  <a:lnTo>
                    <a:pt x="106" y="159"/>
                  </a:lnTo>
                  <a:lnTo>
                    <a:pt x="111" y="159"/>
                  </a:lnTo>
                  <a:lnTo>
                    <a:pt x="113" y="159"/>
                  </a:lnTo>
                  <a:lnTo>
                    <a:pt x="121" y="188"/>
                  </a:lnTo>
                  <a:lnTo>
                    <a:pt x="111" y="223"/>
                  </a:lnTo>
                  <a:lnTo>
                    <a:pt x="204" y="154"/>
                  </a:lnTo>
                  <a:lnTo>
                    <a:pt x="227" y="159"/>
                  </a:lnTo>
                  <a:lnTo>
                    <a:pt x="102" y="254"/>
                  </a:lnTo>
                  <a:lnTo>
                    <a:pt x="92" y="233"/>
                  </a:lnTo>
                  <a:lnTo>
                    <a:pt x="92" y="230"/>
                  </a:lnTo>
                  <a:lnTo>
                    <a:pt x="94" y="221"/>
                  </a:lnTo>
                  <a:lnTo>
                    <a:pt x="99" y="211"/>
                  </a:lnTo>
                  <a:lnTo>
                    <a:pt x="102" y="202"/>
                  </a:lnTo>
                  <a:lnTo>
                    <a:pt x="99" y="190"/>
                  </a:lnTo>
                  <a:lnTo>
                    <a:pt x="99" y="181"/>
                  </a:lnTo>
                  <a:lnTo>
                    <a:pt x="97" y="176"/>
                  </a:lnTo>
                  <a:lnTo>
                    <a:pt x="97" y="176"/>
                  </a:lnTo>
                  <a:lnTo>
                    <a:pt x="94" y="176"/>
                  </a:lnTo>
                  <a:lnTo>
                    <a:pt x="90" y="176"/>
                  </a:lnTo>
                  <a:lnTo>
                    <a:pt x="80" y="176"/>
                  </a:lnTo>
                  <a:lnTo>
                    <a:pt x="71" y="178"/>
                  </a:lnTo>
                  <a:lnTo>
                    <a:pt x="61" y="178"/>
                  </a:lnTo>
                  <a:lnTo>
                    <a:pt x="52" y="178"/>
                  </a:lnTo>
                  <a:lnTo>
                    <a:pt x="40" y="176"/>
                  </a:lnTo>
                  <a:lnTo>
                    <a:pt x="30" y="171"/>
                  </a:lnTo>
                  <a:lnTo>
                    <a:pt x="21" y="164"/>
                  </a:lnTo>
                  <a:lnTo>
                    <a:pt x="11" y="154"/>
                  </a:lnTo>
                  <a:lnTo>
                    <a:pt x="9" y="150"/>
                  </a:lnTo>
                  <a:lnTo>
                    <a:pt x="4" y="143"/>
                  </a:lnTo>
                  <a:lnTo>
                    <a:pt x="2" y="135"/>
                  </a:lnTo>
                  <a:lnTo>
                    <a:pt x="2" y="131"/>
                  </a:lnTo>
                  <a:lnTo>
                    <a:pt x="0" y="124"/>
                  </a:lnTo>
                  <a:lnTo>
                    <a:pt x="0" y="116"/>
                  </a:lnTo>
                  <a:lnTo>
                    <a:pt x="0" y="107"/>
                  </a:lnTo>
                  <a:lnTo>
                    <a:pt x="0" y="100"/>
                  </a:lnTo>
                  <a:lnTo>
                    <a:pt x="0" y="90"/>
                  </a:lnTo>
                  <a:lnTo>
                    <a:pt x="4" y="83"/>
                  </a:lnTo>
                  <a:lnTo>
                    <a:pt x="7" y="76"/>
                  </a:lnTo>
                  <a:lnTo>
                    <a:pt x="11" y="69"/>
                  </a:lnTo>
                  <a:lnTo>
                    <a:pt x="14" y="59"/>
                  </a:lnTo>
                  <a:lnTo>
                    <a:pt x="19" y="52"/>
                  </a:lnTo>
                  <a:lnTo>
                    <a:pt x="23" y="45"/>
                  </a:lnTo>
                  <a:lnTo>
                    <a:pt x="30" y="38"/>
                  </a:lnTo>
                  <a:lnTo>
                    <a:pt x="38" y="31"/>
                  </a:lnTo>
                  <a:lnTo>
                    <a:pt x="45" y="26"/>
                  </a:lnTo>
                  <a:lnTo>
                    <a:pt x="52" y="19"/>
                  </a:lnTo>
                  <a:lnTo>
                    <a:pt x="59" y="17"/>
                  </a:lnTo>
                  <a:lnTo>
                    <a:pt x="66" y="10"/>
                  </a:lnTo>
                  <a:lnTo>
                    <a:pt x="76" y="7"/>
                  </a:lnTo>
                  <a:lnTo>
                    <a:pt x="83" y="2"/>
                  </a:lnTo>
                  <a:lnTo>
                    <a:pt x="92" y="2"/>
                  </a:lnTo>
                  <a:lnTo>
                    <a:pt x="102" y="0"/>
                  </a:lnTo>
                  <a:lnTo>
                    <a:pt x="109" y="0"/>
                  </a:lnTo>
                  <a:lnTo>
                    <a:pt x="116" y="0"/>
                  </a:lnTo>
                  <a:lnTo>
                    <a:pt x="125" y="2"/>
                  </a:lnTo>
                  <a:lnTo>
                    <a:pt x="130" y="2"/>
                  </a:lnTo>
                  <a:lnTo>
                    <a:pt x="137" y="7"/>
                  </a:lnTo>
                  <a:lnTo>
                    <a:pt x="144" y="10"/>
                  </a:lnTo>
                  <a:lnTo>
                    <a:pt x="151" y="17"/>
                  </a:lnTo>
                  <a:lnTo>
                    <a:pt x="161" y="26"/>
                  </a:lnTo>
                  <a:lnTo>
                    <a:pt x="173" y="38"/>
                  </a:lnTo>
                  <a:lnTo>
                    <a:pt x="180" y="50"/>
                  </a:lnTo>
                  <a:lnTo>
                    <a:pt x="185" y="59"/>
                  </a:lnTo>
                  <a:lnTo>
                    <a:pt x="187" y="67"/>
                  </a:lnTo>
                  <a:lnTo>
                    <a:pt x="189" y="71"/>
                  </a:lnTo>
                  <a:lnTo>
                    <a:pt x="170" y="81"/>
                  </a:lnTo>
                  <a:lnTo>
                    <a:pt x="170" y="81"/>
                  </a:lnTo>
                  <a:close/>
                </a:path>
              </a:pathLst>
            </a:custGeom>
            <a:solidFill>
              <a:srgbClr val="000000"/>
            </a:solidFill>
            <a:ln w="9525">
              <a:noFill/>
              <a:round/>
              <a:headEnd/>
              <a:tailEnd/>
            </a:ln>
          </p:spPr>
          <p:txBody>
            <a:bodyPr/>
            <a:lstStyle/>
            <a:p>
              <a:endParaRPr lang="en-AU"/>
            </a:p>
          </p:txBody>
        </p:sp>
        <p:sp>
          <p:nvSpPr>
            <p:cNvPr id="51607" name="Freeform 407"/>
            <p:cNvSpPr>
              <a:spLocks/>
            </p:cNvSpPr>
            <p:nvPr/>
          </p:nvSpPr>
          <p:spPr bwMode="auto">
            <a:xfrm>
              <a:off x="2299" y="2922"/>
              <a:ext cx="228" cy="254"/>
            </a:xfrm>
            <a:custGeom>
              <a:avLst/>
              <a:gdLst/>
              <a:ahLst/>
              <a:cxnLst>
                <a:cxn ang="0">
                  <a:pos x="171" y="80"/>
                </a:cxn>
                <a:cxn ang="0">
                  <a:pos x="162" y="66"/>
                </a:cxn>
                <a:cxn ang="0">
                  <a:pos x="147" y="47"/>
                </a:cxn>
                <a:cxn ang="0">
                  <a:pos x="128" y="31"/>
                </a:cxn>
                <a:cxn ang="0">
                  <a:pos x="109" y="23"/>
                </a:cxn>
                <a:cxn ang="0">
                  <a:pos x="95" y="26"/>
                </a:cxn>
                <a:cxn ang="0">
                  <a:pos x="79" y="31"/>
                </a:cxn>
                <a:cxn ang="0">
                  <a:pos x="55" y="47"/>
                </a:cxn>
                <a:cxn ang="0">
                  <a:pos x="38" y="69"/>
                </a:cxn>
                <a:cxn ang="0">
                  <a:pos x="26" y="90"/>
                </a:cxn>
                <a:cxn ang="0">
                  <a:pos x="24" y="114"/>
                </a:cxn>
                <a:cxn ang="0">
                  <a:pos x="29" y="133"/>
                </a:cxn>
                <a:cxn ang="0">
                  <a:pos x="41" y="149"/>
                </a:cxn>
                <a:cxn ang="0">
                  <a:pos x="60" y="159"/>
                </a:cxn>
                <a:cxn ang="0">
                  <a:pos x="83" y="159"/>
                </a:cxn>
                <a:cxn ang="0">
                  <a:pos x="102" y="159"/>
                </a:cxn>
                <a:cxn ang="0">
                  <a:pos x="114" y="159"/>
                </a:cxn>
                <a:cxn ang="0">
                  <a:pos x="124" y="187"/>
                </a:cxn>
                <a:cxn ang="0">
                  <a:pos x="204" y="154"/>
                </a:cxn>
                <a:cxn ang="0">
                  <a:pos x="102" y="254"/>
                </a:cxn>
                <a:cxn ang="0">
                  <a:pos x="93" y="232"/>
                </a:cxn>
                <a:cxn ang="0">
                  <a:pos x="100" y="211"/>
                </a:cxn>
                <a:cxn ang="0">
                  <a:pos x="100" y="190"/>
                </a:cxn>
                <a:cxn ang="0">
                  <a:pos x="95" y="175"/>
                </a:cxn>
                <a:cxn ang="0">
                  <a:pos x="93" y="173"/>
                </a:cxn>
                <a:cxn ang="0">
                  <a:pos x="81" y="175"/>
                </a:cxn>
                <a:cxn ang="0">
                  <a:pos x="62" y="178"/>
                </a:cxn>
                <a:cxn ang="0">
                  <a:pos x="41" y="178"/>
                </a:cxn>
                <a:cxn ang="0">
                  <a:pos x="19" y="166"/>
                </a:cxn>
                <a:cxn ang="0">
                  <a:pos x="10" y="149"/>
                </a:cxn>
                <a:cxn ang="0">
                  <a:pos x="5" y="137"/>
                </a:cxn>
                <a:cxn ang="0">
                  <a:pos x="0" y="123"/>
                </a:cxn>
                <a:cxn ang="0">
                  <a:pos x="0" y="107"/>
                </a:cxn>
                <a:cxn ang="0">
                  <a:pos x="3" y="92"/>
                </a:cxn>
                <a:cxn ang="0">
                  <a:pos x="10" y="76"/>
                </a:cxn>
                <a:cxn ang="0">
                  <a:pos x="17" y="61"/>
                </a:cxn>
                <a:cxn ang="0">
                  <a:pos x="26" y="47"/>
                </a:cxn>
                <a:cxn ang="0">
                  <a:pos x="38" y="33"/>
                </a:cxn>
                <a:cxn ang="0">
                  <a:pos x="52" y="21"/>
                </a:cxn>
                <a:cxn ang="0">
                  <a:pos x="69" y="12"/>
                </a:cxn>
                <a:cxn ang="0">
                  <a:pos x="86" y="4"/>
                </a:cxn>
                <a:cxn ang="0">
                  <a:pos x="102" y="0"/>
                </a:cxn>
                <a:cxn ang="0">
                  <a:pos x="119" y="0"/>
                </a:cxn>
                <a:cxn ang="0">
                  <a:pos x="133" y="4"/>
                </a:cxn>
                <a:cxn ang="0">
                  <a:pos x="147" y="12"/>
                </a:cxn>
                <a:cxn ang="0">
                  <a:pos x="159" y="21"/>
                </a:cxn>
                <a:cxn ang="0">
                  <a:pos x="169" y="33"/>
                </a:cxn>
                <a:cxn ang="0">
                  <a:pos x="181" y="52"/>
                </a:cxn>
                <a:cxn ang="0">
                  <a:pos x="190" y="69"/>
                </a:cxn>
                <a:cxn ang="0">
                  <a:pos x="173" y="83"/>
                </a:cxn>
              </a:cxnLst>
              <a:rect l="0" t="0" r="r" b="b"/>
              <a:pathLst>
                <a:path w="228" h="254">
                  <a:moveTo>
                    <a:pt x="173" y="83"/>
                  </a:moveTo>
                  <a:lnTo>
                    <a:pt x="171" y="80"/>
                  </a:lnTo>
                  <a:lnTo>
                    <a:pt x="166" y="73"/>
                  </a:lnTo>
                  <a:lnTo>
                    <a:pt x="162" y="66"/>
                  </a:lnTo>
                  <a:lnTo>
                    <a:pt x="154" y="57"/>
                  </a:lnTo>
                  <a:lnTo>
                    <a:pt x="147" y="47"/>
                  </a:lnTo>
                  <a:lnTo>
                    <a:pt x="138" y="38"/>
                  </a:lnTo>
                  <a:lnTo>
                    <a:pt x="128" y="31"/>
                  </a:lnTo>
                  <a:lnTo>
                    <a:pt x="116" y="26"/>
                  </a:lnTo>
                  <a:lnTo>
                    <a:pt x="109" y="23"/>
                  </a:lnTo>
                  <a:lnTo>
                    <a:pt x="102" y="26"/>
                  </a:lnTo>
                  <a:lnTo>
                    <a:pt x="95" y="26"/>
                  </a:lnTo>
                  <a:lnTo>
                    <a:pt x="90" y="28"/>
                  </a:lnTo>
                  <a:lnTo>
                    <a:pt x="79" y="31"/>
                  </a:lnTo>
                  <a:lnTo>
                    <a:pt x="67" y="38"/>
                  </a:lnTo>
                  <a:lnTo>
                    <a:pt x="55" y="47"/>
                  </a:lnTo>
                  <a:lnTo>
                    <a:pt x="45" y="57"/>
                  </a:lnTo>
                  <a:lnTo>
                    <a:pt x="38" y="69"/>
                  </a:lnTo>
                  <a:lnTo>
                    <a:pt x="33" y="78"/>
                  </a:lnTo>
                  <a:lnTo>
                    <a:pt x="26" y="90"/>
                  </a:lnTo>
                  <a:lnTo>
                    <a:pt x="24" y="102"/>
                  </a:lnTo>
                  <a:lnTo>
                    <a:pt x="24" y="114"/>
                  </a:lnTo>
                  <a:lnTo>
                    <a:pt x="26" y="123"/>
                  </a:lnTo>
                  <a:lnTo>
                    <a:pt x="29" y="133"/>
                  </a:lnTo>
                  <a:lnTo>
                    <a:pt x="36" y="142"/>
                  </a:lnTo>
                  <a:lnTo>
                    <a:pt x="41" y="149"/>
                  </a:lnTo>
                  <a:lnTo>
                    <a:pt x="50" y="156"/>
                  </a:lnTo>
                  <a:lnTo>
                    <a:pt x="60" y="159"/>
                  </a:lnTo>
                  <a:lnTo>
                    <a:pt x="71" y="159"/>
                  </a:lnTo>
                  <a:lnTo>
                    <a:pt x="83" y="159"/>
                  </a:lnTo>
                  <a:lnTo>
                    <a:pt x="93" y="159"/>
                  </a:lnTo>
                  <a:lnTo>
                    <a:pt x="102" y="159"/>
                  </a:lnTo>
                  <a:lnTo>
                    <a:pt x="109" y="159"/>
                  </a:lnTo>
                  <a:lnTo>
                    <a:pt x="114" y="159"/>
                  </a:lnTo>
                  <a:lnTo>
                    <a:pt x="116" y="159"/>
                  </a:lnTo>
                  <a:lnTo>
                    <a:pt x="124" y="187"/>
                  </a:lnTo>
                  <a:lnTo>
                    <a:pt x="114" y="225"/>
                  </a:lnTo>
                  <a:lnTo>
                    <a:pt x="204" y="154"/>
                  </a:lnTo>
                  <a:lnTo>
                    <a:pt x="228" y="161"/>
                  </a:lnTo>
                  <a:lnTo>
                    <a:pt x="102" y="254"/>
                  </a:lnTo>
                  <a:lnTo>
                    <a:pt x="93" y="235"/>
                  </a:lnTo>
                  <a:lnTo>
                    <a:pt x="93" y="232"/>
                  </a:lnTo>
                  <a:lnTo>
                    <a:pt x="95" y="223"/>
                  </a:lnTo>
                  <a:lnTo>
                    <a:pt x="100" y="211"/>
                  </a:lnTo>
                  <a:lnTo>
                    <a:pt x="102" y="202"/>
                  </a:lnTo>
                  <a:lnTo>
                    <a:pt x="100" y="190"/>
                  </a:lnTo>
                  <a:lnTo>
                    <a:pt x="100" y="183"/>
                  </a:lnTo>
                  <a:lnTo>
                    <a:pt x="95" y="175"/>
                  </a:lnTo>
                  <a:lnTo>
                    <a:pt x="95" y="173"/>
                  </a:lnTo>
                  <a:lnTo>
                    <a:pt x="93" y="173"/>
                  </a:lnTo>
                  <a:lnTo>
                    <a:pt x="90" y="175"/>
                  </a:lnTo>
                  <a:lnTo>
                    <a:pt x="81" y="175"/>
                  </a:lnTo>
                  <a:lnTo>
                    <a:pt x="74" y="178"/>
                  </a:lnTo>
                  <a:lnTo>
                    <a:pt x="62" y="178"/>
                  </a:lnTo>
                  <a:lnTo>
                    <a:pt x="50" y="180"/>
                  </a:lnTo>
                  <a:lnTo>
                    <a:pt x="41" y="178"/>
                  </a:lnTo>
                  <a:lnTo>
                    <a:pt x="31" y="173"/>
                  </a:lnTo>
                  <a:lnTo>
                    <a:pt x="19" y="166"/>
                  </a:lnTo>
                  <a:lnTo>
                    <a:pt x="12" y="156"/>
                  </a:lnTo>
                  <a:lnTo>
                    <a:pt x="10" y="149"/>
                  </a:lnTo>
                  <a:lnTo>
                    <a:pt x="5" y="145"/>
                  </a:lnTo>
                  <a:lnTo>
                    <a:pt x="5" y="137"/>
                  </a:lnTo>
                  <a:lnTo>
                    <a:pt x="3" y="130"/>
                  </a:lnTo>
                  <a:lnTo>
                    <a:pt x="0" y="123"/>
                  </a:lnTo>
                  <a:lnTo>
                    <a:pt x="0" y="116"/>
                  </a:lnTo>
                  <a:lnTo>
                    <a:pt x="0" y="107"/>
                  </a:lnTo>
                  <a:lnTo>
                    <a:pt x="3" y="99"/>
                  </a:lnTo>
                  <a:lnTo>
                    <a:pt x="3" y="92"/>
                  </a:lnTo>
                  <a:lnTo>
                    <a:pt x="5" y="83"/>
                  </a:lnTo>
                  <a:lnTo>
                    <a:pt x="10" y="76"/>
                  </a:lnTo>
                  <a:lnTo>
                    <a:pt x="12" y="71"/>
                  </a:lnTo>
                  <a:lnTo>
                    <a:pt x="17" y="61"/>
                  </a:lnTo>
                  <a:lnTo>
                    <a:pt x="22" y="54"/>
                  </a:lnTo>
                  <a:lnTo>
                    <a:pt x="26" y="47"/>
                  </a:lnTo>
                  <a:lnTo>
                    <a:pt x="33" y="40"/>
                  </a:lnTo>
                  <a:lnTo>
                    <a:pt x="38" y="33"/>
                  </a:lnTo>
                  <a:lnTo>
                    <a:pt x="45" y="26"/>
                  </a:lnTo>
                  <a:lnTo>
                    <a:pt x="52" y="21"/>
                  </a:lnTo>
                  <a:lnTo>
                    <a:pt x="62" y="16"/>
                  </a:lnTo>
                  <a:lnTo>
                    <a:pt x="69" y="12"/>
                  </a:lnTo>
                  <a:lnTo>
                    <a:pt x="76" y="7"/>
                  </a:lnTo>
                  <a:lnTo>
                    <a:pt x="86" y="4"/>
                  </a:lnTo>
                  <a:lnTo>
                    <a:pt x="93" y="2"/>
                  </a:lnTo>
                  <a:lnTo>
                    <a:pt x="102" y="0"/>
                  </a:lnTo>
                  <a:lnTo>
                    <a:pt x="109" y="0"/>
                  </a:lnTo>
                  <a:lnTo>
                    <a:pt x="119" y="0"/>
                  </a:lnTo>
                  <a:lnTo>
                    <a:pt x="128" y="2"/>
                  </a:lnTo>
                  <a:lnTo>
                    <a:pt x="133" y="4"/>
                  </a:lnTo>
                  <a:lnTo>
                    <a:pt x="140" y="7"/>
                  </a:lnTo>
                  <a:lnTo>
                    <a:pt x="147" y="12"/>
                  </a:lnTo>
                  <a:lnTo>
                    <a:pt x="154" y="16"/>
                  </a:lnTo>
                  <a:lnTo>
                    <a:pt x="159" y="21"/>
                  </a:lnTo>
                  <a:lnTo>
                    <a:pt x="164" y="28"/>
                  </a:lnTo>
                  <a:lnTo>
                    <a:pt x="169" y="33"/>
                  </a:lnTo>
                  <a:lnTo>
                    <a:pt x="176" y="40"/>
                  </a:lnTo>
                  <a:lnTo>
                    <a:pt x="181" y="52"/>
                  </a:lnTo>
                  <a:lnTo>
                    <a:pt x="188" y="61"/>
                  </a:lnTo>
                  <a:lnTo>
                    <a:pt x="190" y="69"/>
                  </a:lnTo>
                  <a:lnTo>
                    <a:pt x="192" y="71"/>
                  </a:lnTo>
                  <a:lnTo>
                    <a:pt x="173" y="83"/>
                  </a:lnTo>
                  <a:lnTo>
                    <a:pt x="173" y="83"/>
                  </a:lnTo>
                  <a:close/>
                </a:path>
              </a:pathLst>
            </a:custGeom>
            <a:solidFill>
              <a:srgbClr val="000000"/>
            </a:solidFill>
            <a:ln w="9525">
              <a:noFill/>
              <a:round/>
              <a:headEnd/>
              <a:tailEnd/>
            </a:ln>
          </p:spPr>
          <p:txBody>
            <a:bodyPr/>
            <a:lstStyle/>
            <a:p>
              <a:endParaRPr lang="en-AU"/>
            </a:p>
          </p:txBody>
        </p:sp>
        <p:sp>
          <p:nvSpPr>
            <p:cNvPr id="51608" name="Freeform 408"/>
            <p:cNvSpPr>
              <a:spLocks/>
            </p:cNvSpPr>
            <p:nvPr/>
          </p:nvSpPr>
          <p:spPr bwMode="auto">
            <a:xfrm>
              <a:off x="2451" y="2983"/>
              <a:ext cx="225" cy="255"/>
            </a:xfrm>
            <a:custGeom>
              <a:avLst/>
              <a:gdLst/>
              <a:ahLst/>
              <a:cxnLst>
                <a:cxn ang="0">
                  <a:pos x="169" y="79"/>
                </a:cxn>
                <a:cxn ang="0">
                  <a:pos x="159" y="65"/>
                </a:cxn>
                <a:cxn ang="0">
                  <a:pos x="147" y="48"/>
                </a:cxn>
                <a:cxn ang="0">
                  <a:pos x="126" y="31"/>
                </a:cxn>
                <a:cxn ang="0">
                  <a:pos x="107" y="24"/>
                </a:cxn>
                <a:cxn ang="0">
                  <a:pos x="95" y="24"/>
                </a:cxn>
                <a:cxn ang="0">
                  <a:pos x="76" y="31"/>
                </a:cxn>
                <a:cxn ang="0">
                  <a:pos x="55" y="46"/>
                </a:cxn>
                <a:cxn ang="0">
                  <a:pos x="36" y="67"/>
                </a:cxn>
                <a:cxn ang="0">
                  <a:pos x="24" y="91"/>
                </a:cxn>
                <a:cxn ang="0">
                  <a:pos x="24" y="112"/>
                </a:cxn>
                <a:cxn ang="0">
                  <a:pos x="29" y="133"/>
                </a:cxn>
                <a:cxn ang="0">
                  <a:pos x="40" y="148"/>
                </a:cxn>
                <a:cxn ang="0">
                  <a:pos x="59" y="157"/>
                </a:cxn>
                <a:cxn ang="0">
                  <a:pos x="81" y="162"/>
                </a:cxn>
                <a:cxn ang="0">
                  <a:pos x="100" y="162"/>
                </a:cxn>
                <a:cxn ang="0">
                  <a:pos x="112" y="162"/>
                </a:cxn>
                <a:cxn ang="0">
                  <a:pos x="121" y="190"/>
                </a:cxn>
                <a:cxn ang="0">
                  <a:pos x="204" y="155"/>
                </a:cxn>
                <a:cxn ang="0">
                  <a:pos x="102" y="255"/>
                </a:cxn>
                <a:cxn ang="0">
                  <a:pos x="93" y="231"/>
                </a:cxn>
                <a:cxn ang="0">
                  <a:pos x="100" y="212"/>
                </a:cxn>
                <a:cxn ang="0">
                  <a:pos x="100" y="190"/>
                </a:cxn>
                <a:cxn ang="0">
                  <a:pos x="97" y="179"/>
                </a:cxn>
                <a:cxn ang="0">
                  <a:pos x="95" y="176"/>
                </a:cxn>
                <a:cxn ang="0">
                  <a:pos x="81" y="179"/>
                </a:cxn>
                <a:cxn ang="0">
                  <a:pos x="62" y="181"/>
                </a:cxn>
                <a:cxn ang="0">
                  <a:pos x="40" y="179"/>
                </a:cxn>
                <a:cxn ang="0">
                  <a:pos x="21" y="167"/>
                </a:cxn>
                <a:cxn ang="0">
                  <a:pos x="10" y="150"/>
                </a:cxn>
                <a:cxn ang="0">
                  <a:pos x="2" y="138"/>
                </a:cxn>
                <a:cxn ang="0">
                  <a:pos x="0" y="124"/>
                </a:cxn>
                <a:cxn ang="0">
                  <a:pos x="0" y="107"/>
                </a:cxn>
                <a:cxn ang="0">
                  <a:pos x="0" y="93"/>
                </a:cxn>
                <a:cxn ang="0">
                  <a:pos x="5" y="76"/>
                </a:cxn>
                <a:cxn ang="0">
                  <a:pos x="14" y="60"/>
                </a:cxn>
                <a:cxn ang="0">
                  <a:pos x="24" y="46"/>
                </a:cxn>
                <a:cxn ang="0">
                  <a:pos x="36" y="31"/>
                </a:cxn>
                <a:cxn ang="0">
                  <a:pos x="52" y="19"/>
                </a:cxn>
                <a:cxn ang="0">
                  <a:pos x="69" y="10"/>
                </a:cxn>
                <a:cxn ang="0">
                  <a:pos x="85" y="5"/>
                </a:cxn>
                <a:cxn ang="0">
                  <a:pos x="102" y="0"/>
                </a:cxn>
                <a:cxn ang="0">
                  <a:pos x="119" y="0"/>
                </a:cxn>
                <a:cxn ang="0">
                  <a:pos x="133" y="5"/>
                </a:cxn>
                <a:cxn ang="0">
                  <a:pos x="147" y="12"/>
                </a:cxn>
                <a:cxn ang="0">
                  <a:pos x="157" y="22"/>
                </a:cxn>
                <a:cxn ang="0">
                  <a:pos x="166" y="36"/>
                </a:cxn>
                <a:cxn ang="0">
                  <a:pos x="180" y="53"/>
                </a:cxn>
                <a:cxn ang="0">
                  <a:pos x="190" y="69"/>
                </a:cxn>
                <a:cxn ang="0">
                  <a:pos x="171" y="81"/>
                </a:cxn>
              </a:cxnLst>
              <a:rect l="0" t="0" r="r" b="b"/>
              <a:pathLst>
                <a:path w="225" h="255">
                  <a:moveTo>
                    <a:pt x="171" y="81"/>
                  </a:moveTo>
                  <a:lnTo>
                    <a:pt x="169" y="79"/>
                  </a:lnTo>
                  <a:lnTo>
                    <a:pt x="166" y="74"/>
                  </a:lnTo>
                  <a:lnTo>
                    <a:pt x="159" y="65"/>
                  </a:lnTo>
                  <a:lnTo>
                    <a:pt x="154" y="57"/>
                  </a:lnTo>
                  <a:lnTo>
                    <a:pt x="147" y="48"/>
                  </a:lnTo>
                  <a:lnTo>
                    <a:pt x="138" y="38"/>
                  </a:lnTo>
                  <a:lnTo>
                    <a:pt x="126" y="31"/>
                  </a:lnTo>
                  <a:lnTo>
                    <a:pt x="114" y="29"/>
                  </a:lnTo>
                  <a:lnTo>
                    <a:pt x="107" y="24"/>
                  </a:lnTo>
                  <a:lnTo>
                    <a:pt x="102" y="24"/>
                  </a:lnTo>
                  <a:lnTo>
                    <a:pt x="95" y="24"/>
                  </a:lnTo>
                  <a:lnTo>
                    <a:pt x="90" y="27"/>
                  </a:lnTo>
                  <a:lnTo>
                    <a:pt x="76" y="31"/>
                  </a:lnTo>
                  <a:lnTo>
                    <a:pt x="67" y="38"/>
                  </a:lnTo>
                  <a:lnTo>
                    <a:pt x="55" y="46"/>
                  </a:lnTo>
                  <a:lnTo>
                    <a:pt x="45" y="55"/>
                  </a:lnTo>
                  <a:lnTo>
                    <a:pt x="36" y="67"/>
                  </a:lnTo>
                  <a:lnTo>
                    <a:pt x="31" y="79"/>
                  </a:lnTo>
                  <a:lnTo>
                    <a:pt x="24" y="91"/>
                  </a:lnTo>
                  <a:lnTo>
                    <a:pt x="24" y="100"/>
                  </a:lnTo>
                  <a:lnTo>
                    <a:pt x="24" y="112"/>
                  </a:lnTo>
                  <a:lnTo>
                    <a:pt x="24" y="124"/>
                  </a:lnTo>
                  <a:lnTo>
                    <a:pt x="29" y="133"/>
                  </a:lnTo>
                  <a:lnTo>
                    <a:pt x="33" y="143"/>
                  </a:lnTo>
                  <a:lnTo>
                    <a:pt x="40" y="148"/>
                  </a:lnTo>
                  <a:lnTo>
                    <a:pt x="52" y="155"/>
                  </a:lnTo>
                  <a:lnTo>
                    <a:pt x="59" y="157"/>
                  </a:lnTo>
                  <a:lnTo>
                    <a:pt x="69" y="160"/>
                  </a:lnTo>
                  <a:lnTo>
                    <a:pt x="81" y="162"/>
                  </a:lnTo>
                  <a:lnTo>
                    <a:pt x="90" y="162"/>
                  </a:lnTo>
                  <a:lnTo>
                    <a:pt x="100" y="162"/>
                  </a:lnTo>
                  <a:lnTo>
                    <a:pt x="107" y="162"/>
                  </a:lnTo>
                  <a:lnTo>
                    <a:pt x="112" y="162"/>
                  </a:lnTo>
                  <a:lnTo>
                    <a:pt x="114" y="162"/>
                  </a:lnTo>
                  <a:lnTo>
                    <a:pt x="121" y="190"/>
                  </a:lnTo>
                  <a:lnTo>
                    <a:pt x="112" y="226"/>
                  </a:lnTo>
                  <a:lnTo>
                    <a:pt x="204" y="155"/>
                  </a:lnTo>
                  <a:lnTo>
                    <a:pt x="225" y="162"/>
                  </a:lnTo>
                  <a:lnTo>
                    <a:pt x="102" y="255"/>
                  </a:lnTo>
                  <a:lnTo>
                    <a:pt x="93" y="236"/>
                  </a:lnTo>
                  <a:lnTo>
                    <a:pt x="93" y="231"/>
                  </a:lnTo>
                  <a:lnTo>
                    <a:pt x="95" y="224"/>
                  </a:lnTo>
                  <a:lnTo>
                    <a:pt x="100" y="212"/>
                  </a:lnTo>
                  <a:lnTo>
                    <a:pt x="102" y="202"/>
                  </a:lnTo>
                  <a:lnTo>
                    <a:pt x="100" y="190"/>
                  </a:lnTo>
                  <a:lnTo>
                    <a:pt x="100" y="183"/>
                  </a:lnTo>
                  <a:lnTo>
                    <a:pt x="97" y="179"/>
                  </a:lnTo>
                  <a:lnTo>
                    <a:pt x="97" y="176"/>
                  </a:lnTo>
                  <a:lnTo>
                    <a:pt x="95" y="176"/>
                  </a:lnTo>
                  <a:lnTo>
                    <a:pt x="90" y="179"/>
                  </a:lnTo>
                  <a:lnTo>
                    <a:pt x="81" y="179"/>
                  </a:lnTo>
                  <a:lnTo>
                    <a:pt x="71" y="181"/>
                  </a:lnTo>
                  <a:lnTo>
                    <a:pt x="62" y="181"/>
                  </a:lnTo>
                  <a:lnTo>
                    <a:pt x="52" y="181"/>
                  </a:lnTo>
                  <a:lnTo>
                    <a:pt x="40" y="179"/>
                  </a:lnTo>
                  <a:lnTo>
                    <a:pt x="31" y="174"/>
                  </a:lnTo>
                  <a:lnTo>
                    <a:pt x="21" y="167"/>
                  </a:lnTo>
                  <a:lnTo>
                    <a:pt x="12" y="155"/>
                  </a:lnTo>
                  <a:lnTo>
                    <a:pt x="10" y="150"/>
                  </a:lnTo>
                  <a:lnTo>
                    <a:pt x="5" y="143"/>
                  </a:lnTo>
                  <a:lnTo>
                    <a:pt x="2" y="138"/>
                  </a:lnTo>
                  <a:lnTo>
                    <a:pt x="2" y="131"/>
                  </a:lnTo>
                  <a:lnTo>
                    <a:pt x="0" y="124"/>
                  </a:lnTo>
                  <a:lnTo>
                    <a:pt x="0" y="117"/>
                  </a:lnTo>
                  <a:lnTo>
                    <a:pt x="0" y="107"/>
                  </a:lnTo>
                  <a:lnTo>
                    <a:pt x="0" y="100"/>
                  </a:lnTo>
                  <a:lnTo>
                    <a:pt x="0" y="93"/>
                  </a:lnTo>
                  <a:lnTo>
                    <a:pt x="2" y="86"/>
                  </a:lnTo>
                  <a:lnTo>
                    <a:pt x="5" y="76"/>
                  </a:lnTo>
                  <a:lnTo>
                    <a:pt x="10" y="69"/>
                  </a:lnTo>
                  <a:lnTo>
                    <a:pt x="14" y="60"/>
                  </a:lnTo>
                  <a:lnTo>
                    <a:pt x="19" y="53"/>
                  </a:lnTo>
                  <a:lnTo>
                    <a:pt x="24" y="46"/>
                  </a:lnTo>
                  <a:lnTo>
                    <a:pt x="31" y="38"/>
                  </a:lnTo>
                  <a:lnTo>
                    <a:pt x="36" y="31"/>
                  </a:lnTo>
                  <a:lnTo>
                    <a:pt x="43" y="27"/>
                  </a:lnTo>
                  <a:lnTo>
                    <a:pt x="52" y="19"/>
                  </a:lnTo>
                  <a:lnTo>
                    <a:pt x="62" y="17"/>
                  </a:lnTo>
                  <a:lnTo>
                    <a:pt x="69" y="10"/>
                  </a:lnTo>
                  <a:lnTo>
                    <a:pt x="76" y="8"/>
                  </a:lnTo>
                  <a:lnTo>
                    <a:pt x="85" y="5"/>
                  </a:lnTo>
                  <a:lnTo>
                    <a:pt x="95" y="3"/>
                  </a:lnTo>
                  <a:lnTo>
                    <a:pt x="102" y="0"/>
                  </a:lnTo>
                  <a:lnTo>
                    <a:pt x="109" y="0"/>
                  </a:lnTo>
                  <a:lnTo>
                    <a:pt x="119" y="0"/>
                  </a:lnTo>
                  <a:lnTo>
                    <a:pt x="128" y="3"/>
                  </a:lnTo>
                  <a:lnTo>
                    <a:pt x="133" y="5"/>
                  </a:lnTo>
                  <a:lnTo>
                    <a:pt x="140" y="10"/>
                  </a:lnTo>
                  <a:lnTo>
                    <a:pt x="147" y="12"/>
                  </a:lnTo>
                  <a:lnTo>
                    <a:pt x="152" y="17"/>
                  </a:lnTo>
                  <a:lnTo>
                    <a:pt x="157" y="22"/>
                  </a:lnTo>
                  <a:lnTo>
                    <a:pt x="161" y="29"/>
                  </a:lnTo>
                  <a:lnTo>
                    <a:pt x="166" y="36"/>
                  </a:lnTo>
                  <a:lnTo>
                    <a:pt x="173" y="43"/>
                  </a:lnTo>
                  <a:lnTo>
                    <a:pt x="180" y="53"/>
                  </a:lnTo>
                  <a:lnTo>
                    <a:pt x="185" y="62"/>
                  </a:lnTo>
                  <a:lnTo>
                    <a:pt x="190" y="69"/>
                  </a:lnTo>
                  <a:lnTo>
                    <a:pt x="190" y="72"/>
                  </a:lnTo>
                  <a:lnTo>
                    <a:pt x="171" y="81"/>
                  </a:lnTo>
                  <a:lnTo>
                    <a:pt x="171" y="81"/>
                  </a:lnTo>
                  <a:close/>
                </a:path>
              </a:pathLst>
            </a:custGeom>
            <a:solidFill>
              <a:srgbClr val="000000"/>
            </a:solidFill>
            <a:ln w="9525">
              <a:noFill/>
              <a:round/>
              <a:headEnd/>
              <a:tailEnd/>
            </a:ln>
          </p:spPr>
          <p:txBody>
            <a:bodyPr/>
            <a:lstStyle/>
            <a:p>
              <a:endParaRPr lang="en-AU"/>
            </a:p>
          </p:txBody>
        </p:sp>
        <p:sp>
          <p:nvSpPr>
            <p:cNvPr id="51609" name="Freeform 409"/>
            <p:cNvSpPr>
              <a:spLocks/>
            </p:cNvSpPr>
            <p:nvPr/>
          </p:nvSpPr>
          <p:spPr bwMode="auto">
            <a:xfrm>
              <a:off x="2695" y="1983"/>
              <a:ext cx="183" cy="428"/>
            </a:xfrm>
            <a:custGeom>
              <a:avLst/>
              <a:gdLst/>
              <a:ahLst/>
              <a:cxnLst>
                <a:cxn ang="0">
                  <a:pos x="171" y="5"/>
                </a:cxn>
                <a:cxn ang="0">
                  <a:pos x="152" y="0"/>
                </a:cxn>
                <a:cxn ang="0">
                  <a:pos x="126" y="0"/>
                </a:cxn>
                <a:cxn ang="0">
                  <a:pos x="98" y="8"/>
                </a:cxn>
                <a:cxn ang="0">
                  <a:pos x="67" y="19"/>
                </a:cxn>
                <a:cxn ang="0">
                  <a:pos x="36" y="36"/>
                </a:cxn>
                <a:cxn ang="0">
                  <a:pos x="12" y="57"/>
                </a:cxn>
                <a:cxn ang="0">
                  <a:pos x="3" y="86"/>
                </a:cxn>
                <a:cxn ang="0">
                  <a:pos x="5" y="114"/>
                </a:cxn>
                <a:cxn ang="0">
                  <a:pos x="22" y="148"/>
                </a:cxn>
                <a:cxn ang="0">
                  <a:pos x="41" y="181"/>
                </a:cxn>
                <a:cxn ang="0">
                  <a:pos x="62" y="219"/>
                </a:cxn>
                <a:cxn ang="0">
                  <a:pos x="76" y="250"/>
                </a:cxn>
                <a:cxn ang="0">
                  <a:pos x="81" y="278"/>
                </a:cxn>
                <a:cxn ang="0">
                  <a:pos x="76" y="302"/>
                </a:cxn>
                <a:cxn ang="0">
                  <a:pos x="69" y="326"/>
                </a:cxn>
                <a:cxn ang="0">
                  <a:pos x="57" y="345"/>
                </a:cxn>
                <a:cxn ang="0">
                  <a:pos x="57" y="376"/>
                </a:cxn>
                <a:cxn ang="0">
                  <a:pos x="74" y="390"/>
                </a:cxn>
                <a:cxn ang="0">
                  <a:pos x="98" y="402"/>
                </a:cxn>
                <a:cxn ang="0">
                  <a:pos x="124" y="414"/>
                </a:cxn>
                <a:cxn ang="0">
                  <a:pos x="145" y="423"/>
                </a:cxn>
                <a:cxn ang="0">
                  <a:pos x="157" y="426"/>
                </a:cxn>
                <a:cxn ang="0">
                  <a:pos x="129" y="404"/>
                </a:cxn>
                <a:cxn ang="0">
                  <a:pos x="100" y="369"/>
                </a:cxn>
                <a:cxn ang="0">
                  <a:pos x="102" y="335"/>
                </a:cxn>
                <a:cxn ang="0">
                  <a:pos x="121" y="307"/>
                </a:cxn>
                <a:cxn ang="0">
                  <a:pos x="136" y="288"/>
                </a:cxn>
                <a:cxn ang="0">
                  <a:pos x="138" y="264"/>
                </a:cxn>
                <a:cxn ang="0">
                  <a:pos x="129" y="238"/>
                </a:cxn>
                <a:cxn ang="0">
                  <a:pos x="110" y="207"/>
                </a:cxn>
                <a:cxn ang="0">
                  <a:pos x="84" y="176"/>
                </a:cxn>
                <a:cxn ang="0">
                  <a:pos x="60" y="143"/>
                </a:cxn>
                <a:cxn ang="0">
                  <a:pos x="43" y="112"/>
                </a:cxn>
                <a:cxn ang="0">
                  <a:pos x="38" y="86"/>
                </a:cxn>
                <a:cxn ang="0">
                  <a:pos x="50" y="65"/>
                </a:cxn>
                <a:cxn ang="0">
                  <a:pos x="72" y="46"/>
                </a:cxn>
                <a:cxn ang="0">
                  <a:pos x="98" y="36"/>
                </a:cxn>
                <a:cxn ang="0">
                  <a:pos x="124" y="24"/>
                </a:cxn>
                <a:cxn ang="0">
                  <a:pos x="150" y="22"/>
                </a:cxn>
                <a:cxn ang="0">
                  <a:pos x="167" y="19"/>
                </a:cxn>
                <a:cxn ang="0">
                  <a:pos x="181" y="19"/>
                </a:cxn>
                <a:cxn ang="0">
                  <a:pos x="183" y="19"/>
                </a:cxn>
              </a:cxnLst>
              <a:rect l="0" t="0" r="r" b="b"/>
              <a:pathLst>
                <a:path w="183" h="428">
                  <a:moveTo>
                    <a:pt x="183" y="19"/>
                  </a:moveTo>
                  <a:lnTo>
                    <a:pt x="178" y="10"/>
                  </a:lnTo>
                  <a:lnTo>
                    <a:pt x="171" y="5"/>
                  </a:lnTo>
                  <a:lnTo>
                    <a:pt x="162" y="3"/>
                  </a:lnTo>
                  <a:lnTo>
                    <a:pt x="157" y="0"/>
                  </a:lnTo>
                  <a:lnTo>
                    <a:pt x="152" y="0"/>
                  </a:lnTo>
                  <a:lnTo>
                    <a:pt x="145" y="0"/>
                  </a:lnTo>
                  <a:lnTo>
                    <a:pt x="138" y="0"/>
                  </a:lnTo>
                  <a:lnTo>
                    <a:pt x="126" y="0"/>
                  </a:lnTo>
                  <a:lnTo>
                    <a:pt x="117" y="3"/>
                  </a:lnTo>
                  <a:lnTo>
                    <a:pt x="107" y="3"/>
                  </a:lnTo>
                  <a:lnTo>
                    <a:pt x="98" y="8"/>
                  </a:lnTo>
                  <a:lnTo>
                    <a:pt x="86" y="10"/>
                  </a:lnTo>
                  <a:lnTo>
                    <a:pt x="76" y="15"/>
                  </a:lnTo>
                  <a:lnTo>
                    <a:pt x="67" y="19"/>
                  </a:lnTo>
                  <a:lnTo>
                    <a:pt x="55" y="24"/>
                  </a:lnTo>
                  <a:lnTo>
                    <a:pt x="46" y="29"/>
                  </a:lnTo>
                  <a:lnTo>
                    <a:pt x="36" y="36"/>
                  </a:lnTo>
                  <a:lnTo>
                    <a:pt x="27" y="43"/>
                  </a:lnTo>
                  <a:lnTo>
                    <a:pt x="19" y="50"/>
                  </a:lnTo>
                  <a:lnTo>
                    <a:pt x="12" y="57"/>
                  </a:lnTo>
                  <a:lnTo>
                    <a:pt x="8" y="67"/>
                  </a:lnTo>
                  <a:lnTo>
                    <a:pt x="3" y="74"/>
                  </a:lnTo>
                  <a:lnTo>
                    <a:pt x="3" y="86"/>
                  </a:lnTo>
                  <a:lnTo>
                    <a:pt x="0" y="93"/>
                  </a:lnTo>
                  <a:lnTo>
                    <a:pt x="3" y="105"/>
                  </a:lnTo>
                  <a:lnTo>
                    <a:pt x="5" y="114"/>
                  </a:lnTo>
                  <a:lnTo>
                    <a:pt x="10" y="126"/>
                  </a:lnTo>
                  <a:lnTo>
                    <a:pt x="15" y="136"/>
                  </a:lnTo>
                  <a:lnTo>
                    <a:pt x="22" y="148"/>
                  </a:lnTo>
                  <a:lnTo>
                    <a:pt x="29" y="160"/>
                  </a:lnTo>
                  <a:lnTo>
                    <a:pt x="36" y="171"/>
                  </a:lnTo>
                  <a:lnTo>
                    <a:pt x="41" y="181"/>
                  </a:lnTo>
                  <a:lnTo>
                    <a:pt x="48" y="195"/>
                  </a:lnTo>
                  <a:lnTo>
                    <a:pt x="55" y="205"/>
                  </a:lnTo>
                  <a:lnTo>
                    <a:pt x="62" y="219"/>
                  </a:lnTo>
                  <a:lnTo>
                    <a:pt x="67" y="228"/>
                  </a:lnTo>
                  <a:lnTo>
                    <a:pt x="74" y="238"/>
                  </a:lnTo>
                  <a:lnTo>
                    <a:pt x="76" y="250"/>
                  </a:lnTo>
                  <a:lnTo>
                    <a:pt x="81" y="262"/>
                  </a:lnTo>
                  <a:lnTo>
                    <a:pt x="81" y="269"/>
                  </a:lnTo>
                  <a:lnTo>
                    <a:pt x="81" y="278"/>
                  </a:lnTo>
                  <a:lnTo>
                    <a:pt x="81" y="285"/>
                  </a:lnTo>
                  <a:lnTo>
                    <a:pt x="79" y="295"/>
                  </a:lnTo>
                  <a:lnTo>
                    <a:pt x="76" y="302"/>
                  </a:lnTo>
                  <a:lnTo>
                    <a:pt x="74" y="309"/>
                  </a:lnTo>
                  <a:lnTo>
                    <a:pt x="72" y="316"/>
                  </a:lnTo>
                  <a:lnTo>
                    <a:pt x="69" y="326"/>
                  </a:lnTo>
                  <a:lnTo>
                    <a:pt x="65" y="331"/>
                  </a:lnTo>
                  <a:lnTo>
                    <a:pt x="62" y="338"/>
                  </a:lnTo>
                  <a:lnTo>
                    <a:pt x="57" y="345"/>
                  </a:lnTo>
                  <a:lnTo>
                    <a:pt x="55" y="352"/>
                  </a:lnTo>
                  <a:lnTo>
                    <a:pt x="53" y="362"/>
                  </a:lnTo>
                  <a:lnTo>
                    <a:pt x="57" y="376"/>
                  </a:lnTo>
                  <a:lnTo>
                    <a:pt x="62" y="381"/>
                  </a:lnTo>
                  <a:lnTo>
                    <a:pt x="67" y="385"/>
                  </a:lnTo>
                  <a:lnTo>
                    <a:pt x="74" y="390"/>
                  </a:lnTo>
                  <a:lnTo>
                    <a:pt x="81" y="395"/>
                  </a:lnTo>
                  <a:lnTo>
                    <a:pt x="88" y="397"/>
                  </a:lnTo>
                  <a:lnTo>
                    <a:pt x="98" y="402"/>
                  </a:lnTo>
                  <a:lnTo>
                    <a:pt x="107" y="407"/>
                  </a:lnTo>
                  <a:lnTo>
                    <a:pt x="117" y="411"/>
                  </a:lnTo>
                  <a:lnTo>
                    <a:pt x="124" y="414"/>
                  </a:lnTo>
                  <a:lnTo>
                    <a:pt x="131" y="419"/>
                  </a:lnTo>
                  <a:lnTo>
                    <a:pt x="138" y="421"/>
                  </a:lnTo>
                  <a:lnTo>
                    <a:pt x="145" y="423"/>
                  </a:lnTo>
                  <a:lnTo>
                    <a:pt x="155" y="426"/>
                  </a:lnTo>
                  <a:lnTo>
                    <a:pt x="159" y="428"/>
                  </a:lnTo>
                  <a:lnTo>
                    <a:pt x="157" y="426"/>
                  </a:lnTo>
                  <a:lnTo>
                    <a:pt x="150" y="421"/>
                  </a:lnTo>
                  <a:lnTo>
                    <a:pt x="140" y="414"/>
                  </a:lnTo>
                  <a:lnTo>
                    <a:pt x="129" y="404"/>
                  </a:lnTo>
                  <a:lnTo>
                    <a:pt x="117" y="392"/>
                  </a:lnTo>
                  <a:lnTo>
                    <a:pt x="107" y="381"/>
                  </a:lnTo>
                  <a:lnTo>
                    <a:pt x="100" y="369"/>
                  </a:lnTo>
                  <a:lnTo>
                    <a:pt x="95" y="357"/>
                  </a:lnTo>
                  <a:lnTo>
                    <a:pt x="95" y="345"/>
                  </a:lnTo>
                  <a:lnTo>
                    <a:pt x="102" y="335"/>
                  </a:lnTo>
                  <a:lnTo>
                    <a:pt x="110" y="324"/>
                  </a:lnTo>
                  <a:lnTo>
                    <a:pt x="119" y="312"/>
                  </a:lnTo>
                  <a:lnTo>
                    <a:pt x="121" y="307"/>
                  </a:lnTo>
                  <a:lnTo>
                    <a:pt x="126" y="300"/>
                  </a:lnTo>
                  <a:lnTo>
                    <a:pt x="131" y="293"/>
                  </a:lnTo>
                  <a:lnTo>
                    <a:pt x="136" y="288"/>
                  </a:lnTo>
                  <a:lnTo>
                    <a:pt x="136" y="281"/>
                  </a:lnTo>
                  <a:lnTo>
                    <a:pt x="138" y="274"/>
                  </a:lnTo>
                  <a:lnTo>
                    <a:pt x="138" y="264"/>
                  </a:lnTo>
                  <a:lnTo>
                    <a:pt x="138" y="259"/>
                  </a:lnTo>
                  <a:lnTo>
                    <a:pt x="133" y="247"/>
                  </a:lnTo>
                  <a:lnTo>
                    <a:pt x="129" y="238"/>
                  </a:lnTo>
                  <a:lnTo>
                    <a:pt x="121" y="226"/>
                  </a:lnTo>
                  <a:lnTo>
                    <a:pt x="117" y="219"/>
                  </a:lnTo>
                  <a:lnTo>
                    <a:pt x="110" y="207"/>
                  </a:lnTo>
                  <a:lnTo>
                    <a:pt x="100" y="195"/>
                  </a:lnTo>
                  <a:lnTo>
                    <a:pt x="93" y="186"/>
                  </a:lnTo>
                  <a:lnTo>
                    <a:pt x="84" y="176"/>
                  </a:lnTo>
                  <a:lnTo>
                    <a:pt x="74" y="164"/>
                  </a:lnTo>
                  <a:lnTo>
                    <a:pt x="67" y="152"/>
                  </a:lnTo>
                  <a:lnTo>
                    <a:pt x="60" y="143"/>
                  </a:lnTo>
                  <a:lnTo>
                    <a:pt x="55" y="131"/>
                  </a:lnTo>
                  <a:lnTo>
                    <a:pt x="48" y="122"/>
                  </a:lnTo>
                  <a:lnTo>
                    <a:pt x="43" y="112"/>
                  </a:lnTo>
                  <a:lnTo>
                    <a:pt x="41" y="103"/>
                  </a:lnTo>
                  <a:lnTo>
                    <a:pt x="41" y="95"/>
                  </a:lnTo>
                  <a:lnTo>
                    <a:pt x="38" y="86"/>
                  </a:lnTo>
                  <a:lnTo>
                    <a:pt x="41" y="79"/>
                  </a:lnTo>
                  <a:lnTo>
                    <a:pt x="46" y="72"/>
                  </a:lnTo>
                  <a:lnTo>
                    <a:pt x="50" y="65"/>
                  </a:lnTo>
                  <a:lnTo>
                    <a:pt x="55" y="57"/>
                  </a:lnTo>
                  <a:lnTo>
                    <a:pt x="65" y="53"/>
                  </a:lnTo>
                  <a:lnTo>
                    <a:pt x="72" y="46"/>
                  </a:lnTo>
                  <a:lnTo>
                    <a:pt x="79" y="43"/>
                  </a:lnTo>
                  <a:lnTo>
                    <a:pt x="88" y="38"/>
                  </a:lnTo>
                  <a:lnTo>
                    <a:pt x="98" y="36"/>
                  </a:lnTo>
                  <a:lnTo>
                    <a:pt x="107" y="31"/>
                  </a:lnTo>
                  <a:lnTo>
                    <a:pt x="117" y="29"/>
                  </a:lnTo>
                  <a:lnTo>
                    <a:pt x="124" y="24"/>
                  </a:lnTo>
                  <a:lnTo>
                    <a:pt x="133" y="24"/>
                  </a:lnTo>
                  <a:lnTo>
                    <a:pt x="140" y="22"/>
                  </a:lnTo>
                  <a:lnTo>
                    <a:pt x="150" y="22"/>
                  </a:lnTo>
                  <a:lnTo>
                    <a:pt x="157" y="19"/>
                  </a:lnTo>
                  <a:lnTo>
                    <a:pt x="162" y="19"/>
                  </a:lnTo>
                  <a:lnTo>
                    <a:pt x="167" y="19"/>
                  </a:lnTo>
                  <a:lnTo>
                    <a:pt x="171" y="19"/>
                  </a:lnTo>
                  <a:lnTo>
                    <a:pt x="176" y="19"/>
                  </a:lnTo>
                  <a:lnTo>
                    <a:pt x="181" y="19"/>
                  </a:lnTo>
                  <a:lnTo>
                    <a:pt x="183" y="22"/>
                  </a:lnTo>
                  <a:lnTo>
                    <a:pt x="183" y="19"/>
                  </a:lnTo>
                  <a:lnTo>
                    <a:pt x="183" y="19"/>
                  </a:lnTo>
                  <a:close/>
                </a:path>
              </a:pathLst>
            </a:custGeom>
            <a:solidFill>
              <a:srgbClr val="000000"/>
            </a:solidFill>
            <a:ln w="9525">
              <a:noFill/>
              <a:round/>
              <a:headEnd/>
              <a:tailEnd/>
            </a:ln>
          </p:spPr>
          <p:txBody>
            <a:bodyPr/>
            <a:lstStyle/>
            <a:p>
              <a:endParaRPr lang="en-AU"/>
            </a:p>
          </p:txBody>
        </p:sp>
        <p:sp>
          <p:nvSpPr>
            <p:cNvPr id="51610" name="Freeform 410"/>
            <p:cNvSpPr>
              <a:spLocks/>
            </p:cNvSpPr>
            <p:nvPr/>
          </p:nvSpPr>
          <p:spPr bwMode="auto">
            <a:xfrm>
              <a:off x="2895" y="1872"/>
              <a:ext cx="121" cy="199"/>
            </a:xfrm>
            <a:custGeom>
              <a:avLst/>
              <a:gdLst/>
              <a:ahLst/>
              <a:cxnLst>
                <a:cxn ang="0">
                  <a:pos x="7" y="195"/>
                </a:cxn>
                <a:cxn ang="0">
                  <a:pos x="2" y="180"/>
                </a:cxn>
                <a:cxn ang="0">
                  <a:pos x="2" y="164"/>
                </a:cxn>
                <a:cxn ang="0">
                  <a:pos x="0" y="147"/>
                </a:cxn>
                <a:cxn ang="0">
                  <a:pos x="0" y="128"/>
                </a:cxn>
                <a:cxn ang="0">
                  <a:pos x="0" y="109"/>
                </a:cxn>
                <a:cxn ang="0">
                  <a:pos x="5" y="88"/>
                </a:cxn>
                <a:cxn ang="0">
                  <a:pos x="9" y="69"/>
                </a:cxn>
                <a:cxn ang="0">
                  <a:pos x="19" y="52"/>
                </a:cxn>
                <a:cxn ang="0">
                  <a:pos x="28" y="38"/>
                </a:cxn>
                <a:cxn ang="0">
                  <a:pos x="40" y="26"/>
                </a:cxn>
                <a:cxn ang="0">
                  <a:pos x="57" y="12"/>
                </a:cxn>
                <a:cxn ang="0">
                  <a:pos x="71" y="0"/>
                </a:cxn>
                <a:cxn ang="0">
                  <a:pos x="121" y="52"/>
                </a:cxn>
                <a:cxn ang="0">
                  <a:pos x="107" y="54"/>
                </a:cxn>
                <a:cxn ang="0">
                  <a:pos x="92" y="64"/>
                </a:cxn>
                <a:cxn ang="0">
                  <a:pos x="80" y="78"/>
                </a:cxn>
                <a:cxn ang="0">
                  <a:pos x="66" y="102"/>
                </a:cxn>
                <a:cxn ang="0">
                  <a:pos x="57" y="126"/>
                </a:cxn>
                <a:cxn ang="0">
                  <a:pos x="50" y="145"/>
                </a:cxn>
                <a:cxn ang="0">
                  <a:pos x="47" y="154"/>
                </a:cxn>
                <a:cxn ang="0">
                  <a:pos x="33" y="161"/>
                </a:cxn>
                <a:cxn ang="0">
                  <a:pos x="28" y="152"/>
                </a:cxn>
                <a:cxn ang="0">
                  <a:pos x="26" y="138"/>
                </a:cxn>
                <a:cxn ang="0">
                  <a:pos x="28" y="119"/>
                </a:cxn>
                <a:cxn ang="0">
                  <a:pos x="38" y="97"/>
                </a:cxn>
                <a:cxn ang="0">
                  <a:pos x="54" y="73"/>
                </a:cxn>
                <a:cxn ang="0">
                  <a:pos x="73" y="54"/>
                </a:cxn>
                <a:cxn ang="0">
                  <a:pos x="85" y="43"/>
                </a:cxn>
                <a:cxn ang="0">
                  <a:pos x="66" y="24"/>
                </a:cxn>
                <a:cxn ang="0">
                  <a:pos x="61" y="26"/>
                </a:cxn>
                <a:cxn ang="0">
                  <a:pos x="50" y="35"/>
                </a:cxn>
                <a:cxn ang="0">
                  <a:pos x="35" y="54"/>
                </a:cxn>
                <a:cxn ang="0">
                  <a:pos x="28" y="66"/>
                </a:cxn>
                <a:cxn ang="0">
                  <a:pos x="24" y="81"/>
                </a:cxn>
                <a:cxn ang="0">
                  <a:pos x="16" y="97"/>
                </a:cxn>
                <a:cxn ang="0">
                  <a:pos x="14" y="116"/>
                </a:cxn>
                <a:cxn ang="0">
                  <a:pos x="12" y="135"/>
                </a:cxn>
                <a:cxn ang="0">
                  <a:pos x="9" y="154"/>
                </a:cxn>
                <a:cxn ang="0">
                  <a:pos x="7" y="171"/>
                </a:cxn>
                <a:cxn ang="0">
                  <a:pos x="7" y="185"/>
                </a:cxn>
                <a:cxn ang="0">
                  <a:pos x="7" y="199"/>
                </a:cxn>
              </a:cxnLst>
              <a:rect l="0" t="0" r="r" b="b"/>
              <a:pathLst>
                <a:path w="121" h="199">
                  <a:moveTo>
                    <a:pt x="7" y="199"/>
                  </a:moveTo>
                  <a:lnTo>
                    <a:pt x="7" y="195"/>
                  </a:lnTo>
                  <a:lnTo>
                    <a:pt x="5" y="187"/>
                  </a:lnTo>
                  <a:lnTo>
                    <a:pt x="2" y="180"/>
                  </a:lnTo>
                  <a:lnTo>
                    <a:pt x="2" y="173"/>
                  </a:lnTo>
                  <a:lnTo>
                    <a:pt x="2" y="164"/>
                  </a:lnTo>
                  <a:lnTo>
                    <a:pt x="2" y="157"/>
                  </a:lnTo>
                  <a:lnTo>
                    <a:pt x="0" y="147"/>
                  </a:lnTo>
                  <a:lnTo>
                    <a:pt x="0" y="138"/>
                  </a:lnTo>
                  <a:lnTo>
                    <a:pt x="0" y="128"/>
                  </a:lnTo>
                  <a:lnTo>
                    <a:pt x="0" y="119"/>
                  </a:lnTo>
                  <a:lnTo>
                    <a:pt x="0" y="109"/>
                  </a:lnTo>
                  <a:lnTo>
                    <a:pt x="2" y="97"/>
                  </a:lnTo>
                  <a:lnTo>
                    <a:pt x="5" y="88"/>
                  </a:lnTo>
                  <a:lnTo>
                    <a:pt x="7" y="78"/>
                  </a:lnTo>
                  <a:lnTo>
                    <a:pt x="9" y="69"/>
                  </a:lnTo>
                  <a:lnTo>
                    <a:pt x="14" y="62"/>
                  </a:lnTo>
                  <a:lnTo>
                    <a:pt x="19" y="52"/>
                  </a:lnTo>
                  <a:lnTo>
                    <a:pt x="24" y="45"/>
                  </a:lnTo>
                  <a:lnTo>
                    <a:pt x="28" y="38"/>
                  </a:lnTo>
                  <a:lnTo>
                    <a:pt x="35" y="31"/>
                  </a:lnTo>
                  <a:lnTo>
                    <a:pt x="40" y="26"/>
                  </a:lnTo>
                  <a:lnTo>
                    <a:pt x="47" y="21"/>
                  </a:lnTo>
                  <a:lnTo>
                    <a:pt x="57" y="12"/>
                  </a:lnTo>
                  <a:lnTo>
                    <a:pt x="66" y="5"/>
                  </a:lnTo>
                  <a:lnTo>
                    <a:pt x="71" y="0"/>
                  </a:lnTo>
                  <a:lnTo>
                    <a:pt x="73" y="0"/>
                  </a:lnTo>
                  <a:lnTo>
                    <a:pt x="121" y="52"/>
                  </a:lnTo>
                  <a:lnTo>
                    <a:pt x="116" y="52"/>
                  </a:lnTo>
                  <a:lnTo>
                    <a:pt x="107" y="54"/>
                  </a:lnTo>
                  <a:lnTo>
                    <a:pt x="99" y="59"/>
                  </a:lnTo>
                  <a:lnTo>
                    <a:pt x="92" y="64"/>
                  </a:lnTo>
                  <a:lnTo>
                    <a:pt x="85" y="69"/>
                  </a:lnTo>
                  <a:lnTo>
                    <a:pt x="80" y="78"/>
                  </a:lnTo>
                  <a:lnTo>
                    <a:pt x="73" y="88"/>
                  </a:lnTo>
                  <a:lnTo>
                    <a:pt x="66" y="102"/>
                  </a:lnTo>
                  <a:lnTo>
                    <a:pt x="59" y="111"/>
                  </a:lnTo>
                  <a:lnTo>
                    <a:pt x="57" y="126"/>
                  </a:lnTo>
                  <a:lnTo>
                    <a:pt x="52" y="135"/>
                  </a:lnTo>
                  <a:lnTo>
                    <a:pt x="50" y="145"/>
                  </a:lnTo>
                  <a:lnTo>
                    <a:pt x="47" y="149"/>
                  </a:lnTo>
                  <a:lnTo>
                    <a:pt x="47" y="154"/>
                  </a:lnTo>
                  <a:lnTo>
                    <a:pt x="33" y="164"/>
                  </a:lnTo>
                  <a:lnTo>
                    <a:pt x="33" y="161"/>
                  </a:lnTo>
                  <a:lnTo>
                    <a:pt x="31" y="157"/>
                  </a:lnTo>
                  <a:lnTo>
                    <a:pt x="28" y="152"/>
                  </a:lnTo>
                  <a:lnTo>
                    <a:pt x="28" y="147"/>
                  </a:lnTo>
                  <a:lnTo>
                    <a:pt x="26" y="138"/>
                  </a:lnTo>
                  <a:lnTo>
                    <a:pt x="26" y="128"/>
                  </a:lnTo>
                  <a:lnTo>
                    <a:pt x="28" y="119"/>
                  </a:lnTo>
                  <a:lnTo>
                    <a:pt x="33" y="109"/>
                  </a:lnTo>
                  <a:lnTo>
                    <a:pt x="38" y="97"/>
                  </a:lnTo>
                  <a:lnTo>
                    <a:pt x="45" y="85"/>
                  </a:lnTo>
                  <a:lnTo>
                    <a:pt x="54" y="73"/>
                  </a:lnTo>
                  <a:lnTo>
                    <a:pt x="66" y="64"/>
                  </a:lnTo>
                  <a:lnTo>
                    <a:pt x="73" y="54"/>
                  </a:lnTo>
                  <a:lnTo>
                    <a:pt x="80" y="47"/>
                  </a:lnTo>
                  <a:lnTo>
                    <a:pt x="85" y="43"/>
                  </a:lnTo>
                  <a:lnTo>
                    <a:pt x="88" y="43"/>
                  </a:lnTo>
                  <a:lnTo>
                    <a:pt x="66" y="24"/>
                  </a:lnTo>
                  <a:lnTo>
                    <a:pt x="64" y="24"/>
                  </a:lnTo>
                  <a:lnTo>
                    <a:pt x="61" y="26"/>
                  </a:lnTo>
                  <a:lnTo>
                    <a:pt x="54" y="28"/>
                  </a:lnTo>
                  <a:lnTo>
                    <a:pt x="50" y="35"/>
                  </a:lnTo>
                  <a:lnTo>
                    <a:pt x="42" y="43"/>
                  </a:lnTo>
                  <a:lnTo>
                    <a:pt x="35" y="54"/>
                  </a:lnTo>
                  <a:lnTo>
                    <a:pt x="31" y="59"/>
                  </a:lnTo>
                  <a:lnTo>
                    <a:pt x="28" y="66"/>
                  </a:lnTo>
                  <a:lnTo>
                    <a:pt x="24" y="71"/>
                  </a:lnTo>
                  <a:lnTo>
                    <a:pt x="24" y="81"/>
                  </a:lnTo>
                  <a:lnTo>
                    <a:pt x="19" y="88"/>
                  </a:lnTo>
                  <a:lnTo>
                    <a:pt x="16" y="97"/>
                  </a:lnTo>
                  <a:lnTo>
                    <a:pt x="14" y="107"/>
                  </a:lnTo>
                  <a:lnTo>
                    <a:pt x="14" y="116"/>
                  </a:lnTo>
                  <a:lnTo>
                    <a:pt x="12" y="126"/>
                  </a:lnTo>
                  <a:lnTo>
                    <a:pt x="12" y="135"/>
                  </a:lnTo>
                  <a:lnTo>
                    <a:pt x="9" y="145"/>
                  </a:lnTo>
                  <a:lnTo>
                    <a:pt x="9" y="154"/>
                  </a:lnTo>
                  <a:lnTo>
                    <a:pt x="9" y="164"/>
                  </a:lnTo>
                  <a:lnTo>
                    <a:pt x="7" y="171"/>
                  </a:lnTo>
                  <a:lnTo>
                    <a:pt x="7" y="178"/>
                  </a:lnTo>
                  <a:lnTo>
                    <a:pt x="7" y="185"/>
                  </a:lnTo>
                  <a:lnTo>
                    <a:pt x="7" y="195"/>
                  </a:lnTo>
                  <a:lnTo>
                    <a:pt x="7" y="199"/>
                  </a:lnTo>
                  <a:lnTo>
                    <a:pt x="7" y="199"/>
                  </a:lnTo>
                  <a:close/>
                </a:path>
              </a:pathLst>
            </a:custGeom>
            <a:solidFill>
              <a:srgbClr val="000000"/>
            </a:solidFill>
            <a:ln w="9525">
              <a:noFill/>
              <a:round/>
              <a:headEnd/>
              <a:tailEnd/>
            </a:ln>
          </p:spPr>
          <p:txBody>
            <a:bodyPr/>
            <a:lstStyle/>
            <a:p>
              <a:endParaRPr lang="en-AU"/>
            </a:p>
          </p:txBody>
        </p:sp>
        <p:sp>
          <p:nvSpPr>
            <p:cNvPr id="51611" name="Freeform 411"/>
            <p:cNvSpPr>
              <a:spLocks/>
            </p:cNvSpPr>
            <p:nvPr/>
          </p:nvSpPr>
          <p:spPr bwMode="auto">
            <a:xfrm>
              <a:off x="2890" y="2088"/>
              <a:ext cx="76" cy="347"/>
            </a:xfrm>
            <a:custGeom>
              <a:avLst/>
              <a:gdLst/>
              <a:ahLst/>
              <a:cxnLst>
                <a:cxn ang="0">
                  <a:pos x="14" y="5"/>
                </a:cxn>
                <a:cxn ang="0">
                  <a:pos x="24" y="21"/>
                </a:cxn>
                <a:cxn ang="0">
                  <a:pos x="29" y="36"/>
                </a:cxn>
                <a:cxn ang="0">
                  <a:pos x="29" y="50"/>
                </a:cxn>
                <a:cxn ang="0">
                  <a:pos x="29" y="66"/>
                </a:cxn>
                <a:cxn ang="0">
                  <a:pos x="24" y="83"/>
                </a:cxn>
                <a:cxn ang="0">
                  <a:pos x="21" y="102"/>
                </a:cxn>
                <a:cxn ang="0">
                  <a:pos x="17" y="121"/>
                </a:cxn>
                <a:cxn ang="0">
                  <a:pos x="10" y="142"/>
                </a:cxn>
                <a:cxn ang="0">
                  <a:pos x="5" y="161"/>
                </a:cxn>
                <a:cxn ang="0">
                  <a:pos x="2" y="183"/>
                </a:cxn>
                <a:cxn ang="0">
                  <a:pos x="0" y="202"/>
                </a:cxn>
                <a:cxn ang="0">
                  <a:pos x="0" y="219"/>
                </a:cxn>
                <a:cxn ang="0">
                  <a:pos x="2" y="233"/>
                </a:cxn>
                <a:cxn ang="0">
                  <a:pos x="7" y="247"/>
                </a:cxn>
                <a:cxn ang="0">
                  <a:pos x="14" y="259"/>
                </a:cxn>
                <a:cxn ang="0">
                  <a:pos x="21" y="276"/>
                </a:cxn>
                <a:cxn ang="0">
                  <a:pos x="31" y="295"/>
                </a:cxn>
                <a:cxn ang="0">
                  <a:pos x="31" y="309"/>
                </a:cxn>
                <a:cxn ang="0">
                  <a:pos x="21" y="323"/>
                </a:cxn>
                <a:cxn ang="0">
                  <a:pos x="5" y="333"/>
                </a:cxn>
                <a:cxn ang="0">
                  <a:pos x="50" y="347"/>
                </a:cxn>
                <a:cxn ang="0">
                  <a:pos x="55" y="342"/>
                </a:cxn>
                <a:cxn ang="0">
                  <a:pos x="69" y="333"/>
                </a:cxn>
                <a:cxn ang="0">
                  <a:pos x="76" y="321"/>
                </a:cxn>
                <a:cxn ang="0">
                  <a:pos x="74" y="306"/>
                </a:cxn>
                <a:cxn ang="0">
                  <a:pos x="55" y="287"/>
                </a:cxn>
                <a:cxn ang="0">
                  <a:pos x="36" y="264"/>
                </a:cxn>
                <a:cxn ang="0">
                  <a:pos x="24" y="249"/>
                </a:cxn>
                <a:cxn ang="0">
                  <a:pos x="19" y="238"/>
                </a:cxn>
                <a:cxn ang="0">
                  <a:pos x="12" y="221"/>
                </a:cxn>
                <a:cxn ang="0">
                  <a:pos x="12" y="207"/>
                </a:cxn>
                <a:cxn ang="0">
                  <a:pos x="14" y="190"/>
                </a:cxn>
                <a:cxn ang="0">
                  <a:pos x="19" y="171"/>
                </a:cxn>
                <a:cxn ang="0">
                  <a:pos x="26" y="154"/>
                </a:cxn>
                <a:cxn ang="0">
                  <a:pos x="36" y="138"/>
                </a:cxn>
                <a:cxn ang="0">
                  <a:pos x="45" y="119"/>
                </a:cxn>
                <a:cxn ang="0">
                  <a:pos x="52" y="102"/>
                </a:cxn>
                <a:cxn ang="0">
                  <a:pos x="57" y="85"/>
                </a:cxn>
                <a:cxn ang="0">
                  <a:pos x="64" y="71"/>
                </a:cxn>
                <a:cxn ang="0">
                  <a:pos x="64" y="57"/>
                </a:cxn>
                <a:cxn ang="0">
                  <a:pos x="64" y="45"/>
                </a:cxn>
                <a:cxn ang="0">
                  <a:pos x="57" y="26"/>
                </a:cxn>
                <a:cxn ang="0">
                  <a:pos x="45" y="12"/>
                </a:cxn>
                <a:cxn ang="0">
                  <a:pos x="33" y="5"/>
                </a:cxn>
                <a:cxn ang="0">
                  <a:pos x="14" y="0"/>
                </a:cxn>
                <a:cxn ang="0">
                  <a:pos x="10" y="2"/>
                </a:cxn>
              </a:cxnLst>
              <a:rect l="0" t="0" r="r" b="b"/>
              <a:pathLst>
                <a:path w="76" h="347">
                  <a:moveTo>
                    <a:pt x="10" y="2"/>
                  </a:moveTo>
                  <a:lnTo>
                    <a:pt x="14" y="5"/>
                  </a:lnTo>
                  <a:lnTo>
                    <a:pt x="21" y="14"/>
                  </a:lnTo>
                  <a:lnTo>
                    <a:pt x="24" y="21"/>
                  </a:lnTo>
                  <a:lnTo>
                    <a:pt x="29" y="31"/>
                  </a:lnTo>
                  <a:lnTo>
                    <a:pt x="29" y="36"/>
                  </a:lnTo>
                  <a:lnTo>
                    <a:pt x="29" y="43"/>
                  </a:lnTo>
                  <a:lnTo>
                    <a:pt x="29" y="50"/>
                  </a:lnTo>
                  <a:lnTo>
                    <a:pt x="31" y="59"/>
                  </a:lnTo>
                  <a:lnTo>
                    <a:pt x="29" y="66"/>
                  </a:lnTo>
                  <a:lnTo>
                    <a:pt x="26" y="74"/>
                  </a:lnTo>
                  <a:lnTo>
                    <a:pt x="24" y="83"/>
                  </a:lnTo>
                  <a:lnTo>
                    <a:pt x="24" y="93"/>
                  </a:lnTo>
                  <a:lnTo>
                    <a:pt x="21" y="102"/>
                  </a:lnTo>
                  <a:lnTo>
                    <a:pt x="19" y="112"/>
                  </a:lnTo>
                  <a:lnTo>
                    <a:pt x="17" y="121"/>
                  </a:lnTo>
                  <a:lnTo>
                    <a:pt x="14" y="133"/>
                  </a:lnTo>
                  <a:lnTo>
                    <a:pt x="10" y="142"/>
                  </a:lnTo>
                  <a:lnTo>
                    <a:pt x="7" y="152"/>
                  </a:lnTo>
                  <a:lnTo>
                    <a:pt x="5" y="161"/>
                  </a:lnTo>
                  <a:lnTo>
                    <a:pt x="5" y="173"/>
                  </a:lnTo>
                  <a:lnTo>
                    <a:pt x="2" y="183"/>
                  </a:lnTo>
                  <a:lnTo>
                    <a:pt x="0" y="192"/>
                  </a:lnTo>
                  <a:lnTo>
                    <a:pt x="0" y="202"/>
                  </a:lnTo>
                  <a:lnTo>
                    <a:pt x="0" y="211"/>
                  </a:lnTo>
                  <a:lnTo>
                    <a:pt x="0" y="219"/>
                  </a:lnTo>
                  <a:lnTo>
                    <a:pt x="2" y="226"/>
                  </a:lnTo>
                  <a:lnTo>
                    <a:pt x="2" y="233"/>
                  </a:lnTo>
                  <a:lnTo>
                    <a:pt x="5" y="242"/>
                  </a:lnTo>
                  <a:lnTo>
                    <a:pt x="7" y="247"/>
                  </a:lnTo>
                  <a:lnTo>
                    <a:pt x="10" y="254"/>
                  </a:lnTo>
                  <a:lnTo>
                    <a:pt x="14" y="259"/>
                  </a:lnTo>
                  <a:lnTo>
                    <a:pt x="17" y="266"/>
                  </a:lnTo>
                  <a:lnTo>
                    <a:pt x="21" y="276"/>
                  </a:lnTo>
                  <a:lnTo>
                    <a:pt x="29" y="285"/>
                  </a:lnTo>
                  <a:lnTo>
                    <a:pt x="31" y="295"/>
                  </a:lnTo>
                  <a:lnTo>
                    <a:pt x="33" y="304"/>
                  </a:lnTo>
                  <a:lnTo>
                    <a:pt x="31" y="309"/>
                  </a:lnTo>
                  <a:lnTo>
                    <a:pt x="29" y="316"/>
                  </a:lnTo>
                  <a:lnTo>
                    <a:pt x="21" y="323"/>
                  </a:lnTo>
                  <a:lnTo>
                    <a:pt x="17" y="328"/>
                  </a:lnTo>
                  <a:lnTo>
                    <a:pt x="5" y="333"/>
                  </a:lnTo>
                  <a:lnTo>
                    <a:pt x="2" y="335"/>
                  </a:lnTo>
                  <a:lnTo>
                    <a:pt x="50" y="347"/>
                  </a:lnTo>
                  <a:lnTo>
                    <a:pt x="52" y="344"/>
                  </a:lnTo>
                  <a:lnTo>
                    <a:pt x="55" y="342"/>
                  </a:lnTo>
                  <a:lnTo>
                    <a:pt x="62" y="337"/>
                  </a:lnTo>
                  <a:lnTo>
                    <a:pt x="69" y="333"/>
                  </a:lnTo>
                  <a:lnTo>
                    <a:pt x="74" y="325"/>
                  </a:lnTo>
                  <a:lnTo>
                    <a:pt x="76" y="321"/>
                  </a:lnTo>
                  <a:lnTo>
                    <a:pt x="76" y="314"/>
                  </a:lnTo>
                  <a:lnTo>
                    <a:pt x="74" y="306"/>
                  </a:lnTo>
                  <a:lnTo>
                    <a:pt x="64" y="297"/>
                  </a:lnTo>
                  <a:lnTo>
                    <a:pt x="55" y="287"/>
                  </a:lnTo>
                  <a:lnTo>
                    <a:pt x="45" y="276"/>
                  </a:lnTo>
                  <a:lnTo>
                    <a:pt x="36" y="264"/>
                  </a:lnTo>
                  <a:lnTo>
                    <a:pt x="29" y="257"/>
                  </a:lnTo>
                  <a:lnTo>
                    <a:pt x="24" y="249"/>
                  </a:lnTo>
                  <a:lnTo>
                    <a:pt x="21" y="245"/>
                  </a:lnTo>
                  <a:lnTo>
                    <a:pt x="19" y="238"/>
                  </a:lnTo>
                  <a:lnTo>
                    <a:pt x="14" y="228"/>
                  </a:lnTo>
                  <a:lnTo>
                    <a:pt x="12" y="221"/>
                  </a:lnTo>
                  <a:lnTo>
                    <a:pt x="12" y="214"/>
                  </a:lnTo>
                  <a:lnTo>
                    <a:pt x="12" y="207"/>
                  </a:lnTo>
                  <a:lnTo>
                    <a:pt x="12" y="197"/>
                  </a:lnTo>
                  <a:lnTo>
                    <a:pt x="14" y="190"/>
                  </a:lnTo>
                  <a:lnTo>
                    <a:pt x="17" y="180"/>
                  </a:lnTo>
                  <a:lnTo>
                    <a:pt x="19" y="171"/>
                  </a:lnTo>
                  <a:lnTo>
                    <a:pt x="24" y="161"/>
                  </a:lnTo>
                  <a:lnTo>
                    <a:pt x="26" y="154"/>
                  </a:lnTo>
                  <a:lnTo>
                    <a:pt x="31" y="145"/>
                  </a:lnTo>
                  <a:lnTo>
                    <a:pt x="36" y="138"/>
                  </a:lnTo>
                  <a:lnTo>
                    <a:pt x="40" y="126"/>
                  </a:lnTo>
                  <a:lnTo>
                    <a:pt x="45" y="119"/>
                  </a:lnTo>
                  <a:lnTo>
                    <a:pt x="47" y="109"/>
                  </a:lnTo>
                  <a:lnTo>
                    <a:pt x="52" y="102"/>
                  </a:lnTo>
                  <a:lnTo>
                    <a:pt x="55" y="93"/>
                  </a:lnTo>
                  <a:lnTo>
                    <a:pt x="57" y="85"/>
                  </a:lnTo>
                  <a:lnTo>
                    <a:pt x="59" y="78"/>
                  </a:lnTo>
                  <a:lnTo>
                    <a:pt x="64" y="71"/>
                  </a:lnTo>
                  <a:lnTo>
                    <a:pt x="64" y="64"/>
                  </a:lnTo>
                  <a:lnTo>
                    <a:pt x="64" y="57"/>
                  </a:lnTo>
                  <a:lnTo>
                    <a:pt x="64" y="50"/>
                  </a:lnTo>
                  <a:lnTo>
                    <a:pt x="64" y="45"/>
                  </a:lnTo>
                  <a:lnTo>
                    <a:pt x="62" y="33"/>
                  </a:lnTo>
                  <a:lnTo>
                    <a:pt x="57" y="26"/>
                  </a:lnTo>
                  <a:lnTo>
                    <a:pt x="50" y="19"/>
                  </a:lnTo>
                  <a:lnTo>
                    <a:pt x="45" y="12"/>
                  </a:lnTo>
                  <a:lnTo>
                    <a:pt x="38" y="7"/>
                  </a:lnTo>
                  <a:lnTo>
                    <a:pt x="33" y="5"/>
                  </a:lnTo>
                  <a:lnTo>
                    <a:pt x="21" y="0"/>
                  </a:lnTo>
                  <a:lnTo>
                    <a:pt x="14" y="0"/>
                  </a:lnTo>
                  <a:lnTo>
                    <a:pt x="10" y="2"/>
                  </a:lnTo>
                  <a:lnTo>
                    <a:pt x="10" y="2"/>
                  </a:lnTo>
                  <a:lnTo>
                    <a:pt x="10" y="2"/>
                  </a:lnTo>
                  <a:close/>
                </a:path>
              </a:pathLst>
            </a:custGeom>
            <a:solidFill>
              <a:srgbClr val="000000"/>
            </a:solidFill>
            <a:ln w="9525">
              <a:noFill/>
              <a:round/>
              <a:headEnd/>
              <a:tailEnd/>
            </a:ln>
          </p:spPr>
          <p:txBody>
            <a:bodyPr/>
            <a:lstStyle/>
            <a:p>
              <a:endParaRPr lang="en-AU"/>
            </a:p>
          </p:txBody>
        </p:sp>
        <p:sp>
          <p:nvSpPr>
            <p:cNvPr id="51612" name="Freeform 412"/>
            <p:cNvSpPr>
              <a:spLocks/>
            </p:cNvSpPr>
            <p:nvPr/>
          </p:nvSpPr>
          <p:spPr bwMode="auto">
            <a:xfrm>
              <a:off x="2964" y="1991"/>
              <a:ext cx="149" cy="370"/>
            </a:xfrm>
            <a:custGeom>
              <a:avLst/>
              <a:gdLst/>
              <a:ahLst/>
              <a:cxnLst>
                <a:cxn ang="0">
                  <a:pos x="30" y="0"/>
                </a:cxn>
                <a:cxn ang="0">
                  <a:pos x="42" y="2"/>
                </a:cxn>
                <a:cxn ang="0">
                  <a:pos x="57" y="4"/>
                </a:cxn>
                <a:cxn ang="0">
                  <a:pos x="71" y="9"/>
                </a:cxn>
                <a:cxn ang="0">
                  <a:pos x="87" y="16"/>
                </a:cxn>
                <a:cxn ang="0">
                  <a:pos x="102" y="26"/>
                </a:cxn>
                <a:cxn ang="0">
                  <a:pos x="118" y="35"/>
                </a:cxn>
                <a:cxn ang="0">
                  <a:pos x="130" y="49"/>
                </a:cxn>
                <a:cxn ang="0">
                  <a:pos x="140" y="66"/>
                </a:cxn>
                <a:cxn ang="0">
                  <a:pos x="144" y="83"/>
                </a:cxn>
                <a:cxn ang="0">
                  <a:pos x="147" y="102"/>
                </a:cxn>
                <a:cxn ang="0">
                  <a:pos x="149" y="123"/>
                </a:cxn>
                <a:cxn ang="0">
                  <a:pos x="147" y="140"/>
                </a:cxn>
                <a:cxn ang="0">
                  <a:pos x="144" y="159"/>
                </a:cxn>
                <a:cxn ang="0">
                  <a:pos x="142" y="175"/>
                </a:cxn>
                <a:cxn ang="0">
                  <a:pos x="135" y="194"/>
                </a:cxn>
                <a:cxn ang="0">
                  <a:pos x="123" y="211"/>
                </a:cxn>
                <a:cxn ang="0">
                  <a:pos x="111" y="225"/>
                </a:cxn>
                <a:cxn ang="0">
                  <a:pos x="104" y="242"/>
                </a:cxn>
                <a:cxn ang="0">
                  <a:pos x="106" y="258"/>
                </a:cxn>
                <a:cxn ang="0">
                  <a:pos x="113" y="280"/>
                </a:cxn>
                <a:cxn ang="0">
                  <a:pos x="121" y="304"/>
                </a:cxn>
                <a:cxn ang="0">
                  <a:pos x="128" y="327"/>
                </a:cxn>
                <a:cxn ang="0">
                  <a:pos x="123" y="344"/>
                </a:cxn>
                <a:cxn ang="0">
                  <a:pos x="113" y="358"/>
                </a:cxn>
                <a:cxn ang="0">
                  <a:pos x="97" y="368"/>
                </a:cxn>
                <a:cxn ang="0">
                  <a:pos x="71" y="344"/>
                </a:cxn>
                <a:cxn ang="0">
                  <a:pos x="85" y="337"/>
                </a:cxn>
                <a:cxn ang="0">
                  <a:pos x="99" y="316"/>
                </a:cxn>
                <a:cxn ang="0">
                  <a:pos x="94" y="299"/>
                </a:cxn>
                <a:cxn ang="0">
                  <a:pos x="85" y="275"/>
                </a:cxn>
                <a:cxn ang="0">
                  <a:pos x="80" y="263"/>
                </a:cxn>
                <a:cxn ang="0">
                  <a:pos x="78" y="251"/>
                </a:cxn>
                <a:cxn ang="0">
                  <a:pos x="76" y="237"/>
                </a:cxn>
                <a:cxn ang="0">
                  <a:pos x="76" y="225"/>
                </a:cxn>
                <a:cxn ang="0">
                  <a:pos x="78" y="211"/>
                </a:cxn>
                <a:cxn ang="0">
                  <a:pos x="80" y="197"/>
                </a:cxn>
                <a:cxn ang="0">
                  <a:pos x="85" y="182"/>
                </a:cxn>
                <a:cxn ang="0">
                  <a:pos x="92" y="171"/>
                </a:cxn>
                <a:cxn ang="0">
                  <a:pos x="97" y="156"/>
                </a:cxn>
                <a:cxn ang="0">
                  <a:pos x="104" y="144"/>
                </a:cxn>
                <a:cxn ang="0">
                  <a:pos x="116" y="121"/>
                </a:cxn>
                <a:cxn ang="0">
                  <a:pos x="118" y="106"/>
                </a:cxn>
                <a:cxn ang="0">
                  <a:pos x="123" y="95"/>
                </a:cxn>
                <a:cxn ang="0">
                  <a:pos x="121" y="73"/>
                </a:cxn>
                <a:cxn ang="0">
                  <a:pos x="109" y="52"/>
                </a:cxn>
                <a:cxn ang="0">
                  <a:pos x="92" y="40"/>
                </a:cxn>
                <a:cxn ang="0">
                  <a:pos x="76" y="35"/>
                </a:cxn>
                <a:cxn ang="0">
                  <a:pos x="61" y="35"/>
                </a:cxn>
                <a:cxn ang="0">
                  <a:pos x="47" y="33"/>
                </a:cxn>
                <a:cxn ang="0">
                  <a:pos x="33" y="33"/>
                </a:cxn>
                <a:cxn ang="0">
                  <a:pos x="19" y="33"/>
                </a:cxn>
                <a:cxn ang="0">
                  <a:pos x="9" y="35"/>
                </a:cxn>
                <a:cxn ang="0">
                  <a:pos x="0" y="35"/>
                </a:cxn>
                <a:cxn ang="0">
                  <a:pos x="28" y="0"/>
                </a:cxn>
              </a:cxnLst>
              <a:rect l="0" t="0" r="r" b="b"/>
              <a:pathLst>
                <a:path w="149" h="370">
                  <a:moveTo>
                    <a:pt x="28" y="0"/>
                  </a:moveTo>
                  <a:lnTo>
                    <a:pt x="30" y="0"/>
                  </a:lnTo>
                  <a:lnTo>
                    <a:pt x="38" y="2"/>
                  </a:lnTo>
                  <a:lnTo>
                    <a:pt x="42" y="2"/>
                  </a:lnTo>
                  <a:lnTo>
                    <a:pt x="49" y="2"/>
                  </a:lnTo>
                  <a:lnTo>
                    <a:pt x="57" y="4"/>
                  </a:lnTo>
                  <a:lnTo>
                    <a:pt x="64" y="7"/>
                  </a:lnTo>
                  <a:lnTo>
                    <a:pt x="71" y="9"/>
                  </a:lnTo>
                  <a:lnTo>
                    <a:pt x="78" y="11"/>
                  </a:lnTo>
                  <a:lnTo>
                    <a:pt x="87" y="16"/>
                  </a:lnTo>
                  <a:lnTo>
                    <a:pt x="97" y="21"/>
                  </a:lnTo>
                  <a:lnTo>
                    <a:pt x="102" y="26"/>
                  </a:lnTo>
                  <a:lnTo>
                    <a:pt x="111" y="30"/>
                  </a:lnTo>
                  <a:lnTo>
                    <a:pt x="118" y="35"/>
                  </a:lnTo>
                  <a:lnTo>
                    <a:pt x="125" y="45"/>
                  </a:lnTo>
                  <a:lnTo>
                    <a:pt x="130" y="49"/>
                  </a:lnTo>
                  <a:lnTo>
                    <a:pt x="135" y="57"/>
                  </a:lnTo>
                  <a:lnTo>
                    <a:pt x="140" y="66"/>
                  </a:lnTo>
                  <a:lnTo>
                    <a:pt x="142" y="76"/>
                  </a:lnTo>
                  <a:lnTo>
                    <a:pt x="144" y="83"/>
                  </a:lnTo>
                  <a:lnTo>
                    <a:pt x="147" y="92"/>
                  </a:lnTo>
                  <a:lnTo>
                    <a:pt x="147" y="102"/>
                  </a:lnTo>
                  <a:lnTo>
                    <a:pt x="149" y="114"/>
                  </a:lnTo>
                  <a:lnTo>
                    <a:pt x="149" y="123"/>
                  </a:lnTo>
                  <a:lnTo>
                    <a:pt x="149" y="130"/>
                  </a:lnTo>
                  <a:lnTo>
                    <a:pt x="147" y="140"/>
                  </a:lnTo>
                  <a:lnTo>
                    <a:pt x="147" y="149"/>
                  </a:lnTo>
                  <a:lnTo>
                    <a:pt x="144" y="159"/>
                  </a:lnTo>
                  <a:lnTo>
                    <a:pt x="144" y="168"/>
                  </a:lnTo>
                  <a:lnTo>
                    <a:pt x="142" y="175"/>
                  </a:lnTo>
                  <a:lnTo>
                    <a:pt x="142" y="185"/>
                  </a:lnTo>
                  <a:lnTo>
                    <a:pt x="135" y="194"/>
                  </a:lnTo>
                  <a:lnTo>
                    <a:pt x="130" y="206"/>
                  </a:lnTo>
                  <a:lnTo>
                    <a:pt x="123" y="211"/>
                  </a:lnTo>
                  <a:lnTo>
                    <a:pt x="118" y="220"/>
                  </a:lnTo>
                  <a:lnTo>
                    <a:pt x="111" y="225"/>
                  </a:lnTo>
                  <a:lnTo>
                    <a:pt x="109" y="232"/>
                  </a:lnTo>
                  <a:lnTo>
                    <a:pt x="104" y="242"/>
                  </a:lnTo>
                  <a:lnTo>
                    <a:pt x="106" y="251"/>
                  </a:lnTo>
                  <a:lnTo>
                    <a:pt x="106" y="258"/>
                  </a:lnTo>
                  <a:lnTo>
                    <a:pt x="109" y="270"/>
                  </a:lnTo>
                  <a:lnTo>
                    <a:pt x="113" y="280"/>
                  </a:lnTo>
                  <a:lnTo>
                    <a:pt x="118" y="294"/>
                  </a:lnTo>
                  <a:lnTo>
                    <a:pt x="121" y="304"/>
                  </a:lnTo>
                  <a:lnTo>
                    <a:pt x="125" y="316"/>
                  </a:lnTo>
                  <a:lnTo>
                    <a:pt x="128" y="327"/>
                  </a:lnTo>
                  <a:lnTo>
                    <a:pt x="128" y="337"/>
                  </a:lnTo>
                  <a:lnTo>
                    <a:pt x="123" y="344"/>
                  </a:lnTo>
                  <a:lnTo>
                    <a:pt x="121" y="351"/>
                  </a:lnTo>
                  <a:lnTo>
                    <a:pt x="113" y="358"/>
                  </a:lnTo>
                  <a:lnTo>
                    <a:pt x="106" y="363"/>
                  </a:lnTo>
                  <a:lnTo>
                    <a:pt x="97" y="368"/>
                  </a:lnTo>
                  <a:lnTo>
                    <a:pt x="92" y="370"/>
                  </a:lnTo>
                  <a:lnTo>
                    <a:pt x="71" y="344"/>
                  </a:lnTo>
                  <a:lnTo>
                    <a:pt x="73" y="342"/>
                  </a:lnTo>
                  <a:lnTo>
                    <a:pt x="85" y="337"/>
                  </a:lnTo>
                  <a:lnTo>
                    <a:pt x="94" y="327"/>
                  </a:lnTo>
                  <a:lnTo>
                    <a:pt x="99" y="316"/>
                  </a:lnTo>
                  <a:lnTo>
                    <a:pt x="97" y="306"/>
                  </a:lnTo>
                  <a:lnTo>
                    <a:pt x="94" y="299"/>
                  </a:lnTo>
                  <a:lnTo>
                    <a:pt x="90" y="287"/>
                  </a:lnTo>
                  <a:lnTo>
                    <a:pt x="85" y="275"/>
                  </a:lnTo>
                  <a:lnTo>
                    <a:pt x="83" y="268"/>
                  </a:lnTo>
                  <a:lnTo>
                    <a:pt x="80" y="263"/>
                  </a:lnTo>
                  <a:lnTo>
                    <a:pt x="78" y="256"/>
                  </a:lnTo>
                  <a:lnTo>
                    <a:pt x="78" y="251"/>
                  </a:lnTo>
                  <a:lnTo>
                    <a:pt x="76" y="244"/>
                  </a:lnTo>
                  <a:lnTo>
                    <a:pt x="76" y="237"/>
                  </a:lnTo>
                  <a:lnTo>
                    <a:pt x="76" y="230"/>
                  </a:lnTo>
                  <a:lnTo>
                    <a:pt x="76" y="225"/>
                  </a:lnTo>
                  <a:lnTo>
                    <a:pt x="76" y="218"/>
                  </a:lnTo>
                  <a:lnTo>
                    <a:pt x="78" y="211"/>
                  </a:lnTo>
                  <a:lnTo>
                    <a:pt x="78" y="204"/>
                  </a:lnTo>
                  <a:lnTo>
                    <a:pt x="80" y="197"/>
                  </a:lnTo>
                  <a:lnTo>
                    <a:pt x="83" y="190"/>
                  </a:lnTo>
                  <a:lnTo>
                    <a:pt x="85" y="182"/>
                  </a:lnTo>
                  <a:lnTo>
                    <a:pt x="90" y="175"/>
                  </a:lnTo>
                  <a:lnTo>
                    <a:pt x="92" y="171"/>
                  </a:lnTo>
                  <a:lnTo>
                    <a:pt x="94" y="163"/>
                  </a:lnTo>
                  <a:lnTo>
                    <a:pt x="97" y="156"/>
                  </a:lnTo>
                  <a:lnTo>
                    <a:pt x="102" y="152"/>
                  </a:lnTo>
                  <a:lnTo>
                    <a:pt x="104" y="144"/>
                  </a:lnTo>
                  <a:lnTo>
                    <a:pt x="111" y="133"/>
                  </a:lnTo>
                  <a:lnTo>
                    <a:pt x="116" y="121"/>
                  </a:lnTo>
                  <a:lnTo>
                    <a:pt x="118" y="114"/>
                  </a:lnTo>
                  <a:lnTo>
                    <a:pt x="118" y="106"/>
                  </a:lnTo>
                  <a:lnTo>
                    <a:pt x="121" y="99"/>
                  </a:lnTo>
                  <a:lnTo>
                    <a:pt x="123" y="95"/>
                  </a:lnTo>
                  <a:lnTo>
                    <a:pt x="121" y="83"/>
                  </a:lnTo>
                  <a:lnTo>
                    <a:pt x="121" y="73"/>
                  </a:lnTo>
                  <a:lnTo>
                    <a:pt x="116" y="61"/>
                  </a:lnTo>
                  <a:lnTo>
                    <a:pt x="109" y="52"/>
                  </a:lnTo>
                  <a:lnTo>
                    <a:pt x="102" y="45"/>
                  </a:lnTo>
                  <a:lnTo>
                    <a:pt x="92" y="40"/>
                  </a:lnTo>
                  <a:lnTo>
                    <a:pt x="83" y="38"/>
                  </a:lnTo>
                  <a:lnTo>
                    <a:pt x="76" y="35"/>
                  </a:lnTo>
                  <a:lnTo>
                    <a:pt x="68" y="35"/>
                  </a:lnTo>
                  <a:lnTo>
                    <a:pt x="61" y="35"/>
                  </a:lnTo>
                  <a:lnTo>
                    <a:pt x="54" y="33"/>
                  </a:lnTo>
                  <a:lnTo>
                    <a:pt x="47" y="33"/>
                  </a:lnTo>
                  <a:lnTo>
                    <a:pt x="40" y="33"/>
                  </a:lnTo>
                  <a:lnTo>
                    <a:pt x="33" y="33"/>
                  </a:lnTo>
                  <a:lnTo>
                    <a:pt x="26" y="33"/>
                  </a:lnTo>
                  <a:lnTo>
                    <a:pt x="19" y="33"/>
                  </a:lnTo>
                  <a:lnTo>
                    <a:pt x="14" y="33"/>
                  </a:lnTo>
                  <a:lnTo>
                    <a:pt x="9" y="35"/>
                  </a:lnTo>
                  <a:lnTo>
                    <a:pt x="2" y="35"/>
                  </a:lnTo>
                  <a:lnTo>
                    <a:pt x="0" y="35"/>
                  </a:lnTo>
                  <a:lnTo>
                    <a:pt x="7" y="11"/>
                  </a:lnTo>
                  <a:lnTo>
                    <a:pt x="28" y="0"/>
                  </a:lnTo>
                  <a:lnTo>
                    <a:pt x="28" y="0"/>
                  </a:lnTo>
                  <a:close/>
                </a:path>
              </a:pathLst>
            </a:custGeom>
            <a:solidFill>
              <a:srgbClr val="000000"/>
            </a:solidFill>
            <a:ln w="9525">
              <a:noFill/>
              <a:round/>
              <a:headEnd/>
              <a:tailEnd/>
            </a:ln>
          </p:spPr>
          <p:txBody>
            <a:bodyPr/>
            <a:lstStyle/>
            <a:p>
              <a:endParaRPr lang="en-AU"/>
            </a:p>
          </p:txBody>
        </p:sp>
        <p:sp>
          <p:nvSpPr>
            <p:cNvPr id="51613" name="Freeform 413"/>
            <p:cNvSpPr>
              <a:spLocks/>
            </p:cNvSpPr>
            <p:nvPr/>
          </p:nvSpPr>
          <p:spPr bwMode="auto">
            <a:xfrm>
              <a:off x="2952" y="2202"/>
              <a:ext cx="97" cy="209"/>
            </a:xfrm>
            <a:custGeom>
              <a:avLst/>
              <a:gdLst/>
              <a:ahLst/>
              <a:cxnLst>
                <a:cxn ang="0">
                  <a:pos x="31" y="0"/>
                </a:cxn>
                <a:cxn ang="0">
                  <a:pos x="28" y="0"/>
                </a:cxn>
                <a:cxn ang="0">
                  <a:pos x="26" y="5"/>
                </a:cxn>
                <a:cxn ang="0">
                  <a:pos x="21" y="12"/>
                </a:cxn>
                <a:cxn ang="0">
                  <a:pos x="14" y="21"/>
                </a:cxn>
                <a:cxn ang="0">
                  <a:pos x="7" y="31"/>
                </a:cxn>
                <a:cxn ang="0">
                  <a:pos x="2" y="43"/>
                </a:cxn>
                <a:cxn ang="0">
                  <a:pos x="0" y="55"/>
                </a:cxn>
                <a:cxn ang="0">
                  <a:pos x="0" y="66"/>
                </a:cxn>
                <a:cxn ang="0">
                  <a:pos x="2" y="78"/>
                </a:cxn>
                <a:cxn ang="0">
                  <a:pos x="9" y="88"/>
                </a:cxn>
                <a:cxn ang="0">
                  <a:pos x="19" y="100"/>
                </a:cxn>
                <a:cxn ang="0">
                  <a:pos x="28" y="112"/>
                </a:cxn>
                <a:cxn ang="0">
                  <a:pos x="38" y="121"/>
                </a:cxn>
                <a:cxn ang="0">
                  <a:pos x="50" y="131"/>
                </a:cxn>
                <a:cxn ang="0">
                  <a:pos x="57" y="138"/>
                </a:cxn>
                <a:cxn ang="0">
                  <a:pos x="64" y="145"/>
                </a:cxn>
                <a:cxn ang="0">
                  <a:pos x="66" y="152"/>
                </a:cxn>
                <a:cxn ang="0">
                  <a:pos x="66" y="157"/>
                </a:cxn>
                <a:cxn ang="0">
                  <a:pos x="66" y="162"/>
                </a:cxn>
                <a:cxn ang="0">
                  <a:pos x="66" y="166"/>
                </a:cxn>
                <a:cxn ang="0">
                  <a:pos x="61" y="173"/>
                </a:cxn>
                <a:cxn ang="0">
                  <a:pos x="57" y="181"/>
                </a:cxn>
                <a:cxn ang="0">
                  <a:pos x="50" y="188"/>
                </a:cxn>
                <a:cxn ang="0">
                  <a:pos x="38" y="195"/>
                </a:cxn>
                <a:cxn ang="0">
                  <a:pos x="31" y="202"/>
                </a:cxn>
                <a:cxn ang="0">
                  <a:pos x="26" y="204"/>
                </a:cxn>
                <a:cxn ang="0">
                  <a:pos x="31" y="204"/>
                </a:cxn>
                <a:cxn ang="0">
                  <a:pos x="35" y="207"/>
                </a:cxn>
                <a:cxn ang="0">
                  <a:pos x="42" y="207"/>
                </a:cxn>
                <a:cxn ang="0">
                  <a:pos x="50" y="209"/>
                </a:cxn>
                <a:cxn ang="0">
                  <a:pos x="59" y="209"/>
                </a:cxn>
                <a:cxn ang="0">
                  <a:pos x="66" y="209"/>
                </a:cxn>
                <a:cxn ang="0">
                  <a:pos x="73" y="209"/>
                </a:cxn>
                <a:cxn ang="0">
                  <a:pos x="85" y="204"/>
                </a:cxn>
                <a:cxn ang="0">
                  <a:pos x="95" y="195"/>
                </a:cxn>
                <a:cxn ang="0">
                  <a:pos x="97" y="188"/>
                </a:cxn>
                <a:cxn ang="0">
                  <a:pos x="97" y="181"/>
                </a:cxn>
                <a:cxn ang="0">
                  <a:pos x="97" y="173"/>
                </a:cxn>
                <a:cxn ang="0">
                  <a:pos x="95" y="166"/>
                </a:cxn>
                <a:cxn ang="0">
                  <a:pos x="90" y="157"/>
                </a:cxn>
                <a:cxn ang="0">
                  <a:pos x="83" y="147"/>
                </a:cxn>
                <a:cxn ang="0">
                  <a:pos x="73" y="135"/>
                </a:cxn>
                <a:cxn ang="0">
                  <a:pos x="66" y="124"/>
                </a:cxn>
                <a:cxn ang="0">
                  <a:pos x="61" y="116"/>
                </a:cxn>
                <a:cxn ang="0">
                  <a:pos x="57" y="109"/>
                </a:cxn>
                <a:cxn ang="0">
                  <a:pos x="52" y="102"/>
                </a:cxn>
                <a:cxn ang="0">
                  <a:pos x="47" y="97"/>
                </a:cxn>
                <a:cxn ang="0">
                  <a:pos x="42" y="90"/>
                </a:cxn>
                <a:cxn ang="0">
                  <a:pos x="40" y="85"/>
                </a:cxn>
                <a:cxn ang="0">
                  <a:pos x="35" y="78"/>
                </a:cxn>
                <a:cxn ang="0">
                  <a:pos x="35" y="71"/>
                </a:cxn>
                <a:cxn ang="0">
                  <a:pos x="31" y="64"/>
                </a:cxn>
                <a:cxn ang="0">
                  <a:pos x="28" y="57"/>
                </a:cxn>
                <a:cxn ang="0">
                  <a:pos x="26" y="50"/>
                </a:cxn>
                <a:cxn ang="0">
                  <a:pos x="26" y="45"/>
                </a:cxn>
                <a:cxn ang="0">
                  <a:pos x="26" y="33"/>
                </a:cxn>
                <a:cxn ang="0">
                  <a:pos x="26" y="24"/>
                </a:cxn>
                <a:cxn ang="0">
                  <a:pos x="26" y="12"/>
                </a:cxn>
                <a:cxn ang="0">
                  <a:pos x="28" y="7"/>
                </a:cxn>
                <a:cxn ang="0">
                  <a:pos x="31" y="2"/>
                </a:cxn>
                <a:cxn ang="0">
                  <a:pos x="31" y="0"/>
                </a:cxn>
                <a:cxn ang="0">
                  <a:pos x="31" y="0"/>
                </a:cxn>
              </a:cxnLst>
              <a:rect l="0" t="0" r="r" b="b"/>
              <a:pathLst>
                <a:path w="97" h="209">
                  <a:moveTo>
                    <a:pt x="31" y="0"/>
                  </a:moveTo>
                  <a:lnTo>
                    <a:pt x="28" y="0"/>
                  </a:lnTo>
                  <a:lnTo>
                    <a:pt x="26" y="5"/>
                  </a:lnTo>
                  <a:lnTo>
                    <a:pt x="21" y="12"/>
                  </a:lnTo>
                  <a:lnTo>
                    <a:pt x="14" y="21"/>
                  </a:lnTo>
                  <a:lnTo>
                    <a:pt x="7" y="31"/>
                  </a:lnTo>
                  <a:lnTo>
                    <a:pt x="2" y="43"/>
                  </a:lnTo>
                  <a:lnTo>
                    <a:pt x="0" y="55"/>
                  </a:lnTo>
                  <a:lnTo>
                    <a:pt x="0" y="66"/>
                  </a:lnTo>
                  <a:lnTo>
                    <a:pt x="2" y="78"/>
                  </a:lnTo>
                  <a:lnTo>
                    <a:pt x="9" y="88"/>
                  </a:lnTo>
                  <a:lnTo>
                    <a:pt x="19" y="100"/>
                  </a:lnTo>
                  <a:lnTo>
                    <a:pt x="28" y="112"/>
                  </a:lnTo>
                  <a:lnTo>
                    <a:pt x="38" y="121"/>
                  </a:lnTo>
                  <a:lnTo>
                    <a:pt x="50" y="131"/>
                  </a:lnTo>
                  <a:lnTo>
                    <a:pt x="57" y="138"/>
                  </a:lnTo>
                  <a:lnTo>
                    <a:pt x="64" y="145"/>
                  </a:lnTo>
                  <a:lnTo>
                    <a:pt x="66" y="152"/>
                  </a:lnTo>
                  <a:lnTo>
                    <a:pt x="66" y="157"/>
                  </a:lnTo>
                  <a:lnTo>
                    <a:pt x="66" y="162"/>
                  </a:lnTo>
                  <a:lnTo>
                    <a:pt x="66" y="166"/>
                  </a:lnTo>
                  <a:lnTo>
                    <a:pt x="61" y="173"/>
                  </a:lnTo>
                  <a:lnTo>
                    <a:pt x="57" y="181"/>
                  </a:lnTo>
                  <a:lnTo>
                    <a:pt x="50" y="188"/>
                  </a:lnTo>
                  <a:lnTo>
                    <a:pt x="38" y="195"/>
                  </a:lnTo>
                  <a:lnTo>
                    <a:pt x="31" y="202"/>
                  </a:lnTo>
                  <a:lnTo>
                    <a:pt x="26" y="204"/>
                  </a:lnTo>
                  <a:lnTo>
                    <a:pt x="31" y="204"/>
                  </a:lnTo>
                  <a:lnTo>
                    <a:pt x="35" y="207"/>
                  </a:lnTo>
                  <a:lnTo>
                    <a:pt x="42" y="207"/>
                  </a:lnTo>
                  <a:lnTo>
                    <a:pt x="50" y="209"/>
                  </a:lnTo>
                  <a:lnTo>
                    <a:pt x="59" y="209"/>
                  </a:lnTo>
                  <a:lnTo>
                    <a:pt x="66" y="209"/>
                  </a:lnTo>
                  <a:lnTo>
                    <a:pt x="73" y="209"/>
                  </a:lnTo>
                  <a:lnTo>
                    <a:pt x="85" y="204"/>
                  </a:lnTo>
                  <a:lnTo>
                    <a:pt x="95" y="195"/>
                  </a:lnTo>
                  <a:lnTo>
                    <a:pt x="97" y="188"/>
                  </a:lnTo>
                  <a:lnTo>
                    <a:pt x="97" y="181"/>
                  </a:lnTo>
                  <a:lnTo>
                    <a:pt x="97" y="173"/>
                  </a:lnTo>
                  <a:lnTo>
                    <a:pt x="95" y="166"/>
                  </a:lnTo>
                  <a:lnTo>
                    <a:pt x="90" y="157"/>
                  </a:lnTo>
                  <a:lnTo>
                    <a:pt x="83" y="147"/>
                  </a:lnTo>
                  <a:lnTo>
                    <a:pt x="73" y="135"/>
                  </a:lnTo>
                  <a:lnTo>
                    <a:pt x="66" y="124"/>
                  </a:lnTo>
                  <a:lnTo>
                    <a:pt x="61" y="116"/>
                  </a:lnTo>
                  <a:lnTo>
                    <a:pt x="57" y="109"/>
                  </a:lnTo>
                  <a:lnTo>
                    <a:pt x="52" y="102"/>
                  </a:lnTo>
                  <a:lnTo>
                    <a:pt x="47" y="97"/>
                  </a:lnTo>
                  <a:lnTo>
                    <a:pt x="42" y="90"/>
                  </a:lnTo>
                  <a:lnTo>
                    <a:pt x="40" y="85"/>
                  </a:lnTo>
                  <a:lnTo>
                    <a:pt x="35" y="78"/>
                  </a:lnTo>
                  <a:lnTo>
                    <a:pt x="35" y="71"/>
                  </a:lnTo>
                  <a:lnTo>
                    <a:pt x="31" y="64"/>
                  </a:lnTo>
                  <a:lnTo>
                    <a:pt x="28" y="57"/>
                  </a:lnTo>
                  <a:lnTo>
                    <a:pt x="26" y="50"/>
                  </a:lnTo>
                  <a:lnTo>
                    <a:pt x="26" y="45"/>
                  </a:lnTo>
                  <a:lnTo>
                    <a:pt x="26" y="33"/>
                  </a:lnTo>
                  <a:lnTo>
                    <a:pt x="26" y="24"/>
                  </a:lnTo>
                  <a:lnTo>
                    <a:pt x="26" y="12"/>
                  </a:lnTo>
                  <a:lnTo>
                    <a:pt x="28" y="7"/>
                  </a:lnTo>
                  <a:lnTo>
                    <a:pt x="31" y="2"/>
                  </a:lnTo>
                  <a:lnTo>
                    <a:pt x="31" y="0"/>
                  </a:lnTo>
                  <a:lnTo>
                    <a:pt x="31" y="0"/>
                  </a:lnTo>
                  <a:close/>
                </a:path>
              </a:pathLst>
            </a:custGeom>
            <a:solidFill>
              <a:srgbClr val="000000"/>
            </a:solidFill>
            <a:ln w="9525">
              <a:noFill/>
              <a:round/>
              <a:headEnd/>
              <a:tailEnd/>
            </a:ln>
          </p:spPr>
          <p:txBody>
            <a:bodyPr/>
            <a:lstStyle/>
            <a:p>
              <a:endParaRPr lang="en-AU"/>
            </a:p>
          </p:txBody>
        </p:sp>
        <p:sp>
          <p:nvSpPr>
            <p:cNvPr id="51614" name="Freeform 414"/>
            <p:cNvSpPr>
              <a:spLocks/>
            </p:cNvSpPr>
            <p:nvPr/>
          </p:nvSpPr>
          <p:spPr bwMode="auto">
            <a:xfrm>
              <a:off x="2883" y="2342"/>
              <a:ext cx="315" cy="183"/>
            </a:xfrm>
            <a:custGeom>
              <a:avLst/>
              <a:gdLst/>
              <a:ahLst/>
              <a:cxnLst>
                <a:cxn ang="0">
                  <a:pos x="2" y="131"/>
                </a:cxn>
                <a:cxn ang="0">
                  <a:pos x="5" y="131"/>
                </a:cxn>
                <a:cxn ang="0">
                  <a:pos x="12" y="136"/>
                </a:cxn>
                <a:cxn ang="0">
                  <a:pos x="19" y="138"/>
                </a:cxn>
                <a:cxn ang="0">
                  <a:pos x="26" y="140"/>
                </a:cxn>
                <a:cxn ang="0">
                  <a:pos x="33" y="143"/>
                </a:cxn>
                <a:cxn ang="0">
                  <a:pos x="45" y="147"/>
                </a:cxn>
                <a:cxn ang="0">
                  <a:pos x="54" y="150"/>
                </a:cxn>
                <a:cxn ang="0">
                  <a:pos x="64" y="152"/>
                </a:cxn>
                <a:cxn ang="0">
                  <a:pos x="76" y="152"/>
                </a:cxn>
                <a:cxn ang="0">
                  <a:pos x="88" y="155"/>
                </a:cxn>
                <a:cxn ang="0">
                  <a:pos x="100" y="155"/>
                </a:cxn>
                <a:cxn ang="0">
                  <a:pos x="111" y="155"/>
                </a:cxn>
                <a:cxn ang="0">
                  <a:pos x="126" y="152"/>
                </a:cxn>
                <a:cxn ang="0">
                  <a:pos x="140" y="152"/>
                </a:cxn>
                <a:cxn ang="0">
                  <a:pos x="152" y="147"/>
                </a:cxn>
                <a:cxn ang="0">
                  <a:pos x="164" y="140"/>
                </a:cxn>
                <a:cxn ang="0">
                  <a:pos x="178" y="133"/>
                </a:cxn>
                <a:cxn ang="0">
                  <a:pos x="190" y="128"/>
                </a:cxn>
                <a:cxn ang="0">
                  <a:pos x="202" y="121"/>
                </a:cxn>
                <a:cxn ang="0">
                  <a:pos x="216" y="114"/>
                </a:cxn>
                <a:cxn ang="0">
                  <a:pos x="225" y="107"/>
                </a:cxn>
                <a:cxn ang="0">
                  <a:pos x="237" y="100"/>
                </a:cxn>
                <a:cxn ang="0">
                  <a:pos x="244" y="90"/>
                </a:cxn>
                <a:cxn ang="0">
                  <a:pos x="254" y="83"/>
                </a:cxn>
                <a:cxn ang="0">
                  <a:pos x="261" y="79"/>
                </a:cxn>
                <a:cxn ang="0">
                  <a:pos x="268" y="74"/>
                </a:cxn>
                <a:cxn ang="0">
                  <a:pos x="278" y="64"/>
                </a:cxn>
                <a:cxn ang="0">
                  <a:pos x="282" y="62"/>
                </a:cxn>
                <a:cxn ang="0">
                  <a:pos x="261" y="19"/>
                </a:cxn>
                <a:cxn ang="0">
                  <a:pos x="270" y="0"/>
                </a:cxn>
                <a:cxn ang="0">
                  <a:pos x="315" y="64"/>
                </a:cxn>
                <a:cxn ang="0">
                  <a:pos x="311" y="69"/>
                </a:cxn>
                <a:cxn ang="0">
                  <a:pos x="304" y="79"/>
                </a:cxn>
                <a:cxn ang="0">
                  <a:pos x="294" y="86"/>
                </a:cxn>
                <a:cxn ang="0">
                  <a:pos x="287" y="93"/>
                </a:cxn>
                <a:cxn ang="0">
                  <a:pos x="275" y="102"/>
                </a:cxn>
                <a:cxn ang="0">
                  <a:pos x="266" y="114"/>
                </a:cxn>
                <a:cxn ang="0">
                  <a:pos x="254" y="124"/>
                </a:cxn>
                <a:cxn ang="0">
                  <a:pos x="242" y="131"/>
                </a:cxn>
                <a:cxn ang="0">
                  <a:pos x="228" y="140"/>
                </a:cxn>
                <a:cxn ang="0">
                  <a:pos x="216" y="152"/>
                </a:cxn>
                <a:cxn ang="0">
                  <a:pos x="202" y="159"/>
                </a:cxn>
                <a:cxn ang="0">
                  <a:pos x="187" y="169"/>
                </a:cxn>
                <a:cxn ang="0">
                  <a:pos x="173" y="174"/>
                </a:cxn>
                <a:cxn ang="0">
                  <a:pos x="159" y="178"/>
                </a:cxn>
                <a:cxn ang="0">
                  <a:pos x="142" y="181"/>
                </a:cxn>
                <a:cxn ang="0">
                  <a:pos x="130" y="183"/>
                </a:cxn>
                <a:cxn ang="0">
                  <a:pos x="114" y="183"/>
                </a:cxn>
                <a:cxn ang="0">
                  <a:pos x="100" y="183"/>
                </a:cxn>
                <a:cxn ang="0">
                  <a:pos x="88" y="181"/>
                </a:cxn>
                <a:cxn ang="0">
                  <a:pos x="73" y="181"/>
                </a:cxn>
                <a:cxn ang="0">
                  <a:pos x="59" y="176"/>
                </a:cxn>
                <a:cxn ang="0">
                  <a:pos x="50" y="174"/>
                </a:cxn>
                <a:cxn ang="0">
                  <a:pos x="38" y="169"/>
                </a:cxn>
                <a:cxn ang="0">
                  <a:pos x="28" y="166"/>
                </a:cxn>
                <a:cxn ang="0">
                  <a:pos x="19" y="164"/>
                </a:cxn>
                <a:cxn ang="0">
                  <a:pos x="12" y="162"/>
                </a:cxn>
                <a:cxn ang="0">
                  <a:pos x="2" y="155"/>
                </a:cxn>
                <a:cxn ang="0">
                  <a:pos x="0" y="155"/>
                </a:cxn>
                <a:cxn ang="0">
                  <a:pos x="2" y="131"/>
                </a:cxn>
                <a:cxn ang="0">
                  <a:pos x="2" y="131"/>
                </a:cxn>
              </a:cxnLst>
              <a:rect l="0" t="0" r="r" b="b"/>
              <a:pathLst>
                <a:path w="315" h="183">
                  <a:moveTo>
                    <a:pt x="2" y="131"/>
                  </a:moveTo>
                  <a:lnTo>
                    <a:pt x="5" y="131"/>
                  </a:lnTo>
                  <a:lnTo>
                    <a:pt x="12" y="136"/>
                  </a:lnTo>
                  <a:lnTo>
                    <a:pt x="19" y="138"/>
                  </a:lnTo>
                  <a:lnTo>
                    <a:pt x="26" y="140"/>
                  </a:lnTo>
                  <a:lnTo>
                    <a:pt x="33" y="143"/>
                  </a:lnTo>
                  <a:lnTo>
                    <a:pt x="45" y="147"/>
                  </a:lnTo>
                  <a:lnTo>
                    <a:pt x="54" y="150"/>
                  </a:lnTo>
                  <a:lnTo>
                    <a:pt x="64" y="152"/>
                  </a:lnTo>
                  <a:lnTo>
                    <a:pt x="76" y="152"/>
                  </a:lnTo>
                  <a:lnTo>
                    <a:pt x="88" y="155"/>
                  </a:lnTo>
                  <a:lnTo>
                    <a:pt x="100" y="155"/>
                  </a:lnTo>
                  <a:lnTo>
                    <a:pt x="111" y="155"/>
                  </a:lnTo>
                  <a:lnTo>
                    <a:pt x="126" y="152"/>
                  </a:lnTo>
                  <a:lnTo>
                    <a:pt x="140" y="152"/>
                  </a:lnTo>
                  <a:lnTo>
                    <a:pt x="152" y="147"/>
                  </a:lnTo>
                  <a:lnTo>
                    <a:pt x="164" y="140"/>
                  </a:lnTo>
                  <a:lnTo>
                    <a:pt x="178" y="133"/>
                  </a:lnTo>
                  <a:lnTo>
                    <a:pt x="190" y="128"/>
                  </a:lnTo>
                  <a:lnTo>
                    <a:pt x="202" y="121"/>
                  </a:lnTo>
                  <a:lnTo>
                    <a:pt x="216" y="114"/>
                  </a:lnTo>
                  <a:lnTo>
                    <a:pt x="225" y="107"/>
                  </a:lnTo>
                  <a:lnTo>
                    <a:pt x="237" y="100"/>
                  </a:lnTo>
                  <a:lnTo>
                    <a:pt x="244" y="90"/>
                  </a:lnTo>
                  <a:lnTo>
                    <a:pt x="254" y="83"/>
                  </a:lnTo>
                  <a:lnTo>
                    <a:pt x="261" y="79"/>
                  </a:lnTo>
                  <a:lnTo>
                    <a:pt x="268" y="74"/>
                  </a:lnTo>
                  <a:lnTo>
                    <a:pt x="278" y="64"/>
                  </a:lnTo>
                  <a:lnTo>
                    <a:pt x="282" y="62"/>
                  </a:lnTo>
                  <a:lnTo>
                    <a:pt x="261" y="19"/>
                  </a:lnTo>
                  <a:lnTo>
                    <a:pt x="270" y="0"/>
                  </a:lnTo>
                  <a:lnTo>
                    <a:pt x="315" y="64"/>
                  </a:lnTo>
                  <a:lnTo>
                    <a:pt x="311" y="69"/>
                  </a:lnTo>
                  <a:lnTo>
                    <a:pt x="304" y="79"/>
                  </a:lnTo>
                  <a:lnTo>
                    <a:pt x="294" y="86"/>
                  </a:lnTo>
                  <a:lnTo>
                    <a:pt x="287" y="93"/>
                  </a:lnTo>
                  <a:lnTo>
                    <a:pt x="275" y="102"/>
                  </a:lnTo>
                  <a:lnTo>
                    <a:pt x="266" y="114"/>
                  </a:lnTo>
                  <a:lnTo>
                    <a:pt x="254" y="124"/>
                  </a:lnTo>
                  <a:lnTo>
                    <a:pt x="242" y="131"/>
                  </a:lnTo>
                  <a:lnTo>
                    <a:pt x="228" y="140"/>
                  </a:lnTo>
                  <a:lnTo>
                    <a:pt x="216" y="152"/>
                  </a:lnTo>
                  <a:lnTo>
                    <a:pt x="202" y="159"/>
                  </a:lnTo>
                  <a:lnTo>
                    <a:pt x="187" y="169"/>
                  </a:lnTo>
                  <a:lnTo>
                    <a:pt x="173" y="174"/>
                  </a:lnTo>
                  <a:lnTo>
                    <a:pt x="159" y="178"/>
                  </a:lnTo>
                  <a:lnTo>
                    <a:pt x="142" y="181"/>
                  </a:lnTo>
                  <a:lnTo>
                    <a:pt x="130" y="183"/>
                  </a:lnTo>
                  <a:lnTo>
                    <a:pt x="114" y="183"/>
                  </a:lnTo>
                  <a:lnTo>
                    <a:pt x="100" y="183"/>
                  </a:lnTo>
                  <a:lnTo>
                    <a:pt x="88" y="181"/>
                  </a:lnTo>
                  <a:lnTo>
                    <a:pt x="73" y="181"/>
                  </a:lnTo>
                  <a:lnTo>
                    <a:pt x="59" y="176"/>
                  </a:lnTo>
                  <a:lnTo>
                    <a:pt x="50" y="174"/>
                  </a:lnTo>
                  <a:lnTo>
                    <a:pt x="38" y="169"/>
                  </a:lnTo>
                  <a:lnTo>
                    <a:pt x="28" y="166"/>
                  </a:lnTo>
                  <a:lnTo>
                    <a:pt x="19" y="164"/>
                  </a:lnTo>
                  <a:lnTo>
                    <a:pt x="12" y="162"/>
                  </a:lnTo>
                  <a:lnTo>
                    <a:pt x="2" y="155"/>
                  </a:lnTo>
                  <a:lnTo>
                    <a:pt x="0" y="155"/>
                  </a:lnTo>
                  <a:lnTo>
                    <a:pt x="2" y="131"/>
                  </a:lnTo>
                  <a:lnTo>
                    <a:pt x="2" y="131"/>
                  </a:lnTo>
                  <a:close/>
                </a:path>
              </a:pathLst>
            </a:custGeom>
            <a:solidFill>
              <a:srgbClr val="000000"/>
            </a:solidFill>
            <a:ln w="9525">
              <a:noFill/>
              <a:round/>
              <a:headEnd/>
              <a:tailEnd/>
            </a:ln>
          </p:spPr>
          <p:txBody>
            <a:bodyPr/>
            <a:lstStyle/>
            <a:p>
              <a:endParaRPr lang="en-AU"/>
            </a:p>
          </p:txBody>
        </p:sp>
        <p:sp>
          <p:nvSpPr>
            <p:cNvPr id="51615" name="Freeform 415"/>
            <p:cNvSpPr>
              <a:spLocks/>
            </p:cNvSpPr>
            <p:nvPr/>
          </p:nvSpPr>
          <p:spPr bwMode="auto">
            <a:xfrm>
              <a:off x="3056" y="2451"/>
              <a:ext cx="173" cy="219"/>
            </a:xfrm>
            <a:custGeom>
              <a:avLst/>
              <a:gdLst/>
              <a:ahLst/>
              <a:cxnLst>
                <a:cxn ang="0">
                  <a:pos x="21" y="219"/>
                </a:cxn>
                <a:cxn ang="0">
                  <a:pos x="19" y="217"/>
                </a:cxn>
                <a:cxn ang="0">
                  <a:pos x="14" y="212"/>
                </a:cxn>
                <a:cxn ang="0">
                  <a:pos x="10" y="202"/>
                </a:cxn>
                <a:cxn ang="0">
                  <a:pos x="5" y="190"/>
                </a:cxn>
                <a:cxn ang="0">
                  <a:pos x="2" y="186"/>
                </a:cxn>
                <a:cxn ang="0">
                  <a:pos x="2" y="179"/>
                </a:cxn>
                <a:cxn ang="0">
                  <a:pos x="0" y="169"/>
                </a:cxn>
                <a:cxn ang="0">
                  <a:pos x="2" y="162"/>
                </a:cxn>
                <a:cxn ang="0">
                  <a:pos x="2" y="152"/>
                </a:cxn>
                <a:cxn ang="0">
                  <a:pos x="5" y="145"/>
                </a:cxn>
                <a:cxn ang="0">
                  <a:pos x="5" y="136"/>
                </a:cxn>
                <a:cxn ang="0">
                  <a:pos x="12" y="126"/>
                </a:cxn>
                <a:cxn ang="0">
                  <a:pos x="17" y="114"/>
                </a:cxn>
                <a:cxn ang="0">
                  <a:pos x="24" y="105"/>
                </a:cxn>
                <a:cxn ang="0">
                  <a:pos x="31" y="95"/>
                </a:cxn>
                <a:cxn ang="0">
                  <a:pos x="40" y="86"/>
                </a:cxn>
                <a:cxn ang="0">
                  <a:pos x="50" y="74"/>
                </a:cxn>
                <a:cxn ang="0">
                  <a:pos x="59" y="65"/>
                </a:cxn>
                <a:cxn ang="0">
                  <a:pos x="69" y="57"/>
                </a:cxn>
                <a:cxn ang="0">
                  <a:pos x="78" y="50"/>
                </a:cxn>
                <a:cxn ang="0">
                  <a:pos x="88" y="41"/>
                </a:cxn>
                <a:cxn ang="0">
                  <a:pos x="97" y="34"/>
                </a:cxn>
                <a:cxn ang="0">
                  <a:pos x="105" y="27"/>
                </a:cxn>
                <a:cxn ang="0">
                  <a:pos x="114" y="22"/>
                </a:cxn>
                <a:cxn ang="0">
                  <a:pos x="119" y="15"/>
                </a:cxn>
                <a:cxn ang="0">
                  <a:pos x="124" y="15"/>
                </a:cxn>
                <a:cxn ang="0">
                  <a:pos x="126" y="12"/>
                </a:cxn>
                <a:cxn ang="0">
                  <a:pos x="128" y="12"/>
                </a:cxn>
                <a:cxn ang="0">
                  <a:pos x="173" y="0"/>
                </a:cxn>
                <a:cxn ang="0">
                  <a:pos x="173" y="27"/>
                </a:cxn>
                <a:cxn ang="0">
                  <a:pos x="138" y="36"/>
                </a:cxn>
                <a:cxn ang="0">
                  <a:pos x="133" y="38"/>
                </a:cxn>
                <a:cxn ang="0">
                  <a:pos x="124" y="43"/>
                </a:cxn>
                <a:cxn ang="0">
                  <a:pos x="116" y="48"/>
                </a:cxn>
                <a:cxn ang="0">
                  <a:pos x="112" y="53"/>
                </a:cxn>
                <a:cxn ang="0">
                  <a:pos x="105" y="57"/>
                </a:cxn>
                <a:cxn ang="0">
                  <a:pos x="97" y="65"/>
                </a:cxn>
                <a:cxn ang="0">
                  <a:pos x="88" y="69"/>
                </a:cxn>
                <a:cxn ang="0">
                  <a:pos x="81" y="76"/>
                </a:cxn>
                <a:cxn ang="0">
                  <a:pos x="71" y="86"/>
                </a:cxn>
                <a:cxn ang="0">
                  <a:pos x="64" y="93"/>
                </a:cxn>
                <a:cxn ang="0">
                  <a:pos x="57" y="100"/>
                </a:cxn>
                <a:cxn ang="0">
                  <a:pos x="50" y="107"/>
                </a:cxn>
                <a:cxn ang="0">
                  <a:pos x="43" y="117"/>
                </a:cxn>
                <a:cxn ang="0">
                  <a:pos x="40" y="126"/>
                </a:cxn>
                <a:cxn ang="0">
                  <a:pos x="36" y="133"/>
                </a:cxn>
                <a:cxn ang="0">
                  <a:pos x="33" y="143"/>
                </a:cxn>
                <a:cxn ang="0">
                  <a:pos x="29" y="150"/>
                </a:cxn>
                <a:cxn ang="0">
                  <a:pos x="29" y="157"/>
                </a:cxn>
                <a:cxn ang="0">
                  <a:pos x="29" y="164"/>
                </a:cxn>
                <a:cxn ang="0">
                  <a:pos x="29" y="171"/>
                </a:cxn>
                <a:cxn ang="0">
                  <a:pos x="29" y="179"/>
                </a:cxn>
                <a:cxn ang="0">
                  <a:pos x="31" y="186"/>
                </a:cxn>
                <a:cxn ang="0">
                  <a:pos x="33" y="193"/>
                </a:cxn>
                <a:cxn ang="0">
                  <a:pos x="36" y="202"/>
                </a:cxn>
                <a:cxn ang="0">
                  <a:pos x="38" y="207"/>
                </a:cxn>
                <a:cxn ang="0">
                  <a:pos x="40" y="209"/>
                </a:cxn>
                <a:cxn ang="0">
                  <a:pos x="21" y="219"/>
                </a:cxn>
                <a:cxn ang="0">
                  <a:pos x="21" y="219"/>
                </a:cxn>
              </a:cxnLst>
              <a:rect l="0" t="0" r="r" b="b"/>
              <a:pathLst>
                <a:path w="173" h="219">
                  <a:moveTo>
                    <a:pt x="21" y="219"/>
                  </a:moveTo>
                  <a:lnTo>
                    <a:pt x="19" y="217"/>
                  </a:lnTo>
                  <a:lnTo>
                    <a:pt x="14" y="212"/>
                  </a:lnTo>
                  <a:lnTo>
                    <a:pt x="10" y="202"/>
                  </a:lnTo>
                  <a:lnTo>
                    <a:pt x="5" y="190"/>
                  </a:lnTo>
                  <a:lnTo>
                    <a:pt x="2" y="186"/>
                  </a:lnTo>
                  <a:lnTo>
                    <a:pt x="2" y="179"/>
                  </a:lnTo>
                  <a:lnTo>
                    <a:pt x="0" y="169"/>
                  </a:lnTo>
                  <a:lnTo>
                    <a:pt x="2" y="162"/>
                  </a:lnTo>
                  <a:lnTo>
                    <a:pt x="2" y="152"/>
                  </a:lnTo>
                  <a:lnTo>
                    <a:pt x="5" y="145"/>
                  </a:lnTo>
                  <a:lnTo>
                    <a:pt x="5" y="136"/>
                  </a:lnTo>
                  <a:lnTo>
                    <a:pt x="12" y="126"/>
                  </a:lnTo>
                  <a:lnTo>
                    <a:pt x="17" y="114"/>
                  </a:lnTo>
                  <a:lnTo>
                    <a:pt x="24" y="105"/>
                  </a:lnTo>
                  <a:lnTo>
                    <a:pt x="31" y="95"/>
                  </a:lnTo>
                  <a:lnTo>
                    <a:pt x="40" y="86"/>
                  </a:lnTo>
                  <a:lnTo>
                    <a:pt x="50" y="74"/>
                  </a:lnTo>
                  <a:lnTo>
                    <a:pt x="59" y="65"/>
                  </a:lnTo>
                  <a:lnTo>
                    <a:pt x="69" y="57"/>
                  </a:lnTo>
                  <a:lnTo>
                    <a:pt x="78" y="50"/>
                  </a:lnTo>
                  <a:lnTo>
                    <a:pt x="88" y="41"/>
                  </a:lnTo>
                  <a:lnTo>
                    <a:pt x="97" y="34"/>
                  </a:lnTo>
                  <a:lnTo>
                    <a:pt x="105" y="27"/>
                  </a:lnTo>
                  <a:lnTo>
                    <a:pt x="114" y="22"/>
                  </a:lnTo>
                  <a:lnTo>
                    <a:pt x="119" y="15"/>
                  </a:lnTo>
                  <a:lnTo>
                    <a:pt x="124" y="15"/>
                  </a:lnTo>
                  <a:lnTo>
                    <a:pt x="126" y="12"/>
                  </a:lnTo>
                  <a:lnTo>
                    <a:pt x="128" y="12"/>
                  </a:lnTo>
                  <a:lnTo>
                    <a:pt x="173" y="0"/>
                  </a:lnTo>
                  <a:lnTo>
                    <a:pt x="173" y="27"/>
                  </a:lnTo>
                  <a:lnTo>
                    <a:pt x="138" y="36"/>
                  </a:lnTo>
                  <a:lnTo>
                    <a:pt x="133" y="38"/>
                  </a:lnTo>
                  <a:lnTo>
                    <a:pt x="124" y="43"/>
                  </a:lnTo>
                  <a:lnTo>
                    <a:pt x="116" y="48"/>
                  </a:lnTo>
                  <a:lnTo>
                    <a:pt x="112" y="53"/>
                  </a:lnTo>
                  <a:lnTo>
                    <a:pt x="105" y="57"/>
                  </a:lnTo>
                  <a:lnTo>
                    <a:pt x="97" y="65"/>
                  </a:lnTo>
                  <a:lnTo>
                    <a:pt x="88" y="69"/>
                  </a:lnTo>
                  <a:lnTo>
                    <a:pt x="81" y="76"/>
                  </a:lnTo>
                  <a:lnTo>
                    <a:pt x="71" y="86"/>
                  </a:lnTo>
                  <a:lnTo>
                    <a:pt x="64" y="93"/>
                  </a:lnTo>
                  <a:lnTo>
                    <a:pt x="57" y="100"/>
                  </a:lnTo>
                  <a:lnTo>
                    <a:pt x="50" y="107"/>
                  </a:lnTo>
                  <a:lnTo>
                    <a:pt x="43" y="117"/>
                  </a:lnTo>
                  <a:lnTo>
                    <a:pt x="40" y="126"/>
                  </a:lnTo>
                  <a:lnTo>
                    <a:pt x="36" y="133"/>
                  </a:lnTo>
                  <a:lnTo>
                    <a:pt x="33" y="143"/>
                  </a:lnTo>
                  <a:lnTo>
                    <a:pt x="29" y="150"/>
                  </a:lnTo>
                  <a:lnTo>
                    <a:pt x="29" y="157"/>
                  </a:lnTo>
                  <a:lnTo>
                    <a:pt x="29" y="164"/>
                  </a:lnTo>
                  <a:lnTo>
                    <a:pt x="29" y="171"/>
                  </a:lnTo>
                  <a:lnTo>
                    <a:pt x="29" y="179"/>
                  </a:lnTo>
                  <a:lnTo>
                    <a:pt x="31" y="186"/>
                  </a:lnTo>
                  <a:lnTo>
                    <a:pt x="33" y="193"/>
                  </a:lnTo>
                  <a:lnTo>
                    <a:pt x="36" y="202"/>
                  </a:lnTo>
                  <a:lnTo>
                    <a:pt x="38" y="207"/>
                  </a:lnTo>
                  <a:lnTo>
                    <a:pt x="40" y="209"/>
                  </a:lnTo>
                  <a:lnTo>
                    <a:pt x="21" y="219"/>
                  </a:lnTo>
                  <a:lnTo>
                    <a:pt x="21" y="219"/>
                  </a:lnTo>
                  <a:close/>
                </a:path>
              </a:pathLst>
            </a:custGeom>
            <a:solidFill>
              <a:srgbClr val="000000"/>
            </a:solidFill>
            <a:ln w="9525">
              <a:noFill/>
              <a:round/>
              <a:headEnd/>
              <a:tailEnd/>
            </a:ln>
          </p:spPr>
          <p:txBody>
            <a:bodyPr/>
            <a:lstStyle/>
            <a:p>
              <a:endParaRPr lang="en-AU"/>
            </a:p>
          </p:txBody>
        </p:sp>
        <p:sp>
          <p:nvSpPr>
            <p:cNvPr id="51616" name="Freeform 416"/>
            <p:cNvSpPr>
              <a:spLocks/>
            </p:cNvSpPr>
            <p:nvPr/>
          </p:nvSpPr>
          <p:spPr bwMode="auto">
            <a:xfrm>
              <a:off x="2990" y="2565"/>
              <a:ext cx="318" cy="103"/>
            </a:xfrm>
            <a:custGeom>
              <a:avLst/>
              <a:gdLst/>
              <a:ahLst/>
              <a:cxnLst>
                <a:cxn ang="0">
                  <a:pos x="4" y="29"/>
                </a:cxn>
                <a:cxn ang="0">
                  <a:pos x="4" y="29"/>
                </a:cxn>
                <a:cxn ang="0">
                  <a:pos x="7" y="27"/>
                </a:cxn>
                <a:cxn ang="0">
                  <a:pos x="12" y="24"/>
                </a:cxn>
                <a:cxn ang="0">
                  <a:pos x="21" y="24"/>
                </a:cxn>
                <a:cxn ang="0">
                  <a:pos x="28" y="19"/>
                </a:cxn>
                <a:cxn ang="0">
                  <a:pos x="40" y="17"/>
                </a:cxn>
                <a:cxn ang="0">
                  <a:pos x="50" y="15"/>
                </a:cxn>
                <a:cxn ang="0">
                  <a:pos x="64" y="12"/>
                </a:cxn>
                <a:cxn ang="0">
                  <a:pos x="76" y="10"/>
                </a:cxn>
                <a:cxn ang="0">
                  <a:pos x="92" y="8"/>
                </a:cxn>
                <a:cxn ang="0">
                  <a:pos x="106" y="5"/>
                </a:cxn>
                <a:cxn ang="0">
                  <a:pos x="121" y="3"/>
                </a:cxn>
                <a:cxn ang="0">
                  <a:pos x="137" y="0"/>
                </a:cxn>
                <a:cxn ang="0">
                  <a:pos x="154" y="0"/>
                </a:cxn>
                <a:cxn ang="0">
                  <a:pos x="168" y="0"/>
                </a:cxn>
                <a:cxn ang="0">
                  <a:pos x="185" y="0"/>
                </a:cxn>
                <a:cxn ang="0">
                  <a:pos x="199" y="0"/>
                </a:cxn>
                <a:cxn ang="0">
                  <a:pos x="211" y="3"/>
                </a:cxn>
                <a:cxn ang="0">
                  <a:pos x="225" y="5"/>
                </a:cxn>
                <a:cxn ang="0">
                  <a:pos x="237" y="8"/>
                </a:cxn>
                <a:cxn ang="0">
                  <a:pos x="249" y="10"/>
                </a:cxn>
                <a:cxn ang="0">
                  <a:pos x="261" y="15"/>
                </a:cxn>
                <a:cxn ang="0">
                  <a:pos x="270" y="17"/>
                </a:cxn>
                <a:cxn ang="0">
                  <a:pos x="280" y="22"/>
                </a:cxn>
                <a:cxn ang="0">
                  <a:pos x="287" y="24"/>
                </a:cxn>
                <a:cxn ang="0">
                  <a:pos x="294" y="29"/>
                </a:cxn>
                <a:cxn ang="0">
                  <a:pos x="301" y="31"/>
                </a:cxn>
                <a:cxn ang="0">
                  <a:pos x="306" y="34"/>
                </a:cxn>
                <a:cxn ang="0">
                  <a:pos x="313" y="38"/>
                </a:cxn>
                <a:cxn ang="0">
                  <a:pos x="318" y="41"/>
                </a:cxn>
                <a:cxn ang="0">
                  <a:pos x="318" y="103"/>
                </a:cxn>
                <a:cxn ang="0">
                  <a:pos x="287" y="103"/>
                </a:cxn>
                <a:cxn ang="0">
                  <a:pos x="284" y="53"/>
                </a:cxn>
                <a:cxn ang="0">
                  <a:pos x="282" y="50"/>
                </a:cxn>
                <a:cxn ang="0">
                  <a:pos x="277" y="46"/>
                </a:cxn>
                <a:cxn ang="0">
                  <a:pos x="270" y="38"/>
                </a:cxn>
                <a:cxn ang="0">
                  <a:pos x="258" y="34"/>
                </a:cxn>
                <a:cxn ang="0">
                  <a:pos x="251" y="31"/>
                </a:cxn>
                <a:cxn ang="0">
                  <a:pos x="244" y="27"/>
                </a:cxn>
                <a:cxn ang="0">
                  <a:pos x="237" y="24"/>
                </a:cxn>
                <a:cxn ang="0">
                  <a:pos x="227" y="22"/>
                </a:cxn>
                <a:cxn ang="0">
                  <a:pos x="216" y="17"/>
                </a:cxn>
                <a:cxn ang="0">
                  <a:pos x="206" y="17"/>
                </a:cxn>
                <a:cxn ang="0">
                  <a:pos x="194" y="17"/>
                </a:cxn>
                <a:cxn ang="0">
                  <a:pos x="182" y="17"/>
                </a:cxn>
                <a:cxn ang="0">
                  <a:pos x="166" y="17"/>
                </a:cxn>
                <a:cxn ang="0">
                  <a:pos x="154" y="19"/>
                </a:cxn>
                <a:cxn ang="0">
                  <a:pos x="137" y="22"/>
                </a:cxn>
                <a:cxn ang="0">
                  <a:pos x="123" y="24"/>
                </a:cxn>
                <a:cxn ang="0">
                  <a:pos x="106" y="27"/>
                </a:cxn>
                <a:cxn ang="0">
                  <a:pos x="92" y="31"/>
                </a:cxn>
                <a:cxn ang="0">
                  <a:pos x="78" y="34"/>
                </a:cxn>
                <a:cxn ang="0">
                  <a:pos x="64" y="38"/>
                </a:cxn>
                <a:cxn ang="0">
                  <a:pos x="50" y="43"/>
                </a:cxn>
                <a:cxn ang="0">
                  <a:pos x="38" y="46"/>
                </a:cxn>
                <a:cxn ang="0">
                  <a:pos x="28" y="50"/>
                </a:cxn>
                <a:cxn ang="0">
                  <a:pos x="19" y="53"/>
                </a:cxn>
                <a:cxn ang="0">
                  <a:pos x="9" y="55"/>
                </a:cxn>
                <a:cxn ang="0">
                  <a:pos x="4" y="57"/>
                </a:cxn>
                <a:cxn ang="0">
                  <a:pos x="0" y="60"/>
                </a:cxn>
                <a:cxn ang="0">
                  <a:pos x="4" y="29"/>
                </a:cxn>
                <a:cxn ang="0">
                  <a:pos x="4" y="29"/>
                </a:cxn>
              </a:cxnLst>
              <a:rect l="0" t="0" r="r" b="b"/>
              <a:pathLst>
                <a:path w="318" h="103">
                  <a:moveTo>
                    <a:pt x="4" y="29"/>
                  </a:moveTo>
                  <a:lnTo>
                    <a:pt x="4" y="29"/>
                  </a:lnTo>
                  <a:lnTo>
                    <a:pt x="7" y="27"/>
                  </a:lnTo>
                  <a:lnTo>
                    <a:pt x="12" y="24"/>
                  </a:lnTo>
                  <a:lnTo>
                    <a:pt x="21" y="24"/>
                  </a:lnTo>
                  <a:lnTo>
                    <a:pt x="28" y="19"/>
                  </a:lnTo>
                  <a:lnTo>
                    <a:pt x="40" y="17"/>
                  </a:lnTo>
                  <a:lnTo>
                    <a:pt x="50" y="15"/>
                  </a:lnTo>
                  <a:lnTo>
                    <a:pt x="64" y="12"/>
                  </a:lnTo>
                  <a:lnTo>
                    <a:pt x="76" y="10"/>
                  </a:lnTo>
                  <a:lnTo>
                    <a:pt x="92" y="8"/>
                  </a:lnTo>
                  <a:lnTo>
                    <a:pt x="106" y="5"/>
                  </a:lnTo>
                  <a:lnTo>
                    <a:pt x="121" y="3"/>
                  </a:lnTo>
                  <a:lnTo>
                    <a:pt x="137" y="0"/>
                  </a:lnTo>
                  <a:lnTo>
                    <a:pt x="154" y="0"/>
                  </a:lnTo>
                  <a:lnTo>
                    <a:pt x="168" y="0"/>
                  </a:lnTo>
                  <a:lnTo>
                    <a:pt x="185" y="0"/>
                  </a:lnTo>
                  <a:lnTo>
                    <a:pt x="199" y="0"/>
                  </a:lnTo>
                  <a:lnTo>
                    <a:pt x="211" y="3"/>
                  </a:lnTo>
                  <a:lnTo>
                    <a:pt x="225" y="5"/>
                  </a:lnTo>
                  <a:lnTo>
                    <a:pt x="237" y="8"/>
                  </a:lnTo>
                  <a:lnTo>
                    <a:pt x="249" y="10"/>
                  </a:lnTo>
                  <a:lnTo>
                    <a:pt x="261" y="15"/>
                  </a:lnTo>
                  <a:lnTo>
                    <a:pt x="270" y="17"/>
                  </a:lnTo>
                  <a:lnTo>
                    <a:pt x="280" y="22"/>
                  </a:lnTo>
                  <a:lnTo>
                    <a:pt x="287" y="24"/>
                  </a:lnTo>
                  <a:lnTo>
                    <a:pt x="294" y="29"/>
                  </a:lnTo>
                  <a:lnTo>
                    <a:pt x="301" y="31"/>
                  </a:lnTo>
                  <a:lnTo>
                    <a:pt x="306" y="34"/>
                  </a:lnTo>
                  <a:lnTo>
                    <a:pt x="313" y="38"/>
                  </a:lnTo>
                  <a:lnTo>
                    <a:pt x="318" y="41"/>
                  </a:lnTo>
                  <a:lnTo>
                    <a:pt x="318" y="103"/>
                  </a:lnTo>
                  <a:lnTo>
                    <a:pt x="287" y="103"/>
                  </a:lnTo>
                  <a:lnTo>
                    <a:pt x="284" y="53"/>
                  </a:lnTo>
                  <a:lnTo>
                    <a:pt x="282" y="50"/>
                  </a:lnTo>
                  <a:lnTo>
                    <a:pt x="277" y="46"/>
                  </a:lnTo>
                  <a:lnTo>
                    <a:pt x="270" y="38"/>
                  </a:lnTo>
                  <a:lnTo>
                    <a:pt x="258" y="34"/>
                  </a:lnTo>
                  <a:lnTo>
                    <a:pt x="251" y="31"/>
                  </a:lnTo>
                  <a:lnTo>
                    <a:pt x="244" y="27"/>
                  </a:lnTo>
                  <a:lnTo>
                    <a:pt x="237" y="24"/>
                  </a:lnTo>
                  <a:lnTo>
                    <a:pt x="227" y="22"/>
                  </a:lnTo>
                  <a:lnTo>
                    <a:pt x="216" y="17"/>
                  </a:lnTo>
                  <a:lnTo>
                    <a:pt x="206" y="17"/>
                  </a:lnTo>
                  <a:lnTo>
                    <a:pt x="194" y="17"/>
                  </a:lnTo>
                  <a:lnTo>
                    <a:pt x="182" y="17"/>
                  </a:lnTo>
                  <a:lnTo>
                    <a:pt x="166" y="17"/>
                  </a:lnTo>
                  <a:lnTo>
                    <a:pt x="154" y="19"/>
                  </a:lnTo>
                  <a:lnTo>
                    <a:pt x="137" y="22"/>
                  </a:lnTo>
                  <a:lnTo>
                    <a:pt x="123" y="24"/>
                  </a:lnTo>
                  <a:lnTo>
                    <a:pt x="106" y="27"/>
                  </a:lnTo>
                  <a:lnTo>
                    <a:pt x="92" y="31"/>
                  </a:lnTo>
                  <a:lnTo>
                    <a:pt x="78" y="34"/>
                  </a:lnTo>
                  <a:lnTo>
                    <a:pt x="64" y="38"/>
                  </a:lnTo>
                  <a:lnTo>
                    <a:pt x="50" y="43"/>
                  </a:lnTo>
                  <a:lnTo>
                    <a:pt x="38" y="46"/>
                  </a:lnTo>
                  <a:lnTo>
                    <a:pt x="28" y="50"/>
                  </a:lnTo>
                  <a:lnTo>
                    <a:pt x="19" y="53"/>
                  </a:lnTo>
                  <a:lnTo>
                    <a:pt x="9" y="55"/>
                  </a:lnTo>
                  <a:lnTo>
                    <a:pt x="4" y="57"/>
                  </a:lnTo>
                  <a:lnTo>
                    <a:pt x="0" y="60"/>
                  </a:lnTo>
                  <a:lnTo>
                    <a:pt x="4" y="29"/>
                  </a:lnTo>
                  <a:lnTo>
                    <a:pt x="4" y="29"/>
                  </a:lnTo>
                  <a:close/>
                </a:path>
              </a:pathLst>
            </a:custGeom>
            <a:solidFill>
              <a:srgbClr val="000000"/>
            </a:solidFill>
            <a:ln w="9525">
              <a:noFill/>
              <a:round/>
              <a:headEnd/>
              <a:tailEnd/>
            </a:ln>
          </p:spPr>
          <p:txBody>
            <a:bodyPr/>
            <a:lstStyle/>
            <a:p>
              <a:endParaRPr lang="en-AU"/>
            </a:p>
          </p:txBody>
        </p:sp>
        <p:sp>
          <p:nvSpPr>
            <p:cNvPr id="51617" name="Freeform 417"/>
            <p:cNvSpPr>
              <a:spLocks/>
            </p:cNvSpPr>
            <p:nvPr/>
          </p:nvSpPr>
          <p:spPr bwMode="auto">
            <a:xfrm>
              <a:off x="2359" y="1323"/>
              <a:ext cx="215" cy="858"/>
            </a:xfrm>
            <a:custGeom>
              <a:avLst/>
              <a:gdLst/>
              <a:ahLst/>
              <a:cxnLst>
                <a:cxn ang="0">
                  <a:pos x="111" y="855"/>
                </a:cxn>
                <a:cxn ang="0">
                  <a:pos x="111" y="841"/>
                </a:cxn>
                <a:cxn ang="0">
                  <a:pos x="113" y="817"/>
                </a:cxn>
                <a:cxn ang="0">
                  <a:pos x="118" y="784"/>
                </a:cxn>
                <a:cxn ang="0">
                  <a:pos x="121" y="744"/>
                </a:cxn>
                <a:cxn ang="0">
                  <a:pos x="123" y="698"/>
                </a:cxn>
                <a:cxn ang="0">
                  <a:pos x="125" y="651"/>
                </a:cxn>
                <a:cxn ang="0">
                  <a:pos x="123" y="601"/>
                </a:cxn>
                <a:cxn ang="0">
                  <a:pos x="118" y="554"/>
                </a:cxn>
                <a:cxn ang="0">
                  <a:pos x="109" y="504"/>
                </a:cxn>
                <a:cxn ang="0">
                  <a:pos x="97" y="456"/>
                </a:cxn>
                <a:cxn ang="0">
                  <a:pos x="83" y="413"/>
                </a:cxn>
                <a:cxn ang="0">
                  <a:pos x="71" y="375"/>
                </a:cxn>
                <a:cxn ang="0">
                  <a:pos x="56" y="342"/>
                </a:cxn>
                <a:cxn ang="0">
                  <a:pos x="47" y="321"/>
                </a:cxn>
                <a:cxn ang="0">
                  <a:pos x="42" y="309"/>
                </a:cxn>
                <a:cxn ang="0">
                  <a:pos x="40" y="304"/>
                </a:cxn>
                <a:cxn ang="0">
                  <a:pos x="42" y="295"/>
                </a:cxn>
                <a:cxn ang="0">
                  <a:pos x="42" y="280"/>
                </a:cxn>
                <a:cxn ang="0">
                  <a:pos x="45" y="266"/>
                </a:cxn>
                <a:cxn ang="0">
                  <a:pos x="52" y="245"/>
                </a:cxn>
                <a:cxn ang="0">
                  <a:pos x="59" y="221"/>
                </a:cxn>
                <a:cxn ang="0">
                  <a:pos x="73" y="195"/>
                </a:cxn>
                <a:cxn ang="0">
                  <a:pos x="87" y="164"/>
                </a:cxn>
                <a:cxn ang="0">
                  <a:pos x="106" y="131"/>
                </a:cxn>
                <a:cxn ang="0">
                  <a:pos x="128" y="98"/>
                </a:cxn>
                <a:cxn ang="0">
                  <a:pos x="151" y="69"/>
                </a:cxn>
                <a:cxn ang="0">
                  <a:pos x="173" y="43"/>
                </a:cxn>
                <a:cxn ang="0">
                  <a:pos x="192" y="22"/>
                </a:cxn>
                <a:cxn ang="0">
                  <a:pos x="206" y="7"/>
                </a:cxn>
                <a:cxn ang="0">
                  <a:pos x="213" y="0"/>
                </a:cxn>
                <a:cxn ang="0">
                  <a:pos x="213" y="0"/>
                </a:cxn>
                <a:cxn ang="0">
                  <a:pos x="199" y="7"/>
                </a:cxn>
                <a:cxn ang="0">
                  <a:pos x="177" y="24"/>
                </a:cxn>
                <a:cxn ang="0">
                  <a:pos x="149" y="45"/>
                </a:cxn>
                <a:cxn ang="0">
                  <a:pos x="116" y="71"/>
                </a:cxn>
                <a:cxn ang="0">
                  <a:pos x="83" y="100"/>
                </a:cxn>
                <a:cxn ang="0">
                  <a:pos x="52" y="133"/>
                </a:cxn>
                <a:cxn ang="0">
                  <a:pos x="28" y="166"/>
                </a:cxn>
                <a:cxn ang="0">
                  <a:pos x="11" y="200"/>
                </a:cxn>
                <a:cxn ang="0">
                  <a:pos x="2" y="233"/>
                </a:cxn>
                <a:cxn ang="0">
                  <a:pos x="0" y="266"/>
                </a:cxn>
                <a:cxn ang="0">
                  <a:pos x="7" y="302"/>
                </a:cxn>
                <a:cxn ang="0">
                  <a:pos x="16" y="340"/>
                </a:cxn>
                <a:cxn ang="0">
                  <a:pos x="30" y="380"/>
                </a:cxn>
                <a:cxn ang="0">
                  <a:pos x="45" y="423"/>
                </a:cxn>
                <a:cxn ang="0">
                  <a:pos x="59" y="473"/>
                </a:cxn>
                <a:cxn ang="0">
                  <a:pos x="73" y="527"/>
                </a:cxn>
                <a:cxn ang="0">
                  <a:pos x="83" y="584"/>
                </a:cxn>
                <a:cxn ang="0">
                  <a:pos x="90" y="646"/>
                </a:cxn>
                <a:cxn ang="0">
                  <a:pos x="97" y="703"/>
                </a:cxn>
                <a:cxn ang="0">
                  <a:pos x="102" y="758"/>
                </a:cxn>
                <a:cxn ang="0">
                  <a:pos x="104" y="803"/>
                </a:cxn>
                <a:cxn ang="0">
                  <a:pos x="109" y="836"/>
                </a:cxn>
                <a:cxn ang="0">
                  <a:pos x="109" y="853"/>
                </a:cxn>
                <a:cxn ang="0">
                  <a:pos x="111" y="858"/>
                </a:cxn>
              </a:cxnLst>
              <a:rect l="0" t="0" r="r" b="b"/>
              <a:pathLst>
                <a:path w="215" h="858">
                  <a:moveTo>
                    <a:pt x="111" y="858"/>
                  </a:moveTo>
                  <a:lnTo>
                    <a:pt x="111" y="855"/>
                  </a:lnTo>
                  <a:lnTo>
                    <a:pt x="111" y="848"/>
                  </a:lnTo>
                  <a:lnTo>
                    <a:pt x="111" y="841"/>
                  </a:lnTo>
                  <a:lnTo>
                    <a:pt x="113" y="831"/>
                  </a:lnTo>
                  <a:lnTo>
                    <a:pt x="113" y="817"/>
                  </a:lnTo>
                  <a:lnTo>
                    <a:pt x="116" y="801"/>
                  </a:lnTo>
                  <a:lnTo>
                    <a:pt x="118" y="784"/>
                  </a:lnTo>
                  <a:lnTo>
                    <a:pt x="121" y="765"/>
                  </a:lnTo>
                  <a:lnTo>
                    <a:pt x="121" y="744"/>
                  </a:lnTo>
                  <a:lnTo>
                    <a:pt x="123" y="722"/>
                  </a:lnTo>
                  <a:lnTo>
                    <a:pt x="123" y="698"/>
                  </a:lnTo>
                  <a:lnTo>
                    <a:pt x="125" y="675"/>
                  </a:lnTo>
                  <a:lnTo>
                    <a:pt x="125" y="651"/>
                  </a:lnTo>
                  <a:lnTo>
                    <a:pt x="125" y="625"/>
                  </a:lnTo>
                  <a:lnTo>
                    <a:pt x="123" y="601"/>
                  </a:lnTo>
                  <a:lnTo>
                    <a:pt x="123" y="577"/>
                  </a:lnTo>
                  <a:lnTo>
                    <a:pt x="118" y="554"/>
                  </a:lnTo>
                  <a:lnTo>
                    <a:pt x="113" y="527"/>
                  </a:lnTo>
                  <a:lnTo>
                    <a:pt x="109" y="504"/>
                  </a:lnTo>
                  <a:lnTo>
                    <a:pt x="104" y="480"/>
                  </a:lnTo>
                  <a:lnTo>
                    <a:pt x="97" y="456"/>
                  </a:lnTo>
                  <a:lnTo>
                    <a:pt x="90" y="435"/>
                  </a:lnTo>
                  <a:lnTo>
                    <a:pt x="83" y="413"/>
                  </a:lnTo>
                  <a:lnTo>
                    <a:pt x="78" y="394"/>
                  </a:lnTo>
                  <a:lnTo>
                    <a:pt x="71" y="375"/>
                  </a:lnTo>
                  <a:lnTo>
                    <a:pt x="64" y="356"/>
                  </a:lnTo>
                  <a:lnTo>
                    <a:pt x="56" y="342"/>
                  </a:lnTo>
                  <a:lnTo>
                    <a:pt x="52" y="330"/>
                  </a:lnTo>
                  <a:lnTo>
                    <a:pt x="47" y="321"/>
                  </a:lnTo>
                  <a:lnTo>
                    <a:pt x="45" y="314"/>
                  </a:lnTo>
                  <a:lnTo>
                    <a:pt x="42" y="309"/>
                  </a:lnTo>
                  <a:lnTo>
                    <a:pt x="42" y="309"/>
                  </a:lnTo>
                  <a:lnTo>
                    <a:pt x="40" y="304"/>
                  </a:lnTo>
                  <a:lnTo>
                    <a:pt x="42" y="299"/>
                  </a:lnTo>
                  <a:lnTo>
                    <a:pt x="42" y="295"/>
                  </a:lnTo>
                  <a:lnTo>
                    <a:pt x="42" y="288"/>
                  </a:lnTo>
                  <a:lnTo>
                    <a:pt x="42" y="280"/>
                  </a:lnTo>
                  <a:lnTo>
                    <a:pt x="45" y="276"/>
                  </a:lnTo>
                  <a:lnTo>
                    <a:pt x="45" y="266"/>
                  </a:lnTo>
                  <a:lnTo>
                    <a:pt x="49" y="257"/>
                  </a:lnTo>
                  <a:lnTo>
                    <a:pt x="52" y="245"/>
                  </a:lnTo>
                  <a:lnTo>
                    <a:pt x="56" y="235"/>
                  </a:lnTo>
                  <a:lnTo>
                    <a:pt x="59" y="221"/>
                  </a:lnTo>
                  <a:lnTo>
                    <a:pt x="66" y="209"/>
                  </a:lnTo>
                  <a:lnTo>
                    <a:pt x="73" y="195"/>
                  </a:lnTo>
                  <a:lnTo>
                    <a:pt x="80" y="181"/>
                  </a:lnTo>
                  <a:lnTo>
                    <a:pt x="87" y="164"/>
                  </a:lnTo>
                  <a:lnTo>
                    <a:pt x="97" y="147"/>
                  </a:lnTo>
                  <a:lnTo>
                    <a:pt x="106" y="131"/>
                  </a:lnTo>
                  <a:lnTo>
                    <a:pt x="118" y="114"/>
                  </a:lnTo>
                  <a:lnTo>
                    <a:pt x="128" y="98"/>
                  </a:lnTo>
                  <a:lnTo>
                    <a:pt x="140" y="83"/>
                  </a:lnTo>
                  <a:lnTo>
                    <a:pt x="151" y="69"/>
                  </a:lnTo>
                  <a:lnTo>
                    <a:pt x="163" y="57"/>
                  </a:lnTo>
                  <a:lnTo>
                    <a:pt x="173" y="43"/>
                  </a:lnTo>
                  <a:lnTo>
                    <a:pt x="182" y="33"/>
                  </a:lnTo>
                  <a:lnTo>
                    <a:pt x="192" y="22"/>
                  </a:lnTo>
                  <a:lnTo>
                    <a:pt x="199" y="14"/>
                  </a:lnTo>
                  <a:lnTo>
                    <a:pt x="206" y="7"/>
                  </a:lnTo>
                  <a:lnTo>
                    <a:pt x="211" y="3"/>
                  </a:lnTo>
                  <a:lnTo>
                    <a:pt x="213" y="0"/>
                  </a:lnTo>
                  <a:lnTo>
                    <a:pt x="215" y="0"/>
                  </a:lnTo>
                  <a:lnTo>
                    <a:pt x="213" y="0"/>
                  </a:lnTo>
                  <a:lnTo>
                    <a:pt x="208" y="3"/>
                  </a:lnTo>
                  <a:lnTo>
                    <a:pt x="199" y="7"/>
                  </a:lnTo>
                  <a:lnTo>
                    <a:pt x="192" y="14"/>
                  </a:lnTo>
                  <a:lnTo>
                    <a:pt x="177" y="24"/>
                  </a:lnTo>
                  <a:lnTo>
                    <a:pt x="163" y="33"/>
                  </a:lnTo>
                  <a:lnTo>
                    <a:pt x="149" y="45"/>
                  </a:lnTo>
                  <a:lnTo>
                    <a:pt x="135" y="57"/>
                  </a:lnTo>
                  <a:lnTo>
                    <a:pt x="116" y="71"/>
                  </a:lnTo>
                  <a:lnTo>
                    <a:pt x="99" y="83"/>
                  </a:lnTo>
                  <a:lnTo>
                    <a:pt x="83" y="100"/>
                  </a:lnTo>
                  <a:lnTo>
                    <a:pt x="68" y="117"/>
                  </a:lnTo>
                  <a:lnTo>
                    <a:pt x="52" y="133"/>
                  </a:lnTo>
                  <a:lnTo>
                    <a:pt x="40" y="147"/>
                  </a:lnTo>
                  <a:lnTo>
                    <a:pt x="28" y="166"/>
                  </a:lnTo>
                  <a:lnTo>
                    <a:pt x="19" y="183"/>
                  </a:lnTo>
                  <a:lnTo>
                    <a:pt x="11" y="200"/>
                  </a:lnTo>
                  <a:lnTo>
                    <a:pt x="4" y="216"/>
                  </a:lnTo>
                  <a:lnTo>
                    <a:pt x="2" y="233"/>
                  </a:lnTo>
                  <a:lnTo>
                    <a:pt x="2" y="250"/>
                  </a:lnTo>
                  <a:lnTo>
                    <a:pt x="0" y="266"/>
                  </a:lnTo>
                  <a:lnTo>
                    <a:pt x="2" y="285"/>
                  </a:lnTo>
                  <a:lnTo>
                    <a:pt x="7" y="302"/>
                  </a:lnTo>
                  <a:lnTo>
                    <a:pt x="11" y="321"/>
                  </a:lnTo>
                  <a:lnTo>
                    <a:pt x="16" y="340"/>
                  </a:lnTo>
                  <a:lnTo>
                    <a:pt x="23" y="359"/>
                  </a:lnTo>
                  <a:lnTo>
                    <a:pt x="30" y="380"/>
                  </a:lnTo>
                  <a:lnTo>
                    <a:pt x="37" y="402"/>
                  </a:lnTo>
                  <a:lnTo>
                    <a:pt x="45" y="423"/>
                  </a:lnTo>
                  <a:lnTo>
                    <a:pt x="52" y="447"/>
                  </a:lnTo>
                  <a:lnTo>
                    <a:pt x="59" y="473"/>
                  </a:lnTo>
                  <a:lnTo>
                    <a:pt x="68" y="501"/>
                  </a:lnTo>
                  <a:lnTo>
                    <a:pt x="73" y="527"/>
                  </a:lnTo>
                  <a:lnTo>
                    <a:pt x="78" y="556"/>
                  </a:lnTo>
                  <a:lnTo>
                    <a:pt x="83" y="584"/>
                  </a:lnTo>
                  <a:lnTo>
                    <a:pt x="87" y="615"/>
                  </a:lnTo>
                  <a:lnTo>
                    <a:pt x="90" y="646"/>
                  </a:lnTo>
                  <a:lnTo>
                    <a:pt x="94" y="675"/>
                  </a:lnTo>
                  <a:lnTo>
                    <a:pt x="97" y="703"/>
                  </a:lnTo>
                  <a:lnTo>
                    <a:pt x="102" y="732"/>
                  </a:lnTo>
                  <a:lnTo>
                    <a:pt x="102" y="758"/>
                  </a:lnTo>
                  <a:lnTo>
                    <a:pt x="104" y="782"/>
                  </a:lnTo>
                  <a:lnTo>
                    <a:pt x="104" y="803"/>
                  </a:lnTo>
                  <a:lnTo>
                    <a:pt x="106" y="822"/>
                  </a:lnTo>
                  <a:lnTo>
                    <a:pt x="109" y="836"/>
                  </a:lnTo>
                  <a:lnTo>
                    <a:pt x="109" y="846"/>
                  </a:lnTo>
                  <a:lnTo>
                    <a:pt x="109" y="853"/>
                  </a:lnTo>
                  <a:lnTo>
                    <a:pt x="111" y="858"/>
                  </a:lnTo>
                  <a:lnTo>
                    <a:pt x="111" y="858"/>
                  </a:lnTo>
                  <a:close/>
                </a:path>
              </a:pathLst>
            </a:custGeom>
            <a:solidFill>
              <a:srgbClr val="000000"/>
            </a:solidFill>
            <a:ln w="9525">
              <a:noFill/>
              <a:round/>
              <a:headEnd/>
              <a:tailEnd/>
            </a:ln>
          </p:spPr>
          <p:txBody>
            <a:bodyPr/>
            <a:lstStyle/>
            <a:p>
              <a:endParaRPr lang="en-AU"/>
            </a:p>
          </p:txBody>
        </p:sp>
        <p:sp>
          <p:nvSpPr>
            <p:cNvPr id="51618" name="Freeform 418"/>
            <p:cNvSpPr>
              <a:spLocks/>
            </p:cNvSpPr>
            <p:nvPr/>
          </p:nvSpPr>
          <p:spPr bwMode="auto">
            <a:xfrm>
              <a:off x="1376" y="2383"/>
              <a:ext cx="778" cy="866"/>
            </a:xfrm>
            <a:custGeom>
              <a:avLst/>
              <a:gdLst/>
              <a:ahLst/>
              <a:cxnLst>
                <a:cxn ang="0">
                  <a:pos x="237" y="175"/>
                </a:cxn>
                <a:cxn ang="0">
                  <a:pos x="377" y="539"/>
                </a:cxn>
                <a:cxn ang="0">
                  <a:pos x="302" y="636"/>
                </a:cxn>
                <a:cxn ang="0">
                  <a:pos x="280" y="636"/>
                </a:cxn>
                <a:cxn ang="0">
                  <a:pos x="254" y="636"/>
                </a:cxn>
                <a:cxn ang="0">
                  <a:pos x="216" y="638"/>
                </a:cxn>
                <a:cxn ang="0">
                  <a:pos x="178" y="648"/>
                </a:cxn>
                <a:cxn ang="0">
                  <a:pos x="140" y="660"/>
                </a:cxn>
                <a:cxn ang="0">
                  <a:pos x="105" y="681"/>
                </a:cxn>
                <a:cxn ang="0">
                  <a:pos x="71" y="700"/>
                </a:cxn>
                <a:cxn ang="0">
                  <a:pos x="48" y="722"/>
                </a:cxn>
                <a:cxn ang="0">
                  <a:pos x="29" y="738"/>
                </a:cxn>
                <a:cxn ang="0">
                  <a:pos x="24" y="802"/>
                </a:cxn>
                <a:cxn ang="0">
                  <a:pos x="83" y="847"/>
                </a:cxn>
                <a:cxn ang="0">
                  <a:pos x="105" y="847"/>
                </a:cxn>
                <a:cxn ang="0">
                  <a:pos x="131" y="847"/>
                </a:cxn>
                <a:cxn ang="0">
                  <a:pos x="162" y="843"/>
                </a:cxn>
                <a:cxn ang="0">
                  <a:pos x="197" y="831"/>
                </a:cxn>
                <a:cxn ang="0">
                  <a:pos x="233" y="812"/>
                </a:cxn>
                <a:cxn ang="0">
                  <a:pos x="268" y="786"/>
                </a:cxn>
                <a:cxn ang="0">
                  <a:pos x="302" y="757"/>
                </a:cxn>
                <a:cxn ang="0">
                  <a:pos x="325" y="733"/>
                </a:cxn>
                <a:cxn ang="0">
                  <a:pos x="344" y="714"/>
                </a:cxn>
                <a:cxn ang="0">
                  <a:pos x="477" y="705"/>
                </a:cxn>
                <a:cxn ang="0">
                  <a:pos x="461" y="724"/>
                </a:cxn>
                <a:cxn ang="0">
                  <a:pos x="349" y="745"/>
                </a:cxn>
                <a:cxn ang="0">
                  <a:pos x="332" y="762"/>
                </a:cxn>
                <a:cxn ang="0">
                  <a:pos x="311" y="786"/>
                </a:cxn>
                <a:cxn ang="0">
                  <a:pos x="280" y="807"/>
                </a:cxn>
                <a:cxn ang="0">
                  <a:pos x="247" y="831"/>
                </a:cxn>
                <a:cxn ang="0">
                  <a:pos x="209" y="847"/>
                </a:cxn>
                <a:cxn ang="0">
                  <a:pos x="171" y="859"/>
                </a:cxn>
                <a:cxn ang="0">
                  <a:pos x="135" y="864"/>
                </a:cxn>
                <a:cxn ang="0">
                  <a:pos x="107" y="866"/>
                </a:cxn>
                <a:cxn ang="0">
                  <a:pos x="83" y="866"/>
                </a:cxn>
                <a:cxn ang="0">
                  <a:pos x="5" y="809"/>
                </a:cxn>
                <a:cxn ang="0">
                  <a:pos x="14" y="717"/>
                </a:cxn>
                <a:cxn ang="0">
                  <a:pos x="33" y="700"/>
                </a:cxn>
                <a:cxn ang="0">
                  <a:pos x="57" y="681"/>
                </a:cxn>
                <a:cxn ang="0">
                  <a:pos x="93" y="662"/>
                </a:cxn>
                <a:cxn ang="0">
                  <a:pos x="131" y="643"/>
                </a:cxn>
                <a:cxn ang="0">
                  <a:pos x="171" y="629"/>
                </a:cxn>
                <a:cxn ang="0">
                  <a:pos x="209" y="619"/>
                </a:cxn>
                <a:cxn ang="0">
                  <a:pos x="247" y="615"/>
                </a:cxn>
                <a:cxn ang="0">
                  <a:pos x="273" y="612"/>
                </a:cxn>
                <a:cxn ang="0">
                  <a:pos x="292" y="612"/>
                </a:cxn>
                <a:cxn ang="0">
                  <a:pos x="332" y="596"/>
                </a:cxn>
                <a:cxn ang="0">
                  <a:pos x="200" y="249"/>
                </a:cxn>
                <a:cxn ang="0">
                  <a:pos x="195" y="235"/>
                </a:cxn>
                <a:cxn ang="0">
                  <a:pos x="195" y="206"/>
                </a:cxn>
                <a:cxn ang="0">
                  <a:pos x="200" y="175"/>
                </a:cxn>
                <a:cxn ang="0">
                  <a:pos x="214" y="161"/>
                </a:cxn>
                <a:cxn ang="0">
                  <a:pos x="752" y="0"/>
                </a:cxn>
              </a:cxnLst>
              <a:rect l="0" t="0" r="r" b="b"/>
              <a:pathLst>
                <a:path w="778" h="866">
                  <a:moveTo>
                    <a:pt x="752" y="0"/>
                  </a:moveTo>
                  <a:lnTo>
                    <a:pt x="778" y="11"/>
                  </a:lnTo>
                  <a:lnTo>
                    <a:pt x="237" y="175"/>
                  </a:lnTo>
                  <a:lnTo>
                    <a:pt x="216" y="199"/>
                  </a:lnTo>
                  <a:lnTo>
                    <a:pt x="216" y="239"/>
                  </a:lnTo>
                  <a:lnTo>
                    <a:pt x="377" y="539"/>
                  </a:lnTo>
                  <a:lnTo>
                    <a:pt x="366" y="586"/>
                  </a:lnTo>
                  <a:lnTo>
                    <a:pt x="340" y="622"/>
                  </a:lnTo>
                  <a:lnTo>
                    <a:pt x="302" y="636"/>
                  </a:lnTo>
                  <a:lnTo>
                    <a:pt x="297" y="636"/>
                  </a:lnTo>
                  <a:lnTo>
                    <a:pt x="287" y="636"/>
                  </a:lnTo>
                  <a:lnTo>
                    <a:pt x="280" y="636"/>
                  </a:lnTo>
                  <a:lnTo>
                    <a:pt x="271" y="636"/>
                  </a:lnTo>
                  <a:lnTo>
                    <a:pt x="261" y="636"/>
                  </a:lnTo>
                  <a:lnTo>
                    <a:pt x="254" y="636"/>
                  </a:lnTo>
                  <a:lnTo>
                    <a:pt x="242" y="636"/>
                  </a:lnTo>
                  <a:lnTo>
                    <a:pt x="230" y="638"/>
                  </a:lnTo>
                  <a:lnTo>
                    <a:pt x="216" y="638"/>
                  </a:lnTo>
                  <a:lnTo>
                    <a:pt x="207" y="641"/>
                  </a:lnTo>
                  <a:lnTo>
                    <a:pt x="192" y="643"/>
                  </a:lnTo>
                  <a:lnTo>
                    <a:pt x="178" y="648"/>
                  </a:lnTo>
                  <a:lnTo>
                    <a:pt x="166" y="650"/>
                  </a:lnTo>
                  <a:lnTo>
                    <a:pt x="154" y="655"/>
                  </a:lnTo>
                  <a:lnTo>
                    <a:pt x="140" y="660"/>
                  </a:lnTo>
                  <a:lnTo>
                    <a:pt x="128" y="667"/>
                  </a:lnTo>
                  <a:lnTo>
                    <a:pt x="114" y="674"/>
                  </a:lnTo>
                  <a:lnTo>
                    <a:pt x="105" y="681"/>
                  </a:lnTo>
                  <a:lnTo>
                    <a:pt x="93" y="688"/>
                  </a:lnTo>
                  <a:lnTo>
                    <a:pt x="83" y="695"/>
                  </a:lnTo>
                  <a:lnTo>
                    <a:pt x="71" y="700"/>
                  </a:lnTo>
                  <a:lnTo>
                    <a:pt x="64" y="707"/>
                  </a:lnTo>
                  <a:lnTo>
                    <a:pt x="55" y="714"/>
                  </a:lnTo>
                  <a:lnTo>
                    <a:pt x="48" y="722"/>
                  </a:lnTo>
                  <a:lnTo>
                    <a:pt x="41" y="726"/>
                  </a:lnTo>
                  <a:lnTo>
                    <a:pt x="36" y="731"/>
                  </a:lnTo>
                  <a:lnTo>
                    <a:pt x="29" y="738"/>
                  </a:lnTo>
                  <a:lnTo>
                    <a:pt x="26" y="741"/>
                  </a:lnTo>
                  <a:lnTo>
                    <a:pt x="17" y="767"/>
                  </a:lnTo>
                  <a:lnTo>
                    <a:pt x="24" y="802"/>
                  </a:lnTo>
                  <a:lnTo>
                    <a:pt x="45" y="831"/>
                  </a:lnTo>
                  <a:lnTo>
                    <a:pt x="81" y="847"/>
                  </a:lnTo>
                  <a:lnTo>
                    <a:pt x="83" y="847"/>
                  </a:lnTo>
                  <a:lnTo>
                    <a:pt x="93" y="847"/>
                  </a:lnTo>
                  <a:lnTo>
                    <a:pt x="95" y="847"/>
                  </a:lnTo>
                  <a:lnTo>
                    <a:pt x="105" y="847"/>
                  </a:lnTo>
                  <a:lnTo>
                    <a:pt x="112" y="847"/>
                  </a:lnTo>
                  <a:lnTo>
                    <a:pt x="121" y="850"/>
                  </a:lnTo>
                  <a:lnTo>
                    <a:pt x="131" y="847"/>
                  </a:lnTo>
                  <a:lnTo>
                    <a:pt x="140" y="847"/>
                  </a:lnTo>
                  <a:lnTo>
                    <a:pt x="150" y="845"/>
                  </a:lnTo>
                  <a:lnTo>
                    <a:pt x="162" y="843"/>
                  </a:lnTo>
                  <a:lnTo>
                    <a:pt x="173" y="840"/>
                  </a:lnTo>
                  <a:lnTo>
                    <a:pt x="185" y="836"/>
                  </a:lnTo>
                  <a:lnTo>
                    <a:pt x="197" y="831"/>
                  </a:lnTo>
                  <a:lnTo>
                    <a:pt x="211" y="828"/>
                  </a:lnTo>
                  <a:lnTo>
                    <a:pt x="221" y="819"/>
                  </a:lnTo>
                  <a:lnTo>
                    <a:pt x="233" y="812"/>
                  </a:lnTo>
                  <a:lnTo>
                    <a:pt x="245" y="802"/>
                  </a:lnTo>
                  <a:lnTo>
                    <a:pt x="259" y="795"/>
                  </a:lnTo>
                  <a:lnTo>
                    <a:pt x="268" y="786"/>
                  </a:lnTo>
                  <a:lnTo>
                    <a:pt x="280" y="776"/>
                  </a:lnTo>
                  <a:lnTo>
                    <a:pt x="292" y="767"/>
                  </a:lnTo>
                  <a:lnTo>
                    <a:pt x="302" y="757"/>
                  </a:lnTo>
                  <a:lnTo>
                    <a:pt x="309" y="748"/>
                  </a:lnTo>
                  <a:lnTo>
                    <a:pt x="318" y="741"/>
                  </a:lnTo>
                  <a:lnTo>
                    <a:pt x="325" y="733"/>
                  </a:lnTo>
                  <a:lnTo>
                    <a:pt x="332" y="729"/>
                  </a:lnTo>
                  <a:lnTo>
                    <a:pt x="342" y="717"/>
                  </a:lnTo>
                  <a:lnTo>
                    <a:pt x="344" y="714"/>
                  </a:lnTo>
                  <a:lnTo>
                    <a:pt x="380" y="695"/>
                  </a:lnTo>
                  <a:lnTo>
                    <a:pt x="425" y="686"/>
                  </a:lnTo>
                  <a:lnTo>
                    <a:pt x="477" y="705"/>
                  </a:lnTo>
                  <a:lnTo>
                    <a:pt x="586" y="845"/>
                  </a:lnTo>
                  <a:lnTo>
                    <a:pt x="553" y="845"/>
                  </a:lnTo>
                  <a:lnTo>
                    <a:pt x="461" y="724"/>
                  </a:lnTo>
                  <a:lnTo>
                    <a:pt x="425" y="710"/>
                  </a:lnTo>
                  <a:lnTo>
                    <a:pt x="385" y="717"/>
                  </a:lnTo>
                  <a:lnTo>
                    <a:pt x="349" y="745"/>
                  </a:lnTo>
                  <a:lnTo>
                    <a:pt x="347" y="748"/>
                  </a:lnTo>
                  <a:lnTo>
                    <a:pt x="340" y="755"/>
                  </a:lnTo>
                  <a:lnTo>
                    <a:pt x="332" y="762"/>
                  </a:lnTo>
                  <a:lnTo>
                    <a:pt x="328" y="769"/>
                  </a:lnTo>
                  <a:lnTo>
                    <a:pt x="318" y="776"/>
                  </a:lnTo>
                  <a:lnTo>
                    <a:pt x="311" y="786"/>
                  </a:lnTo>
                  <a:lnTo>
                    <a:pt x="302" y="790"/>
                  </a:lnTo>
                  <a:lnTo>
                    <a:pt x="292" y="800"/>
                  </a:lnTo>
                  <a:lnTo>
                    <a:pt x="280" y="807"/>
                  </a:lnTo>
                  <a:lnTo>
                    <a:pt x="271" y="817"/>
                  </a:lnTo>
                  <a:lnTo>
                    <a:pt x="259" y="824"/>
                  </a:lnTo>
                  <a:lnTo>
                    <a:pt x="247" y="831"/>
                  </a:lnTo>
                  <a:lnTo>
                    <a:pt x="235" y="838"/>
                  </a:lnTo>
                  <a:lnTo>
                    <a:pt x="223" y="845"/>
                  </a:lnTo>
                  <a:lnTo>
                    <a:pt x="209" y="847"/>
                  </a:lnTo>
                  <a:lnTo>
                    <a:pt x="197" y="852"/>
                  </a:lnTo>
                  <a:lnTo>
                    <a:pt x="183" y="857"/>
                  </a:lnTo>
                  <a:lnTo>
                    <a:pt x="171" y="859"/>
                  </a:lnTo>
                  <a:lnTo>
                    <a:pt x="159" y="862"/>
                  </a:lnTo>
                  <a:lnTo>
                    <a:pt x="147" y="864"/>
                  </a:lnTo>
                  <a:lnTo>
                    <a:pt x="135" y="864"/>
                  </a:lnTo>
                  <a:lnTo>
                    <a:pt x="128" y="866"/>
                  </a:lnTo>
                  <a:lnTo>
                    <a:pt x="116" y="866"/>
                  </a:lnTo>
                  <a:lnTo>
                    <a:pt x="107" y="866"/>
                  </a:lnTo>
                  <a:lnTo>
                    <a:pt x="100" y="866"/>
                  </a:lnTo>
                  <a:lnTo>
                    <a:pt x="93" y="866"/>
                  </a:lnTo>
                  <a:lnTo>
                    <a:pt x="83" y="866"/>
                  </a:lnTo>
                  <a:lnTo>
                    <a:pt x="81" y="866"/>
                  </a:lnTo>
                  <a:lnTo>
                    <a:pt x="33" y="847"/>
                  </a:lnTo>
                  <a:lnTo>
                    <a:pt x="5" y="809"/>
                  </a:lnTo>
                  <a:lnTo>
                    <a:pt x="0" y="764"/>
                  </a:lnTo>
                  <a:lnTo>
                    <a:pt x="12" y="719"/>
                  </a:lnTo>
                  <a:lnTo>
                    <a:pt x="14" y="717"/>
                  </a:lnTo>
                  <a:lnTo>
                    <a:pt x="22" y="710"/>
                  </a:lnTo>
                  <a:lnTo>
                    <a:pt x="26" y="705"/>
                  </a:lnTo>
                  <a:lnTo>
                    <a:pt x="33" y="700"/>
                  </a:lnTo>
                  <a:lnTo>
                    <a:pt x="41" y="695"/>
                  </a:lnTo>
                  <a:lnTo>
                    <a:pt x="50" y="688"/>
                  </a:lnTo>
                  <a:lnTo>
                    <a:pt x="57" y="681"/>
                  </a:lnTo>
                  <a:lnTo>
                    <a:pt x="69" y="674"/>
                  </a:lnTo>
                  <a:lnTo>
                    <a:pt x="81" y="667"/>
                  </a:lnTo>
                  <a:lnTo>
                    <a:pt x="93" y="662"/>
                  </a:lnTo>
                  <a:lnTo>
                    <a:pt x="102" y="655"/>
                  </a:lnTo>
                  <a:lnTo>
                    <a:pt x="116" y="648"/>
                  </a:lnTo>
                  <a:lnTo>
                    <a:pt x="131" y="643"/>
                  </a:lnTo>
                  <a:lnTo>
                    <a:pt x="145" y="638"/>
                  </a:lnTo>
                  <a:lnTo>
                    <a:pt x="157" y="634"/>
                  </a:lnTo>
                  <a:lnTo>
                    <a:pt x="171" y="629"/>
                  </a:lnTo>
                  <a:lnTo>
                    <a:pt x="183" y="624"/>
                  </a:lnTo>
                  <a:lnTo>
                    <a:pt x="197" y="622"/>
                  </a:lnTo>
                  <a:lnTo>
                    <a:pt x="209" y="619"/>
                  </a:lnTo>
                  <a:lnTo>
                    <a:pt x="221" y="617"/>
                  </a:lnTo>
                  <a:lnTo>
                    <a:pt x="233" y="615"/>
                  </a:lnTo>
                  <a:lnTo>
                    <a:pt x="247" y="615"/>
                  </a:lnTo>
                  <a:lnTo>
                    <a:pt x="256" y="612"/>
                  </a:lnTo>
                  <a:lnTo>
                    <a:pt x="264" y="612"/>
                  </a:lnTo>
                  <a:lnTo>
                    <a:pt x="273" y="612"/>
                  </a:lnTo>
                  <a:lnTo>
                    <a:pt x="280" y="612"/>
                  </a:lnTo>
                  <a:lnTo>
                    <a:pt x="287" y="612"/>
                  </a:lnTo>
                  <a:lnTo>
                    <a:pt x="292" y="612"/>
                  </a:lnTo>
                  <a:lnTo>
                    <a:pt x="294" y="612"/>
                  </a:lnTo>
                  <a:lnTo>
                    <a:pt x="297" y="612"/>
                  </a:lnTo>
                  <a:lnTo>
                    <a:pt x="332" y="596"/>
                  </a:lnTo>
                  <a:lnTo>
                    <a:pt x="342" y="565"/>
                  </a:lnTo>
                  <a:lnTo>
                    <a:pt x="344" y="536"/>
                  </a:lnTo>
                  <a:lnTo>
                    <a:pt x="200" y="249"/>
                  </a:lnTo>
                  <a:lnTo>
                    <a:pt x="200" y="247"/>
                  </a:lnTo>
                  <a:lnTo>
                    <a:pt x="197" y="242"/>
                  </a:lnTo>
                  <a:lnTo>
                    <a:pt x="195" y="235"/>
                  </a:lnTo>
                  <a:lnTo>
                    <a:pt x="195" y="225"/>
                  </a:lnTo>
                  <a:lnTo>
                    <a:pt x="195" y="216"/>
                  </a:lnTo>
                  <a:lnTo>
                    <a:pt x="195" y="206"/>
                  </a:lnTo>
                  <a:lnTo>
                    <a:pt x="195" y="194"/>
                  </a:lnTo>
                  <a:lnTo>
                    <a:pt x="197" y="187"/>
                  </a:lnTo>
                  <a:lnTo>
                    <a:pt x="200" y="175"/>
                  </a:lnTo>
                  <a:lnTo>
                    <a:pt x="204" y="171"/>
                  </a:lnTo>
                  <a:lnTo>
                    <a:pt x="207" y="163"/>
                  </a:lnTo>
                  <a:lnTo>
                    <a:pt x="214" y="161"/>
                  </a:lnTo>
                  <a:lnTo>
                    <a:pt x="221" y="154"/>
                  </a:lnTo>
                  <a:lnTo>
                    <a:pt x="226" y="154"/>
                  </a:lnTo>
                  <a:lnTo>
                    <a:pt x="752" y="0"/>
                  </a:lnTo>
                  <a:lnTo>
                    <a:pt x="752" y="0"/>
                  </a:lnTo>
                  <a:close/>
                </a:path>
              </a:pathLst>
            </a:custGeom>
            <a:solidFill>
              <a:srgbClr val="000000"/>
            </a:solidFill>
            <a:ln w="9525">
              <a:noFill/>
              <a:round/>
              <a:headEnd/>
              <a:tailEnd/>
            </a:ln>
          </p:spPr>
          <p:txBody>
            <a:bodyPr/>
            <a:lstStyle/>
            <a:p>
              <a:endParaRPr lang="en-AU"/>
            </a:p>
          </p:txBody>
        </p:sp>
        <p:sp>
          <p:nvSpPr>
            <p:cNvPr id="51619" name="Freeform 419"/>
            <p:cNvSpPr>
              <a:spLocks/>
            </p:cNvSpPr>
            <p:nvPr/>
          </p:nvSpPr>
          <p:spPr bwMode="auto">
            <a:xfrm>
              <a:off x="1462" y="3100"/>
              <a:ext cx="116" cy="83"/>
            </a:xfrm>
            <a:custGeom>
              <a:avLst/>
              <a:gdLst/>
              <a:ahLst/>
              <a:cxnLst>
                <a:cxn ang="0">
                  <a:pos x="16" y="21"/>
                </a:cxn>
                <a:cxn ang="0">
                  <a:pos x="19" y="19"/>
                </a:cxn>
                <a:cxn ang="0">
                  <a:pos x="26" y="14"/>
                </a:cxn>
                <a:cxn ang="0">
                  <a:pos x="30" y="9"/>
                </a:cxn>
                <a:cxn ang="0">
                  <a:pos x="38" y="7"/>
                </a:cxn>
                <a:cxn ang="0">
                  <a:pos x="45" y="5"/>
                </a:cxn>
                <a:cxn ang="0">
                  <a:pos x="49" y="2"/>
                </a:cxn>
                <a:cxn ang="0">
                  <a:pos x="61" y="0"/>
                </a:cxn>
                <a:cxn ang="0">
                  <a:pos x="73" y="0"/>
                </a:cxn>
                <a:cxn ang="0">
                  <a:pos x="85" y="0"/>
                </a:cxn>
                <a:cxn ang="0">
                  <a:pos x="97" y="2"/>
                </a:cxn>
                <a:cxn ang="0">
                  <a:pos x="104" y="7"/>
                </a:cxn>
                <a:cxn ang="0">
                  <a:pos x="111" y="9"/>
                </a:cxn>
                <a:cxn ang="0">
                  <a:pos x="114" y="12"/>
                </a:cxn>
                <a:cxn ang="0">
                  <a:pos x="116" y="14"/>
                </a:cxn>
                <a:cxn ang="0">
                  <a:pos x="116" y="35"/>
                </a:cxn>
                <a:cxn ang="0">
                  <a:pos x="114" y="35"/>
                </a:cxn>
                <a:cxn ang="0">
                  <a:pos x="111" y="33"/>
                </a:cxn>
                <a:cxn ang="0">
                  <a:pos x="104" y="31"/>
                </a:cxn>
                <a:cxn ang="0">
                  <a:pos x="99" y="26"/>
                </a:cxn>
                <a:cxn ang="0">
                  <a:pos x="90" y="24"/>
                </a:cxn>
                <a:cxn ang="0">
                  <a:pos x="78" y="24"/>
                </a:cxn>
                <a:cxn ang="0">
                  <a:pos x="64" y="24"/>
                </a:cxn>
                <a:cxn ang="0">
                  <a:pos x="54" y="26"/>
                </a:cxn>
                <a:cxn ang="0">
                  <a:pos x="45" y="31"/>
                </a:cxn>
                <a:cxn ang="0">
                  <a:pos x="35" y="35"/>
                </a:cxn>
                <a:cxn ang="0">
                  <a:pos x="26" y="43"/>
                </a:cxn>
                <a:cxn ang="0">
                  <a:pos x="23" y="50"/>
                </a:cxn>
                <a:cxn ang="0">
                  <a:pos x="19" y="54"/>
                </a:cxn>
                <a:cxn ang="0">
                  <a:pos x="21" y="59"/>
                </a:cxn>
                <a:cxn ang="0">
                  <a:pos x="23" y="62"/>
                </a:cxn>
                <a:cxn ang="0">
                  <a:pos x="30" y="64"/>
                </a:cxn>
                <a:cxn ang="0">
                  <a:pos x="38" y="64"/>
                </a:cxn>
                <a:cxn ang="0">
                  <a:pos x="47" y="64"/>
                </a:cxn>
                <a:cxn ang="0">
                  <a:pos x="57" y="64"/>
                </a:cxn>
                <a:cxn ang="0">
                  <a:pos x="61" y="64"/>
                </a:cxn>
                <a:cxn ang="0">
                  <a:pos x="61" y="83"/>
                </a:cxn>
                <a:cxn ang="0">
                  <a:pos x="57" y="83"/>
                </a:cxn>
                <a:cxn ang="0">
                  <a:pos x="47" y="83"/>
                </a:cxn>
                <a:cxn ang="0">
                  <a:pos x="40" y="83"/>
                </a:cxn>
                <a:cxn ang="0">
                  <a:pos x="33" y="83"/>
                </a:cxn>
                <a:cxn ang="0">
                  <a:pos x="26" y="83"/>
                </a:cxn>
                <a:cxn ang="0">
                  <a:pos x="21" y="83"/>
                </a:cxn>
                <a:cxn ang="0">
                  <a:pos x="9" y="76"/>
                </a:cxn>
                <a:cxn ang="0">
                  <a:pos x="2" y="66"/>
                </a:cxn>
                <a:cxn ang="0">
                  <a:pos x="0" y="57"/>
                </a:cxn>
                <a:cxn ang="0">
                  <a:pos x="0" y="47"/>
                </a:cxn>
                <a:cxn ang="0">
                  <a:pos x="2" y="35"/>
                </a:cxn>
                <a:cxn ang="0">
                  <a:pos x="9" y="28"/>
                </a:cxn>
                <a:cxn ang="0">
                  <a:pos x="14" y="24"/>
                </a:cxn>
                <a:cxn ang="0">
                  <a:pos x="16" y="21"/>
                </a:cxn>
                <a:cxn ang="0">
                  <a:pos x="16" y="21"/>
                </a:cxn>
              </a:cxnLst>
              <a:rect l="0" t="0" r="r" b="b"/>
              <a:pathLst>
                <a:path w="116" h="83">
                  <a:moveTo>
                    <a:pt x="16" y="21"/>
                  </a:moveTo>
                  <a:lnTo>
                    <a:pt x="19" y="19"/>
                  </a:lnTo>
                  <a:lnTo>
                    <a:pt x="26" y="14"/>
                  </a:lnTo>
                  <a:lnTo>
                    <a:pt x="30" y="9"/>
                  </a:lnTo>
                  <a:lnTo>
                    <a:pt x="38" y="7"/>
                  </a:lnTo>
                  <a:lnTo>
                    <a:pt x="45" y="5"/>
                  </a:lnTo>
                  <a:lnTo>
                    <a:pt x="49" y="2"/>
                  </a:lnTo>
                  <a:lnTo>
                    <a:pt x="61" y="0"/>
                  </a:lnTo>
                  <a:lnTo>
                    <a:pt x="73" y="0"/>
                  </a:lnTo>
                  <a:lnTo>
                    <a:pt x="85" y="0"/>
                  </a:lnTo>
                  <a:lnTo>
                    <a:pt x="97" y="2"/>
                  </a:lnTo>
                  <a:lnTo>
                    <a:pt x="104" y="7"/>
                  </a:lnTo>
                  <a:lnTo>
                    <a:pt x="111" y="9"/>
                  </a:lnTo>
                  <a:lnTo>
                    <a:pt x="114" y="12"/>
                  </a:lnTo>
                  <a:lnTo>
                    <a:pt x="116" y="14"/>
                  </a:lnTo>
                  <a:lnTo>
                    <a:pt x="116" y="35"/>
                  </a:lnTo>
                  <a:lnTo>
                    <a:pt x="114" y="35"/>
                  </a:lnTo>
                  <a:lnTo>
                    <a:pt x="111" y="33"/>
                  </a:lnTo>
                  <a:lnTo>
                    <a:pt x="104" y="31"/>
                  </a:lnTo>
                  <a:lnTo>
                    <a:pt x="99" y="26"/>
                  </a:lnTo>
                  <a:lnTo>
                    <a:pt x="90" y="24"/>
                  </a:lnTo>
                  <a:lnTo>
                    <a:pt x="78" y="24"/>
                  </a:lnTo>
                  <a:lnTo>
                    <a:pt x="64" y="24"/>
                  </a:lnTo>
                  <a:lnTo>
                    <a:pt x="54" y="26"/>
                  </a:lnTo>
                  <a:lnTo>
                    <a:pt x="45" y="31"/>
                  </a:lnTo>
                  <a:lnTo>
                    <a:pt x="35" y="35"/>
                  </a:lnTo>
                  <a:lnTo>
                    <a:pt x="26" y="43"/>
                  </a:lnTo>
                  <a:lnTo>
                    <a:pt x="23" y="50"/>
                  </a:lnTo>
                  <a:lnTo>
                    <a:pt x="19" y="54"/>
                  </a:lnTo>
                  <a:lnTo>
                    <a:pt x="21" y="59"/>
                  </a:lnTo>
                  <a:lnTo>
                    <a:pt x="23" y="62"/>
                  </a:lnTo>
                  <a:lnTo>
                    <a:pt x="30" y="64"/>
                  </a:lnTo>
                  <a:lnTo>
                    <a:pt x="38" y="64"/>
                  </a:lnTo>
                  <a:lnTo>
                    <a:pt x="47" y="64"/>
                  </a:lnTo>
                  <a:lnTo>
                    <a:pt x="57" y="64"/>
                  </a:lnTo>
                  <a:lnTo>
                    <a:pt x="61" y="64"/>
                  </a:lnTo>
                  <a:lnTo>
                    <a:pt x="61" y="83"/>
                  </a:lnTo>
                  <a:lnTo>
                    <a:pt x="57" y="83"/>
                  </a:lnTo>
                  <a:lnTo>
                    <a:pt x="47" y="83"/>
                  </a:lnTo>
                  <a:lnTo>
                    <a:pt x="40" y="83"/>
                  </a:lnTo>
                  <a:lnTo>
                    <a:pt x="33" y="83"/>
                  </a:lnTo>
                  <a:lnTo>
                    <a:pt x="26" y="83"/>
                  </a:lnTo>
                  <a:lnTo>
                    <a:pt x="21" y="83"/>
                  </a:lnTo>
                  <a:lnTo>
                    <a:pt x="9" y="76"/>
                  </a:lnTo>
                  <a:lnTo>
                    <a:pt x="2" y="66"/>
                  </a:lnTo>
                  <a:lnTo>
                    <a:pt x="0" y="57"/>
                  </a:lnTo>
                  <a:lnTo>
                    <a:pt x="0" y="47"/>
                  </a:lnTo>
                  <a:lnTo>
                    <a:pt x="2" y="35"/>
                  </a:lnTo>
                  <a:lnTo>
                    <a:pt x="9" y="28"/>
                  </a:lnTo>
                  <a:lnTo>
                    <a:pt x="14" y="24"/>
                  </a:lnTo>
                  <a:lnTo>
                    <a:pt x="16" y="21"/>
                  </a:lnTo>
                  <a:lnTo>
                    <a:pt x="16" y="21"/>
                  </a:lnTo>
                  <a:close/>
                </a:path>
              </a:pathLst>
            </a:custGeom>
            <a:solidFill>
              <a:srgbClr val="000000"/>
            </a:solidFill>
            <a:ln w="9525">
              <a:noFill/>
              <a:round/>
              <a:headEnd/>
              <a:tailEnd/>
            </a:ln>
          </p:spPr>
          <p:txBody>
            <a:bodyPr/>
            <a:lstStyle/>
            <a:p>
              <a:endParaRPr lang="en-AU"/>
            </a:p>
          </p:txBody>
        </p:sp>
        <p:sp>
          <p:nvSpPr>
            <p:cNvPr id="51620" name="Freeform 420"/>
            <p:cNvSpPr>
              <a:spLocks/>
            </p:cNvSpPr>
            <p:nvPr/>
          </p:nvSpPr>
          <p:spPr bwMode="auto">
            <a:xfrm>
              <a:off x="868" y="2516"/>
              <a:ext cx="480" cy="491"/>
            </a:xfrm>
            <a:custGeom>
              <a:avLst/>
              <a:gdLst/>
              <a:ahLst/>
              <a:cxnLst>
                <a:cxn ang="0">
                  <a:pos x="29" y="401"/>
                </a:cxn>
                <a:cxn ang="0">
                  <a:pos x="64" y="418"/>
                </a:cxn>
                <a:cxn ang="0">
                  <a:pos x="119" y="472"/>
                </a:cxn>
                <a:cxn ang="0">
                  <a:pos x="157" y="477"/>
                </a:cxn>
                <a:cxn ang="0">
                  <a:pos x="155" y="437"/>
                </a:cxn>
                <a:cxn ang="0">
                  <a:pos x="169" y="391"/>
                </a:cxn>
                <a:cxn ang="0">
                  <a:pos x="193" y="356"/>
                </a:cxn>
                <a:cxn ang="0">
                  <a:pos x="228" y="318"/>
                </a:cxn>
                <a:cxn ang="0">
                  <a:pos x="283" y="285"/>
                </a:cxn>
                <a:cxn ang="0">
                  <a:pos x="335" y="263"/>
                </a:cxn>
                <a:cxn ang="0">
                  <a:pos x="380" y="254"/>
                </a:cxn>
                <a:cxn ang="0">
                  <a:pos x="418" y="228"/>
                </a:cxn>
                <a:cxn ang="0">
                  <a:pos x="449" y="185"/>
                </a:cxn>
                <a:cxn ang="0">
                  <a:pos x="470" y="140"/>
                </a:cxn>
                <a:cxn ang="0">
                  <a:pos x="480" y="102"/>
                </a:cxn>
                <a:cxn ang="0">
                  <a:pos x="475" y="64"/>
                </a:cxn>
                <a:cxn ang="0">
                  <a:pos x="461" y="26"/>
                </a:cxn>
                <a:cxn ang="0">
                  <a:pos x="430" y="2"/>
                </a:cxn>
                <a:cxn ang="0">
                  <a:pos x="382" y="0"/>
                </a:cxn>
                <a:cxn ang="0">
                  <a:pos x="318" y="11"/>
                </a:cxn>
                <a:cxn ang="0">
                  <a:pos x="259" y="38"/>
                </a:cxn>
                <a:cxn ang="0">
                  <a:pos x="216" y="80"/>
                </a:cxn>
                <a:cxn ang="0">
                  <a:pos x="200" y="135"/>
                </a:cxn>
                <a:cxn ang="0">
                  <a:pos x="193" y="190"/>
                </a:cxn>
                <a:cxn ang="0">
                  <a:pos x="188" y="239"/>
                </a:cxn>
                <a:cxn ang="0">
                  <a:pos x="174" y="273"/>
                </a:cxn>
                <a:cxn ang="0">
                  <a:pos x="136" y="315"/>
                </a:cxn>
                <a:cxn ang="0">
                  <a:pos x="100" y="330"/>
                </a:cxn>
                <a:cxn ang="0">
                  <a:pos x="64" y="346"/>
                </a:cxn>
                <a:cxn ang="0">
                  <a:pos x="72" y="344"/>
                </a:cxn>
                <a:cxn ang="0">
                  <a:pos x="107" y="337"/>
                </a:cxn>
                <a:cxn ang="0">
                  <a:pos x="145" y="323"/>
                </a:cxn>
                <a:cxn ang="0">
                  <a:pos x="190" y="285"/>
                </a:cxn>
                <a:cxn ang="0">
                  <a:pos x="202" y="254"/>
                </a:cxn>
                <a:cxn ang="0">
                  <a:pos x="212" y="213"/>
                </a:cxn>
                <a:cxn ang="0">
                  <a:pos x="221" y="163"/>
                </a:cxn>
                <a:cxn ang="0">
                  <a:pos x="238" y="114"/>
                </a:cxn>
                <a:cxn ang="0">
                  <a:pos x="271" y="66"/>
                </a:cxn>
                <a:cxn ang="0">
                  <a:pos x="318" y="35"/>
                </a:cxn>
                <a:cxn ang="0">
                  <a:pos x="368" y="26"/>
                </a:cxn>
                <a:cxn ang="0">
                  <a:pos x="413" y="38"/>
                </a:cxn>
                <a:cxn ang="0">
                  <a:pos x="435" y="68"/>
                </a:cxn>
                <a:cxn ang="0">
                  <a:pos x="437" y="109"/>
                </a:cxn>
                <a:cxn ang="0">
                  <a:pos x="413" y="154"/>
                </a:cxn>
                <a:cxn ang="0">
                  <a:pos x="375" y="190"/>
                </a:cxn>
                <a:cxn ang="0">
                  <a:pos x="333" y="209"/>
                </a:cxn>
                <a:cxn ang="0">
                  <a:pos x="288" y="225"/>
                </a:cxn>
                <a:cxn ang="0">
                  <a:pos x="235" y="258"/>
                </a:cxn>
                <a:cxn ang="0">
                  <a:pos x="186" y="308"/>
                </a:cxn>
                <a:cxn ang="0">
                  <a:pos x="145" y="356"/>
                </a:cxn>
                <a:cxn ang="0">
                  <a:pos x="124" y="401"/>
                </a:cxn>
                <a:cxn ang="0">
                  <a:pos x="112" y="427"/>
                </a:cxn>
                <a:cxn ang="0">
                  <a:pos x="74" y="399"/>
                </a:cxn>
                <a:cxn ang="0">
                  <a:pos x="29" y="384"/>
                </a:cxn>
              </a:cxnLst>
              <a:rect l="0" t="0" r="r" b="b"/>
              <a:pathLst>
                <a:path w="480" h="491">
                  <a:moveTo>
                    <a:pt x="0" y="403"/>
                  </a:moveTo>
                  <a:lnTo>
                    <a:pt x="5" y="403"/>
                  </a:lnTo>
                  <a:lnTo>
                    <a:pt x="10" y="401"/>
                  </a:lnTo>
                  <a:lnTo>
                    <a:pt x="19" y="401"/>
                  </a:lnTo>
                  <a:lnTo>
                    <a:pt x="29" y="401"/>
                  </a:lnTo>
                  <a:lnTo>
                    <a:pt x="41" y="406"/>
                  </a:lnTo>
                  <a:lnTo>
                    <a:pt x="46" y="406"/>
                  </a:lnTo>
                  <a:lnTo>
                    <a:pt x="53" y="408"/>
                  </a:lnTo>
                  <a:lnTo>
                    <a:pt x="57" y="413"/>
                  </a:lnTo>
                  <a:lnTo>
                    <a:pt x="64" y="418"/>
                  </a:lnTo>
                  <a:lnTo>
                    <a:pt x="76" y="425"/>
                  </a:lnTo>
                  <a:lnTo>
                    <a:pt x="91" y="437"/>
                  </a:lnTo>
                  <a:lnTo>
                    <a:pt x="100" y="448"/>
                  </a:lnTo>
                  <a:lnTo>
                    <a:pt x="110" y="460"/>
                  </a:lnTo>
                  <a:lnTo>
                    <a:pt x="119" y="472"/>
                  </a:lnTo>
                  <a:lnTo>
                    <a:pt x="126" y="482"/>
                  </a:lnTo>
                  <a:lnTo>
                    <a:pt x="131" y="486"/>
                  </a:lnTo>
                  <a:lnTo>
                    <a:pt x="133" y="491"/>
                  </a:lnTo>
                  <a:lnTo>
                    <a:pt x="157" y="477"/>
                  </a:lnTo>
                  <a:lnTo>
                    <a:pt x="157" y="477"/>
                  </a:lnTo>
                  <a:lnTo>
                    <a:pt x="155" y="472"/>
                  </a:lnTo>
                  <a:lnTo>
                    <a:pt x="155" y="465"/>
                  </a:lnTo>
                  <a:lnTo>
                    <a:pt x="155" y="458"/>
                  </a:lnTo>
                  <a:lnTo>
                    <a:pt x="155" y="446"/>
                  </a:lnTo>
                  <a:lnTo>
                    <a:pt x="155" y="437"/>
                  </a:lnTo>
                  <a:lnTo>
                    <a:pt x="155" y="425"/>
                  </a:lnTo>
                  <a:lnTo>
                    <a:pt x="159" y="413"/>
                  </a:lnTo>
                  <a:lnTo>
                    <a:pt x="162" y="406"/>
                  </a:lnTo>
                  <a:lnTo>
                    <a:pt x="164" y="399"/>
                  </a:lnTo>
                  <a:lnTo>
                    <a:pt x="169" y="391"/>
                  </a:lnTo>
                  <a:lnTo>
                    <a:pt x="171" y="384"/>
                  </a:lnTo>
                  <a:lnTo>
                    <a:pt x="176" y="377"/>
                  </a:lnTo>
                  <a:lnTo>
                    <a:pt x="181" y="370"/>
                  </a:lnTo>
                  <a:lnTo>
                    <a:pt x="186" y="363"/>
                  </a:lnTo>
                  <a:lnTo>
                    <a:pt x="193" y="356"/>
                  </a:lnTo>
                  <a:lnTo>
                    <a:pt x="197" y="349"/>
                  </a:lnTo>
                  <a:lnTo>
                    <a:pt x="204" y="342"/>
                  </a:lnTo>
                  <a:lnTo>
                    <a:pt x="212" y="334"/>
                  </a:lnTo>
                  <a:lnTo>
                    <a:pt x="221" y="327"/>
                  </a:lnTo>
                  <a:lnTo>
                    <a:pt x="228" y="318"/>
                  </a:lnTo>
                  <a:lnTo>
                    <a:pt x="240" y="311"/>
                  </a:lnTo>
                  <a:lnTo>
                    <a:pt x="250" y="304"/>
                  </a:lnTo>
                  <a:lnTo>
                    <a:pt x="261" y="299"/>
                  </a:lnTo>
                  <a:lnTo>
                    <a:pt x="271" y="289"/>
                  </a:lnTo>
                  <a:lnTo>
                    <a:pt x="283" y="285"/>
                  </a:lnTo>
                  <a:lnTo>
                    <a:pt x="292" y="277"/>
                  </a:lnTo>
                  <a:lnTo>
                    <a:pt x="304" y="275"/>
                  </a:lnTo>
                  <a:lnTo>
                    <a:pt x="314" y="270"/>
                  </a:lnTo>
                  <a:lnTo>
                    <a:pt x="323" y="266"/>
                  </a:lnTo>
                  <a:lnTo>
                    <a:pt x="335" y="263"/>
                  </a:lnTo>
                  <a:lnTo>
                    <a:pt x="344" y="263"/>
                  </a:lnTo>
                  <a:lnTo>
                    <a:pt x="352" y="258"/>
                  </a:lnTo>
                  <a:lnTo>
                    <a:pt x="361" y="258"/>
                  </a:lnTo>
                  <a:lnTo>
                    <a:pt x="371" y="256"/>
                  </a:lnTo>
                  <a:lnTo>
                    <a:pt x="380" y="254"/>
                  </a:lnTo>
                  <a:lnTo>
                    <a:pt x="387" y="249"/>
                  </a:lnTo>
                  <a:lnTo>
                    <a:pt x="397" y="247"/>
                  </a:lnTo>
                  <a:lnTo>
                    <a:pt x="404" y="242"/>
                  </a:lnTo>
                  <a:lnTo>
                    <a:pt x="411" y="237"/>
                  </a:lnTo>
                  <a:lnTo>
                    <a:pt x="418" y="228"/>
                  </a:lnTo>
                  <a:lnTo>
                    <a:pt x="425" y="220"/>
                  </a:lnTo>
                  <a:lnTo>
                    <a:pt x="430" y="213"/>
                  </a:lnTo>
                  <a:lnTo>
                    <a:pt x="437" y="204"/>
                  </a:lnTo>
                  <a:lnTo>
                    <a:pt x="442" y="194"/>
                  </a:lnTo>
                  <a:lnTo>
                    <a:pt x="449" y="185"/>
                  </a:lnTo>
                  <a:lnTo>
                    <a:pt x="454" y="175"/>
                  </a:lnTo>
                  <a:lnTo>
                    <a:pt x="458" y="168"/>
                  </a:lnTo>
                  <a:lnTo>
                    <a:pt x="463" y="159"/>
                  </a:lnTo>
                  <a:lnTo>
                    <a:pt x="468" y="149"/>
                  </a:lnTo>
                  <a:lnTo>
                    <a:pt x="470" y="140"/>
                  </a:lnTo>
                  <a:lnTo>
                    <a:pt x="475" y="130"/>
                  </a:lnTo>
                  <a:lnTo>
                    <a:pt x="475" y="123"/>
                  </a:lnTo>
                  <a:lnTo>
                    <a:pt x="477" y="114"/>
                  </a:lnTo>
                  <a:lnTo>
                    <a:pt x="477" y="106"/>
                  </a:lnTo>
                  <a:lnTo>
                    <a:pt x="480" y="102"/>
                  </a:lnTo>
                  <a:lnTo>
                    <a:pt x="477" y="92"/>
                  </a:lnTo>
                  <a:lnTo>
                    <a:pt x="477" y="85"/>
                  </a:lnTo>
                  <a:lnTo>
                    <a:pt x="477" y="78"/>
                  </a:lnTo>
                  <a:lnTo>
                    <a:pt x="475" y="71"/>
                  </a:lnTo>
                  <a:lnTo>
                    <a:pt x="475" y="64"/>
                  </a:lnTo>
                  <a:lnTo>
                    <a:pt x="473" y="54"/>
                  </a:lnTo>
                  <a:lnTo>
                    <a:pt x="470" y="47"/>
                  </a:lnTo>
                  <a:lnTo>
                    <a:pt x="468" y="40"/>
                  </a:lnTo>
                  <a:lnTo>
                    <a:pt x="463" y="33"/>
                  </a:lnTo>
                  <a:lnTo>
                    <a:pt x="461" y="26"/>
                  </a:lnTo>
                  <a:lnTo>
                    <a:pt x="456" y="21"/>
                  </a:lnTo>
                  <a:lnTo>
                    <a:pt x="451" y="16"/>
                  </a:lnTo>
                  <a:lnTo>
                    <a:pt x="444" y="9"/>
                  </a:lnTo>
                  <a:lnTo>
                    <a:pt x="437" y="7"/>
                  </a:lnTo>
                  <a:lnTo>
                    <a:pt x="430" y="2"/>
                  </a:lnTo>
                  <a:lnTo>
                    <a:pt x="425" y="2"/>
                  </a:lnTo>
                  <a:lnTo>
                    <a:pt x="413" y="0"/>
                  </a:lnTo>
                  <a:lnTo>
                    <a:pt x="404" y="0"/>
                  </a:lnTo>
                  <a:lnTo>
                    <a:pt x="392" y="0"/>
                  </a:lnTo>
                  <a:lnTo>
                    <a:pt x="382" y="0"/>
                  </a:lnTo>
                  <a:lnTo>
                    <a:pt x="368" y="0"/>
                  </a:lnTo>
                  <a:lnTo>
                    <a:pt x="356" y="2"/>
                  </a:lnTo>
                  <a:lnTo>
                    <a:pt x="344" y="4"/>
                  </a:lnTo>
                  <a:lnTo>
                    <a:pt x="333" y="9"/>
                  </a:lnTo>
                  <a:lnTo>
                    <a:pt x="318" y="11"/>
                  </a:lnTo>
                  <a:lnTo>
                    <a:pt x="307" y="14"/>
                  </a:lnTo>
                  <a:lnTo>
                    <a:pt x="295" y="19"/>
                  </a:lnTo>
                  <a:lnTo>
                    <a:pt x="283" y="26"/>
                  </a:lnTo>
                  <a:lnTo>
                    <a:pt x="271" y="30"/>
                  </a:lnTo>
                  <a:lnTo>
                    <a:pt x="259" y="38"/>
                  </a:lnTo>
                  <a:lnTo>
                    <a:pt x="250" y="45"/>
                  </a:lnTo>
                  <a:lnTo>
                    <a:pt x="240" y="54"/>
                  </a:lnTo>
                  <a:lnTo>
                    <a:pt x="231" y="61"/>
                  </a:lnTo>
                  <a:lnTo>
                    <a:pt x="223" y="71"/>
                  </a:lnTo>
                  <a:lnTo>
                    <a:pt x="216" y="80"/>
                  </a:lnTo>
                  <a:lnTo>
                    <a:pt x="214" y="90"/>
                  </a:lnTo>
                  <a:lnTo>
                    <a:pt x="207" y="102"/>
                  </a:lnTo>
                  <a:lnTo>
                    <a:pt x="204" y="111"/>
                  </a:lnTo>
                  <a:lnTo>
                    <a:pt x="202" y="123"/>
                  </a:lnTo>
                  <a:lnTo>
                    <a:pt x="200" y="135"/>
                  </a:lnTo>
                  <a:lnTo>
                    <a:pt x="197" y="144"/>
                  </a:lnTo>
                  <a:lnTo>
                    <a:pt x="195" y="156"/>
                  </a:lnTo>
                  <a:lnTo>
                    <a:pt x="195" y="168"/>
                  </a:lnTo>
                  <a:lnTo>
                    <a:pt x="195" y="180"/>
                  </a:lnTo>
                  <a:lnTo>
                    <a:pt x="193" y="190"/>
                  </a:lnTo>
                  <a:lnTo>
                    <a:pt x="193" y="201"/>
                  </a:lnTo>
                  <a:lnTo>
                    <a:pt x="193" y="211"/>
                  </a:lnTo>
                  <a:lnTo>
                    <a:pt x="193" y="220"/>
                  </a:lnTo>
                  <a:lnTo>
                    <a:pt x="190" y="230"/>
                  </a:lnTo>
                  <a:lnTo>
                    <a:pt x="188" y="239"/>
                  </a:lnTo>
                  <a:lnTo>
                    <a:pt x="186" y="247"/>
                  </a:lnTo>
                  <a:lnTo>
                    <a:pt x="183" y="254"/>
                  </a:lnTo>
                  <a:lnTo>
                    <a:pt x="181" y="258"/>
                  </a:lnTo>
                  <a:lnTo>
                    <a:pt x="176" y="266"/>
                  </a:lnTo>
                  <a:lnTo>
                    <a:pt x="174" y="273"/>
                  </a:lnTo>
                  <a:lnTo>
                    <a:pt x="171" y="280"/>
                  </a:lnTo>
                  <a:lnTo>
                    <a:pt x="164" y="289"/>
                  </a:lnTo>
                  <a:lnTo>
                    <a:pt x="155" y="299"/>
                  </a:lnTo>
                  <a:lnTo>
                    <a:pt x="143" y="306"/>
                  </a:lnTo>
                  <a:lnTo>
                    <a:pt x="136" y="315"/>
                  </a:lnTo>
                  <a:lnTo>
                    <a:pt x="129" y="318"/>
                  </a:lnTo>
                  <a:lnTo>
                    <a:pt x="121" y="320"/>
                  </a:lnTo>
                  <a:lnTo>
                    <a:pt x="114" y="323"/>
                  </a:lnTo>
                  <a:lnTo>
                    <a:pt x="107" y="327"/>
                  </a:lnTo>
                  <a:lnTo>
                    <a:pt x="100" y="330"/>
                  </a:lnTo>
                  <a:lnTo>
                    <a:pt x="93" y="332"/>
                  </a:lnTo>
                  <a:lnTo>
                    <a:pt x="88" y="334"/>
                  </a:lnTo>
                  <a:lnTo>
                    <a:pt x="83" y="339"/>
                  </a:lnTo>
                  <a:lnTo>
                    <a:pt x="72" y="342"/>
                  </a:lnTo>
                  <a:lnTo>
                    <a:pt x="64" y="346"/>
                  </a:lnTo>
                  <a:lnTo>
                    <a:pt x="60" y="346"/>
                  </a:lnTo>
                  <a:lnTo>
                    <a:pt x="57" y="349"/>
                  </a:lnTo>
                  <a:lnTo>
                    <a:pt x="60" y="346"/>
                  </a:lnTo>
                  <a:lnTo>
                    <a:pt x="67" y="346"/>
                  </a:lnTo>
                  <a:lnTo>
                    <a:pt x="72" y="344"/>
                  </a:lnTo>
                  <a:lnTo>
                    <a:pt x="79" y="344"/>
                  </a:lnTo>
                  <a:lnTo>
                    <a:pt x="86" y="342"/>
                  </a:lnTo>
                  <a:lnTo>
                    <a:pt x="93" y="342"/>
                  </a:lnTo>
                  <a:lnTo>
                    <a:pt x="100" y="339"/>
                  </a:lnTo>
                  <a:lnTo>
                    <a:pt x="107" y="337"/>
                  </a:lnTo>
                  <a:lnTo>
                    <a:pt x="114" y="334"/>
                  </a:lnTo>
                  <a:lnTo>
                    <a:pt x="124" y="332"/>
                  </a:lnTo>
                  <a:lnTo>
                    <a:pt x="131" y="327"/>
                  </a:lnTo>
                  <a:lnTo>
                    <a:pt x="138" y="325"/>
                  </a:lnTo>
                  <a:lnTo>
                    <a:pt x="145" y="323"/>
                  </a:lnTo>
                  <a:lnTo>
                    <a:pt x="152" y="320"/>
                  </a:lnTo>
                  <a:lnTo>
                    <a:pt x="164" y="311"/>
                  </a:lnTo>
                  <a:lnTo>
                    <a:pt x="174" y="304"/>
                  </a:lnTo>
                  <a:lnTo>
                    <a:pt x="181" y="294"/>
                  </a:lnTo>
                  <a:lnTo>
                    <a:pt x="190" y="285"/>
                  </a:lnTo>
                  <a:lnTo>
                    <a:pt x="193" y="280"/>
                  </a:lnTo>
                  <a:lnTo>
                    <a:pt x="195" y="273"/>
                  </a:lnTo>
                  <a:lnTo>
                    <a:pt x="197" y="266"/>
                  </a:lnTo>
                  <a:lnTo>
                    <a:pt x="200" y="261"/>
                  </a:lnTo>
                  <a:lnTo>
                    <a:pt x="202" y="254"/>
                  </a:lnTo>
                  <a:lnTo>
                    <a:pt x="204" y="247"/>
                  </a:lnTo>
                  <a:lnTo>
                    <a:pt x="207" y="237"/>
                  </a:lnTo>
                  <a:lnTo>
                    <a:pt x="209" y="230"/>
                  </a:lnTo>
                  <a:lnTo>
                    <a:pt x="209" y="220"/>
                  </a:lnTo>
                  <a:lnTo>
                    <a:pt x="212" y="213"/>
                  </a:lnTo>
                  <a:lnTo>
                    <a:pt x="212" y="204"/>
                  </a:lnTo>
                  <a:lnTo>
                    <a:pt x="214" y="194"/>
                  </a:lnTo>
                  <a:lnTo>
                    <a:pt x="216" y="182"/>
                  </a:lnTo>
                  <a:lnTo>
                    <a:pt x="219" y="173"/>
                  </a:lnTo>
                  <a:lnTo>
                    <a:pt x="221" y="163"/>
                  </a:lnTo>
                  <a:lnTo>
                    <a:pt x="223" y="154"/>
                  </a:lnTo>
                  <a:lnTo>
                    <a:pt x="226" y="142"/>
                  </a:lnTo>
                  <a:lnTo>
                    <a:pt x="228" y="133"/>
                  </a:lnTo>
                  <a:lnTo>
                    <a:pt x="233" y="123"/>
                  </a:lnTo>
                  <a:lnTo>
                    <a:pt x="238" y="114"/>
                  </a:lnTo>
                  <a:lnTo>
                    <a:pt x="242" y="102"/>
                  </a:lnTo>
                  <a:lnTo>
                    <a:pt x="250" y="92"/>
                  </a:lnTo>
                  <a:lnTo>
                    <a:pt x="254" y="83"/>
                  </a:lnTo>
                  <a:lnTo>
                    <a:pt x="264" y="76"/>
                  </a:lnTo>
                  <a:lnTo>
                    <a:pt x="271" y="66"/>
                  </a:lnTo>
                  <a:lnTo>
                    <a:pt x="278" y="59"/>
                  </a:lnTo>
                  <a:lnTo>
                    <a:pt x="288" y="52"/>
                  </a:lnTo>
                  <a:lnTo>
                    <a:pt x="297" y="45"/>
                  </a:lnTo>
                  <a:lnTo>
                    <a:pt x="307" y="40"/>
                  </a:lnTo>
                  <a:lnTo>
                    <a:pt x="318" y="35"/>
                  </a:lnTo>
                  <a:lnTo>
                    <a:pt x="328" y="33"/>
                  </a:lnTo>
                  <a:lnTo>
                    <a:pt x="340" y="30"/>
                  </a:lnTo>
                  <a:lnTo>
                    <a:pt x="347" y="26"/>
                  </a:lnTo>
                  <a:lnTo>
                    <a:pt x="359" y="26"/>
                  </a:lnTo>
                  <a:lnTo>
                    <a:pt x="368" y="26"/>
                  </a:lnTo>
                  <a:lnTo>
                    <a:pt x="380" y="26"/>
                  </a:lnTo>
                  <a:lnTo>
                    <a:pt x="387" y="26"/>
                  </a:lnTo>
                  <a:lnTo>
                    <a:pt x="397" y="30"/>
                  </a:lnTo>
                  <a:lnTo>
                    <a:pt x="404" y="33"/>
                  </a:lnTo>
                  <a:lnTo>
                    <a:pt x="413" y="38"/>
                  </a:lnTo>
                  <a:lnTo>
                    <a:pt x="420" y="40"/>
                  </a:lnTo>
                  <a:lnTo>
                    <a:pt x="425" y="47"/>
                  </a:lnTo>
                  <a:lnTo>
                    <a:pt x="430" y="54"/>
                  </a:lnTo>
                  <a:lnTo>
                    <a:pt x="432" y="61"/>
                  </a:lnTo>
                  <a:lnTo>
                    <a:pt x="435" y="68"/>
                  </a:lnTo>
                  <a:lnTo>
                    <a:pt x="437" y="76"/>
                  </a:lnTo>
                  <a:lnTo>
                    <a:pt x="439" y="83"/>
                  </a:lnTo>
                  <a:lnTo>
                    <a:pt x="439" y="92"/>
                  </a:lnTo>
                  <a:lnTo>
                    <a:pt x="437" y="99"/>
                  </a:lnTo>
                  <a:lnTo>
                    <a:pt x="437" y="109"/>
                  </a:lnTo>
                  <a:lnTo>
                    <a:pt x="432" y="116"/>
                  </a:lnTo>
                  <a:lnTo>
                    <a:pt x="430" y="125"/>
                  </a:lnTo>
                  <a:lnTo>
                    <a:pt x="425" y="135"/>
                  </a:lnTo>
                  <a:lnTo>
                    <a:pt x="420" y="144"/>
                  </a:lnTo>
                  <a:lnTo>
                    <a:pt x="413" y="154"/>
                  </a:lnTo>
                  <a:lnTo>
                    <a:pt x="406" y="163"/>
                  </a:lnTo>
                  <a:lnTo>
                    <a:pt x="397" y="171"/>
                  </a:lnTo>
                  <a:lnTo>
                    <a:pt x="390" y="178"/>
                  </a:lnTo>
                  <a:lnTo>
                    <a:pt x="382" y="182"/>
                  </a:lnTo>
                  <a:lnTo>
                    <a:pt x="375" y="190"/>
                  </a:lnTo>
                  <a:lnTo>
                    <a:pt x="366" y="192"/>
                  </a:lnTo>
                  <a:lnTo>
                    <a:pt x="359" y="197"/>
                  </a:lnTo>
                  <a:lnTo>
                    <a:pt x="349" y="201"/>
                  </a:lnTo>
                  <a:lnTo>
                    <a:pt x="342" y="206"/>
                  </a:lnTo>
                  <a:lnTo>
                    <a:pt x="333" y="209"/>
                  </a:lnTo>
                  <a:lnTo>
                    <a:pt x="323" y="211"/>
                  </a:lnTo>
                  <a:lnTo>
                    <a:pt x="314" y="213"/>
                  </a:lnTo>
                  <a:lnTo>
                    <a:pt x="307" y="218"/>
                  </a:lnTo>
                  <a:lnTo>
                    <a:pt x="297" y="220"/>
                  </a:lnTo>
                  <a:lnTo>
                    <a:pt x="288" y="225"/>
                  </a:lnTo>
                  <a:lnTo>
                    <a:pt x="278" y="232"/>
                  </a:lnTo>
                  <a:lnTo>
                    <a:pt x="269" y="239"/>
                  </a:lnTo>
                  <a:lnTo>
                    <a:pt x="257" y="244"/>
                  </a:lnTo>
                  <a:lnTo>
                    <a:pt x="247" y="251"/>
                  </a:lnTo>
                  <a:lnTo>
                    <a:pt x="235" y="258"/>
                  </a:lnTo>
                  <a:lnTo>
                    <a:pt x="226" y="268"/>
                  </a:lnTo>
                  <a:lnTo>
                    <a:pt x="216" y="277"/>
                  </a:lnTo>
                  <a:lnTo>
                    <a:pt x="204" y="287"/>
                  </a:lnTo>
                  <a:lnTo>
                    <a:pt x="195" y="299"/>
                  </a:lnTo>
                  <a:lnTo>
                    <a:pt x="186" y="308"/>
                  </a:lnTo>
                  <a:lnTo>
                    <a:pt x="176" y="318"/>
                  </a:lnTo>
                  <a:lnTo>
                    <a:pt x="167" y="327"/>
                  </a:lnTo>
                  <a:lnTo>
                    <a:pt x="159" y="339"/>
                  </a:lnTo>
                  <a:lnTo>
                    <a:pt x="152" y="349"/>
                  </a:lnTo>
                  <a:lnTo>
                    <a:pt x="145" y="356"/>
                  </a:lnTo>
                  <a:lnTo>
                    <a:pt x="140" y="365"/>
                  </a:lnTo>
                  <a:lnTo>
                    <a:pt x="138" y="372"/>
                  </a:lnTo>
                  <a:lnTo>
                    <a:pt x="136" y="382"/>
                  </a:lnTo>
                  <a:lnTo>
                    <a:pt x="129" y="389"/>
                  </a:lnTo>
                  <a:lnTo>
                    <a:pt x="124" y="401"/>
                  </a:lnTo>
                  <a:lnTo>
                    <a:pt x="119" y="408"/>
                  </a:lnTo>
                  <a:lnTo>
                    <a:pt x="117" y="418"/>
                  </a:lnTo>
                  <a:lnTo>
                    <a:pt x="114" y="427"/>
                  </a:lnTo>
                  <a:lnTo>
                    <a:pt x="114" y="429"/>
                  </a:lnTo>
                  <a:lnTo>
                    <a:pt x="112" y="427"/>
                  </a:lnTo>
                  <a:lnTo>
                    <a:pt x="107" y="425"/>
                  </a:lnTo>
                  <a:lnTo>
                    <a:pt x="100" y="420"/>
                  </a:lnTo>
                  <a:lnTo>
                    <a:pt x="93" y="413"/>
                  </a:lnTo>
                  <a:lnTo>
                    <a:pt x="83" y="406"/>
                  </a:lnTo>
                  <a:lnTo>
                    <a:pt x="74" y="399"/>
                  </a:lnTo>
                  <a:lnTo>
                    <a:pt x="64" y="394"/>
                  </a:lnTo>
                  <a:lnTo>
                    <a:pt x="55" y="389"/>
                  </a:lnTo>
                  <a:lnTo>
                    <a:pt x="46" y="384"/>
                  </a:lnTo>
                  <a:lnTo>
                    <a:pt x="38" y="384"/>
                  </a:lnTo>
                  <a:lnTo>
                    <a:pt x="29" y="384"/>
                  </a:lnTo>
                  <a:lnTo>
                    <a:pt x="22" y="384"/>
                  </a:lnTo>
                  <a:lnTo>
                    <a:pt x="12" y="384"/>
                  </a:lnTo>
                  <a:lnTo>
                    <a:pt x="0" y="403"/>
                  </a:lnTo>
                  <a:lnTo>
                    <a:pt x="0" y="403"/>
                  </a:lnTo>
                  <a:close/>
                </a:path>
              </a:pathLst>
            </a:custGeom>
            <a:solidFill>
              <a:srgbClr val="000000"/>
            </a:solidFill>
            <a:ln w="9525">
              <a:noFill/>
              <a:round/>
              <a:headEnd/>
              <a:tailEnd/>
            </a:ln>
          </p:spPr>
          <p:txBody>
            <a:bodyPr/>
            <a:lstStyle/>
            <a:p>
              <a:endParaRPr lang="en-AU"/>
            </a:p>
          </p:txBody>
        </p:sp>
        <p:sp>
          <p:nvSpPr>
            <p:cNvPr id="51621" name="Freeform 421"/>
            <p:cNvSpPr>
              <a:spLocks/>
            </p:cNvSpPr>
            <p:nvPr/>
          </p:nvSpPr>
          <p:spPr bwMode="auto">
            <a:xfrm>
              <a:off x="707" y="2815"/>
              <a:ext cx="427" cy="318"/>
            </a:xfrm>
            <a:custGeom>
              <a:avLst/>
              <a:gdLst/>
              <a:ahLst/>
              <a:cxnLst>
                <a:cxn ang="0">
                  <a:pos x="247" y="5"/>
                </a:cxn>
                <a:cxn ang="0">
                  <a:pos x="225" y="5"/>
                </a:cxn>
                <a:cxn ang="0">
                  <a:pos x="197" y="7"/>
                </a:cxn>
                <a:cxn ang="0">
                  <a:pos x="164" y="12"/>
                </a:cxn>
                <a:cxn ang="0">
                  <a:pos x="131" y="26"/>
                </a:cxn>
                <a:cxn ang="0">
                  <a:pos x="95" y="47"/>
                </a:cxn>
                <a:cxn ang="0">
                  <a:pos x="67" y="73"/>
                </a:cxn>
                <a:cxn ang="0">
                  <a:pos x="43" y="104"/>
                </a:cxn>
                <a:cxn ang="0">
                  <a:pos x="29" y="138"/>
                </a:cxn>
                <a:cxn ang="0">
                  <a:pos x="26" y="171"/>
                </a:cxn>
                <a:cxn ang="0">
                  <a:pos x="36" y="202"/>
                </a:cxn>
                <a:cxn ang="0">
                  <a:pos x="57" y="228"/>
                </a:cxn>
                <a:cxn ang="0">
                  <a:pos x="90" y="254"/>
                </a:cxn>
                <a:cxn ang="0">
                  <a:pos x="128" y="268"/>
                </a:cxn>
                <a:cxn ang="0">
                  <a:pos x="171" y="280"/>
                </a:cxn>
                <a:cxn ang="0">
                  <a:pos x="216" y="280"/>
                </a:cxn>
                <a:cxn ang="0">
                  <a:pos x="259" y="273"/>
                </a:cxn>
                <a:cxn ang="0">
                  <a:pos x="299" y="256"/>
                </a:cxn>
                <a:cxn ang="0">
                  <a:pos x="335" y="233"/>
                </a:cxn>
                <a:cxn ang="0">
                  <a:pos x="361" y="206"/>
                </a:cxn>
                <a:cxn ang="0">
                  <a:pos x="380" y="178"/>
                </a:cxn>
                <a:cxn ang="0">
                  <a:pos x="384" y="145"/>
                </a:cxn>
                <a:cxn ang="0">
                  <a:pos x="382" y="114"/>
                </a:cxn>
                <a:cxn ang="0">
                  <a:pos x="377" y="88"/>
                </a:cxn>
                <a:cxn ang="0">
                  <a:pos x="368" y="69"/>
                </a:cxn>
                <a:cxn ang="0">
                  <a:pos x="380" y="40"/>
                </a:cxn>
                <a:cxn ang="0">
                  <a:pos x="389" y="52"/>
                </a:cxn>
                <a:cxn ang="0">
                  <a:pos x="403" y="81"/>
                </a:cxn>
                <a:cxn ang="0">
                  <a:pos x="420" y="116"/>
                </a:cxn>
                <a:cxn ang="0">
                  <a:pos x="425" y="154"/>
                </a:cxn>
                <a:cxn ang="0">
                  <a:pos x="422" y="195"/>
                </a:cxn>
                <a:cxn ang="0">
                  <a:pos x="399" y="228"/>
                </a:cxn>
                <a:cxn ang="0">
                  <a:pos x="363" y="261"/>
                </a:cxn>
                <a:cxn ang="0">
                  <a:pos x="318" y="285"/>
                </a:cxn>
                <a:cxn ang="0">
                  <a:pos x="268" y="306"/>
                </a:cxn>
                <a:cxn ang="0">
                  <a:pos x="216" y="316"/>
                </a:cxn>
                <a:cxn ang="0">
                  <a:pos x="164" y="316"/>
                </a:cxn>
                <a:cxn ang="0">
                  <a:pos x="114" y="301"/>
                </a:cxn>
                <a:cxn ang="0">
                  <a:pos x="71" y="275"/>
                </a:cxn>
                <a:cxn ang="0">
                  <a:pos x="33" y="242"/>
                </a:cxn>
                <a:cxn ang="0">
                  <a:pos x="10" y="204"/>
                </a:cxn>
                <a:cxn ang="0">
                  <a:pos x="0" y="166"/>
                </a:cxn>
                <a:cxn ang="0">
                  <a:pos x="7" y="126"/>
                </a:cxn>
                <a:cxn ang="0">
                  <a:pos x="24" y="90"/>
                </a:cxn>
                <a:cxn ang="0">
                  <a:pos x="52" y="59"/>
                </a:cxn>
                <a:cxn ang="0">
                  <a:pos x="86" y="33"/>
                </a:cxn>
                <a:cxn ang="0">
                  <a:pos x="123" y="16"/>
                </a:cxn>
                <a:cxn ang="0">
                  <a:pos x="159" y="5"/>
                </a:cxn>
                <a:cxn ang="0">
                  <a:pos x="195" y="0"/>
                </a:cxn>
                <a:cxn ang="0">
                  <a:pos x="225" y="2"/>
                </a:cxn>
                <a:cxn ang="0">
                  <a:pos x="247" y="2"/>
                </a:cxn>
                <a:cxn ang="0">
                  <a:pos x="259" y="5"/>
                </a:cxn>
              </a:cxnLst>
              <a:rect l="0" t="0" r="r" b="b"/>
              <a:pathLst>
                <a:path w="427" h="318">
                  <a:moveTo>
                    <a:pt x="259" y="5"/>
                  </a:moveTo>
                  <a:lnTo>
                    <a:pt x="256" y="5"/>
                  </a:lnTo>
                  <a:lnTo>
                    <a:pt x="247" y="5"/>
                  </a:lnTo>
                  <a:lnTo>
                    <a:pt x="240" y="5"/>
                  </a:lnTo>
                  <a:lnTo>
                    <a:pt x="233" y="5"/>
                  </a:lnTo>
                  <a:lnTo>
                    <a:pt x="225" y="5"/>
                  </a:lnTo>
                  <a:lnTo>
                    <a:pt x="216" y="5"/>
                  </a:lnTo>
                  <a:lnTo>
                    <a:pt x="207" y="5"/>
                  </a:lnTo>
                  <a:lnTo>
                    <a:pt x="197" y="7"/>
                  </a:lnTo>
                  <a:lnTo>
                    <a:pt x="185" y="7"/>
                  </a:lnTo>
                  <a:lnTo>
                    <a:pt x="176" y="9"/>
                  </a:lnTo>
                  <a:lnTo>
                    <a:pt x="164" y="12"/>
                  </a:lnTo>
                  <a:lnTo>
                    <a:pt x="152" y="16"/>
                  </a:lnTo>
                  <a:lnTo>
                    <a:pt x="140" y="21"/>
                  </a:lnTo>
                  <a:lnTo>
                    <a:pt x="131" y="26"/>
                  </a:lnTo>
                  <a:lnTo>
                    <a:pt x="119" y="31"/>
                  </a:lnTo>
                  <a:lnTo>
                    <a:pt x="107" y="38"/>
                  </a:lnTo>
                  <a:lnTo>
                    <a:pt x="95" y="47"/>
                  </a:lnTo>
                  <a:lnTo>
                    <a:pt x="86" y="54"/>
                  </a:lnTo>
                  <a:lnTo>
                    <a:pt x="76" y="62"/>
                  </a:lnTo>
                  <a:lnTo>
                    <a:pt x="67" y="73"/>
                  </a:lnTo>
                  <a:lnTo>
                    <a:pt x="57" y="83"/>
                  </a:lnTo>
                  <a:lnTo>
                    <a:pt x="50" y="92"/>
                  </a:lnTo>
                  <a:lnTo>
                    <a:pt x="43" y="104"/>
                  </a:lnTo>
                  <a:lnTo>
                    <a:pt x="38" y="114"/>
                  </a:lnTo>
                  <a:lnTo>
                    <a:pt x="33" y="126"/>
                  </a:lnTo>
                  <a:lnTo>
                    <a:pt x="29" y="138"/>
                  </a:lnTo>
                  <a:lnTo>
                    <a:pt x="26" y="147"/>
                  </a:lnTo>
                  <a:lnTo>
                    <a:pt x="26" y="159"/>
                  </a:lnTo>
                  <a:lnTo>
                    <a:pt x="26" y="171"/>
                  </a:lnTo>
                  <a:lnTo>
                    <a:pt x="29" y="180"/>
                  </a:lnTo>
                  <a:lnTo>
                    <a:pt x="31" y="190"/>
                  </a:lnTo>
                  <a:lnTo>
                    <a:pt x="36" y="202"/>
                  </a:lnTo>
                  <a:lnTo>
                    <a:pt x="40" y="211"/>
                  </a:lnTo>
                  <a:lnTo>
                    <a:pt x="48" y="221"/>
                  </a:lnTo>
                  <a:lnTo>
                    <a:pt x="57" y="228"/>
                  </a:lnTo>
                  <a:lnTo>
                    <a:pt x="67" y="237"/>
                  </a:lnTo>
                  <a:lnTo>
                    <a:pt x="78" y="244"/>
                  </a:lnTo>
                  <a:lnTo>
                    <a:pt x="90" y="254"/>
                  </a:lnTo>
                  <a:lnTo>
                    <a:pt x="100" y="259"/>
                  </a:lnTo>
                  <a:lnTo>
                    <a:pt x="114" y="266"/>
                  </a:lnTo>
                  <a:lnTo>
                    <a:pt x="128" y="268"/>
                  </a:lnTo>
                  <a:lnTo>
                    <a:pt x="142" y="275"/>
                  </a:lnTo>
                  <a:lnTo>
                    <a:pt x="157" y="278"/>
                  </a:lnTo>
                  <a:lnTo>
                    <a:pt x="171" y="280"/>
                  </a:lnTo>
                  <a:lnTo>
                    <a:pt x="185" y="282"/>
                  </a:lnTo>
                  <a:lnTo>
                    <a:pt x="202" y="282"/>
                  </a:lnTo>
                  <a:lnTo>
                    <a:pt x="216" y="280"/>
                  </a:lnTo>
                  <a:lnTo>
                    <a:pt x="230" y="280"/>
                  </a:lnTo>
                  <a:lnTo>
                    <a:pt x="244" y="275"/>
                  </a:lnTo>
                  <a:lnTo>
                    <a:pt x="259" y="273"/>
                  </a:lnTo>
                  <a:lnTo>
                    <a:pt x="273" y="266"/>
                  </a:lnTo>
                  <a:lnTo>
                    <a:pt x="287" y="263"/>
                  </a:lnTo>
                  <a:lnTo>
                    <a:pt x="299" y="256"/>
                  </a:lnTo>
                  <a:lnTo>
                    <a:pt x="311" y="249"/>
                  </a:lnTo>
                  <a:lnTo>
                    <a:pt x="323" y="240"/>
                  </a:lnTo>
                  <a:lnTo>
                    <a:pt x="335" y="233"/>
                  </a:lnTo>
                  <a:lnTo>
                    <a:pt x="342" y="223"/>
                  </a:lnTo>
                  <a:lnTo>
                    <a:pt x="354" y="216"/>
                  </a:lnTo>
                  <a:lnTo>
                    <a:pt x="361" y="206"/>
                  </a:lnTo>
                  <a:lnTo>
                    <a:pt x="368" y="197"/>
                  </a:lnTo>
                  <a:lnTo>
                    <a:pt x="373" y="185"/>
                  </a:lnTo>
                  <a:lnTo>
                    <a:pt x="380" y="178"/>
                  </a:lnTo>
                  <a:lnTo>
                    <a:pt x="382" y="166"/>
                  </a:lnTo>
                  <a:lnTo>
                    <a:pt x="382" y="154"/>
                  </a:lnTo>
                  <a:lnTo>
                    <a:pt x="384" y="145"/>
                  </a:lnTo>
                  <a:lnTo>
                    <a:pt x="384" y="135"/>
                  </a:lnTo>
                  <a:lnTo>
                    <a:pt x="382" y="123"/>
                  </a:lnTo>
                  <a:lnTo>
                    <a:pt x="382" y="114"/>
                  </a:lnTo>
                  <a:lnTo>
                    <a:pt x="382" y="104"/>
                  </a:lnTo>
                  <a:lnTo>
                    <a:pt x="380" y="95"/>
                  </a:lnTo>
                  <a:lnTo>
                    <a:pt x="377" y="88"/>
                  </a:lnTo>
                  <a:lnTo>
                    <a:pt x="375" y="81"/>
                  </a:lnTo>
                  <a:lnTo>
                    <a:pt x="370" y="73"/>
                  </a:lnTo>
                  <a:lnTo>
                    <a:pt x="368" y="69"/>
                  </a:lnTo>
                  <a:lnTo>
                    <a:pt x="365" y="62"/>
                  </a:lnTo>
                  <a:lnTo>
                    <a:pt x="363" y="59"/>
                  </a:lnTo>
                  <a:lnTo>
                    <a:pt x="380" y="40"/>
                  </a:lnTo>
                  <a:lnTo>
                    <a:pt x="382" y="43"/>
                  </a:lnTo>
                  <a:lnTo>
                    <a:pt x="382" y="47"/>
                  </a:lnTo>
                  <a:lnTo>
                    <a:pt x="389" y="52"/>
                  </a:lnTo>
                  <a:lnTo>
                    <a:pt x="392" y="59"/>
                  </a:lnTo>
                  <a:lnTo>
                    <a:pt x="399" y="71"/>
                  </a:lnTo>
                  <a:lnTo>
                    <a:pt x="403" y="81"/>
                  </a:lnTo>
                  <a:lnTo>
                    <a:pt x="411" y="92"/>
                  </a:lnTo>
                  <a:lnTo>
                    <a:pt x="415" y="102"/>
                  </a:lnTo>
                  <a:lnTo>
                    <a:pt x="420" y="116"/>
                  </a:lnTo>
                  <a:lnTo>
                    <a:pt x="422" y="128"/>
                  </a:lnTo>
                  <a:lnTo>
                    <a:pt x="425" y="142"/>
                  </a:lnTo>
                  <a:lnTo>
                    <a:pt x="425" y="154"/>
                  </a:lnTo>
                  <a:lnTo>
                    <a:pt x="427" y="168"/>
                  </a:lnTo>
                  <a:lnTo>
                    <a:pt x="425" y="180"/>
                  </a:lnTo>
                  <a:lnTo>
                    <a:pt x="422" y="195"/>
                  </a:lnTo>
                  <a:lnTo>
                    <a:pt x="415" y="204"/>
                  </a:lnTo>
                  <a:lnTo>
                    <a:pt x="408" y="216"/>
                  </a:lnTo>
                  <a:lnTo>
                    <a:pt x="399" y="228"/>
                  </a:lnTo>
                  <a:lnTo>
                    <a:pt x="389" y="240"/>
                  </a:lnTo>
                  <a:lnTo>
                    <a:pt x="377" y="249"/>
                  </a:lnTo>
                  <a:lnTo>
                    <a:pt x="363" y="261"/>
                  </a:lnTo>
                  <a:lnTo>
                    <a:pt x="349" y="268"/>
                  </a:lnTo>
                  <a:lnTo>
                    <a:pt x="335" y="278"/>
                  </a:lnTo>
                  <a:lnTo>
                    <a:pt x="318" y="285"/>
                  </a:lnTo>
                  <a:lnTo>
                    <a:pt x="301" y="294"/>
                  </a:lnTo>
                  <a:lnTo>
                    <a:pt x="285" y="299"/>
                  </a:lnTo>
                  <a:lnTo>
                    <a:pt x="268" y="306"/>
                  </a:lnTo>
                  <a:lnTo>
                    <a:pt x="252" y="311"/>
                  </a:lnTo>
                  <a:lnTo>
                    <a:pt x="233" y="316"/>
                  </a:lnTo>
                  <a:lnTo>
                    <a:pt x="216" y="316"/>
                  </a:lnTo>
                  <a:lnTo>
                    <a:pt x="199" y="318"/>
                  </a:lnTo>
                  <a:lnTo>
                    <a:pt x="180" y="318"/>
                  </a:lnTo>
                  <a:lnTo>
                    <a:pt x="164" y="316"/>
                  </a:lnTo>
                  <a:lnTo>
                    <a:pt x="145" y="311"/>
                  </a:lnTo>
                  <a:lnTo>
                    <a:pt x="128" y="309"/>
                  </a:lnTo>
                  <a:lnTo>
                    <a:pt x="114" y="301"/>
                  </a:lnTo>
                  <a:lnTo>
                    <a:pt x="97" y="294"/>
                  </a:lnTo>
                  <a:lnTo>
                    <a:pt x="83" y="285"/>
                  </a:lnTo>
                  <a:lnTo>
                    <a:pt x="71" y="275"/>
                  </a:lnTo>
                  <a:lnTo>
                    <a:pt x="57" y="266"/>
                  </a:lnTo>
                  <a:lnTo>
                    <a:pt x="45" y="254"/>
                  </a:lnTo>
                  <a:lnTo>
                    <a:pt x="33" y="242"/>
                  </a:lnTo>
                  <a:lnTo>
                    <a:pt x="26" y="230"/>
                  </a:lnTo>
                  <a:lnTo>
                    <a:pt x="17" y="218"/>
                  </a:lnTo>
                  <a:lnTo>
                    <a:pt x="10" y="204"/>
                  </a:lnTo>
                  <a:lnTo>
                    <a:pt x="5" y="192"/>
                  </a:lnTo>
                  <a:lnTo>
                    <a:pt x="5" y="178"/>
                  </a:lnTo>
                  <a:lnTo>
                    <a:pt x="0" y="166"/>
                  </a:lnTo>
                  <a:lnTo>
                    <a:pt x="0" y="152"/>
                  </a:lnTo>
                  <a:lnTo>
                    <a:pt x="2" y="140"/>
                  </a:lnTo>
                  <a:lnTo>
                    <a:pt x="7" y="126"/>
                  </a:lnTo>
                  <a:lnTo>
                    <a:pt x="10" y="114"/>
                  </a:lnTo>
                  <a:lnTo>
                    <a:pt x="17" y="102"/>
                  </a:lnTo>
                  <a:lnTo>
                    <a:pt x="24" y="90"/>
                  </a:lnTo>
                  <a:lnTo>
                    <a:pt x="33" y="81"/>
                  </a:lnTo>
                  <a:lnTo>
                    <a:pt x="43" y="69"/>
                  </a:lnTo>
                  <a:lnTo>
                    <a:pt x="52" y="59"/>
                  </a:lnTo>
                  <a:lnTo>
                    <a:pt x="62" y="47"/>
                  </a:lnTo>
                  <a:lnTo>
                    <a:pt x="74" y="43"/>
                  </a:lnTo>
                  <a:lnTo>
                    <a:pt x="86" y="33"/>
                  </a:lnTo>
                  <a:lnTo>
                    <a:pt x="97" y="26"/>
                  </a:lnTo>
                  <a:lnTo>
                    <a:pt x="109" y="19"/>
                  </a:lnTo>
                  <a:lnTo>
                    <a:pt x="123" y="16"/>
                  </a:lnTo>
                  <a:lnTo>
                    <a:pt x="133" y="9"/>
                  </a:lnTo>
                  <a:lnTo>
                    <a:pt x="147" y="7"/>
                  </a:lnTo>
                  <a:lnTo>
                    <a:pt x="159" y="5"/>
                  </a:lnTo>
                  <a:lnTo>
                    <a:pt x="171" y="2"/>
                  </a:lnTo>
                  <a:lnTo>
                    <a:pt x="183" y="2"/>
                  </a:lnTo>
                  <a:lnTo>
                    <a:pt x="195" y="0"/>
                  </a:lnTo>
                  <a:lnTo>
                    <a:pt x="207" y="0"/>
                  </a:lnTo>
                  <a:lnTo>
                    <a:pt x="216" y="2"/>
                  </a:lnTo>
                  <a:lnTo>
                    <a:pt x="225" y="2"/>
                  </a:lnTo>
                  <a:lnTo>
                    <a:pt x="233" y="2"/>
                  </a:lnTo>
                  <a:lnTo>
                    <a:pt x="240" y="2"/>
                  </a:lnTo>
                  <a:lnTo>
                    <a:pt x="247" y="2"/>
                  </a:lnTo>
                  <a:lnTo>
                    <a:pt x="256" y="5"/>
                  </a:lnTo>
                  <a:lnTo>
                    <a:pt x="259" y="5"/>
                  </a:lnTo>
                  <a:lnTo>
                    <a:pt x="259" y="5"/>
                  </a:lnTo>
                  <a:close/>
                </a:path>
              </a:pathLst>
            </a:custGeom>
            <a:solidFill>
              <a:srgbClr val="000000"/>
            </a:solidFill>
            <a:ln w="9525">
              <a:noFill/>
              <a:round/>
              <a:headEnd/>
              <a:tailEnd/>
            </a:ln>
          </p:spPr>
          <p:txBody>
            <a:bodyPr/>
            <a:lstStyle/>
            <a:p>
              <a:endParaRPr lang="en-AU"/>
            </a:p>
          </p:txBody>
        </p:sp>
        <p:sp>
          <p:nvSpPr>
            <p:cNvPr id="51622" name="Freeform 422"/>
            <p:cNvSpPr>
              <a:spLocks/>
            </p:cNvSpPr>
            <p:nvPr/>
          </p:nvSpPr>
          <p:spPr bwMode="auto">
            <a:xfrm>
              <a:off x="95" y="-93"/>
              <a:ext cx="719" cy="483"/>
            </a:xfrm>
            <a:custGeom>
              <a:avLst/>
              <a:gdLst/>
              <a:ahLst/>
              <a:cxnLst>
                <a:cxn ang="0">
                  <a:pos x="0" y="0"/>
                </a:cxn>
                <a:cxn ang="0">
                  <a:pos x="719" y="150"/>
                </a:cxn>
                <a:cxn ang="0">
                  <a:pos x="719" y="483"/>
                </a:cxn>
                <a:cxn ang="0">
                  <a:pos x="693" y="478"/>
                </a:cxn>
                <a:cxn ang="0">
                  <a:pos x="693" y="181"/>
                </a:cxn>
                <a:cxn ang="0">
                  <a:pos x="0" y="38"/>
                </a:cxn>
                <a:cxn ang="0">
                  <a:pos x="0" y="0"/>
                </a:cxn>
                <a:cxn ang="0">
                  <a:pos x="0" y="0"/>
                </a:cxn>
              </a:cxnLst>
              <a:rect l="0" t="0" r="r" b="b"/>
              <a:pathLst>
                <a:path w="719" h="483">
                  <a:moveTo>
                    <a:pt x="0" y="0"/>
                  </a:moveTo>
                  <a:lnTo>
                    <a:pt x="719" y="150"/>
                  </a:lnTo>
                  <a:lnTo>
                    <a:pt x="719" y="483"/>
                  </a:lnTo>
                  <a:lnTo>
                    <a:pt x="693" y="478"/>
                  </a:lnTo>
                  <a:lnTo>
                    <a:pt x="693" y="181"/>
                  </a:lnTo>
                  <a:lnTo>
                    <a:pt x="0" y="38"/>
                  </a:lnTo>
                  <a:lnTo>
                    <a:pt x="0" y="0"/>
                  </a:lnTo>
                  <a:lnTo>
                    <a:pt x="0" y="0"/>
                  </a:lnTo>
                  <a:close/>
                </a:path>
              </a:pathLst>
            </a:custGeom>
            <a:solidFill>
              <a:srgbClr val="000000"/>
            </a:solidFill>
            <a:ln w="9525">
              <a:noFill/>
              <a:round/>
              <a:headEnd/>
              <a:tailEnd/>
            </a:ln>
          </p:spPr>
          <p:txBody>
            <a:bodyPr/>
            <a:lstStyle/>
            <a:p>
              <a:endParaRPr lang="en-AU"/>
            </a:p>
          </p:txBody>
        </p:sp>
        <p:sp>
          <p:nvSpPr>
            <p:cNvPr id="51623" name="Freeform 423"/>
            <p:cNvSpPr>
              <a:spLocks/>
            </p:cNvSpPr>
            <p:nvPr/>
          </p:nvSpPr>
          <p:spPr bwMode="auto">
            <a:xfrm>
              <a:off x="152" y="404"/>
              <a:ext cx="669" cy="511"/>
            </a:xfrm>
            <a:custGeom>
              <a:avLst/>
              <a:gdLst/>
              <a:ahLst/>
              <a:cxnLst>
                <a:cxn ang="0">
                  <a:pos x="28" y="0"/>
                </a:cxn>
                <a:cxn ang="0">
                  <a:pos x="669" y="50"/>
                </a:cxn>
                <a:cxn ang="0">
                  <a:pos x="669" y="461"/>
                </a:cxn>
                <a:cxn ang="0">
                  <a:pos x="0" y="511"/>
                </a:cxn>
                <a:cxn ang="0">
                  <a:pos x="0" y="473"/>
                </a:cxn>
                <a:cxn ang="0">
                  <a:pos x="636" y="439"/>
                </a:cxn>
                <a:cxn ang="0">
                  <a:pos x="636" y="76"/>
                </a:cxn>
                <a:cxn ang="0">
                  <a:pos x="33" y="38"/>
                </a:cxn>
                <a:cxn ang="0">
                  <a:pos x="28" y="0"/>
                </a:cxn>
                <a:cxn ang="0">
                  <a:pos x="28" y="0"/>
                </a:cxn>
              </a:cxnLst>
              <a:rect l="0" t="0" r="r" b="b"/>
              <a:pathLst>
                <a:path w="669" h="511">
                  <a:moveTo>
                    <a:pt x="28" y="0"/>
                  </a:moveTo>
                  <a:lnTo>
                    <a:pt x="669" y="50"/>
                  </a:lnTo>
                  <a:lnTo>
                    <a:pt x="669" y="461"/>
                  </a:lnTo>
                  <a:lnTo>
                    <a:pt x="0" y="511"/>
                  </a:lnTo>
                  <a:lnTo>
                    <a:pt x="0" y="473"/>
                  </a:lnTo>
                  <a:lnTo>
                    <a:pt x="636" y="439"/>
                  </a:lnTo>
                  <a:lnTo>
                    <a:pt x="636" y="76"/>
                  </a:lnTo>
                  <a:lnTo>
                    <a:pt x="33" y="38"/>
                  </a:lnTo>
                  <a:lnTo>
                    <a:pt x="28" y="0"/>
                  </a:lnTo>
                  <a:lnTo>
                    <a:pt x="28" y="0"/>
                  </a:lnTo>
                  <a:close/>
                </a:path>
              </a:pathLst>
            </a:custGeom>
            <a:solidFill>
              <a:srgbClr val="000000"/>
            </a:solidFill>
            <a:ln w="9525">
              <a:noFill/>
              <a:round/>
              <a:headEnd/>
              <a:tailEnd/>
            </a:ln>
          </p:spPr>
          <p:txBody>
            <a:bodyPr/>
            <a:lstStyle/>
            <a:p>
              <a:endParaRPr lang="en-AU"/>
            </a:p>
          </p:txBody>
        </p:sp>
        <p:sp>
          <p:nvSpPr>
            <p:cNvPr id="51624" name="Freeform 424"/>
            <p:cNvSpPr>
              <a:spLocks/>
            </p:cNvSpPr>
            <p:nvPr/>
          </p:nvSpPr>
          <p:spPr bwMode="auto">
            <a:xfrm>
              <a:off x="354" y="1986"/>
              <a:ext cx="524" cy="439"/>
            </a:xfrm>
            <a:custGeom>
              <a:avLst/>
              <a:gdLst/>
              <a:ahLst/>
              <a:cxnLst>
                <a:cxn ang="0">
                  <a:pos x="175" y="14"/>
                </a:cxn>
                <a:cxn ang="0">
                  <a:pos x="16" y="71"/>
                </a:cxn>
                <a:cxn ang="0">
                  <a:pos x="0" y="107"/>
                </a:cxn>
                <a:cxn ang="0">
                  <a:pos x="52" y="420"/>
                </a:cxn>
                <a:cxn ang="0">
                  <a:pos x="85" y="439"/>
                </a:cxn>
                <a:cxn ang="0">
                  <a:pos x="495" y="399"/>
                </a:cxn>
                <a:cxn ang="0">
                  <a:pos x="524" y="373"/>
                </a:cxn>
                <a:cxn ang="0">
                  <a:pos x="448" y="0"/>
                </a:cxn>
                <a:cxn ang="0">
                  <a:pos x="296" y="0"/>
                </a:cxn>
                <a:cxn ang="0">
                  <a:pos x="434" y="28"/>
                </a:cxn>
                <a:cxn ang="0">
                  <a:pos x="486" y="342"/>
                </a:cxn>
                <a:cxn ang="0">
                  <a:pos x="476" y="368"/>
                </a:cxn>
                <a:cxn ang="0">
                  <a:pos x="94" y="406"/>
                </a:cxn>
                <a:cxn ang="0">
                  <a:pos x="68" y="387"/>
                </a:cxn>
                <a:cxn ang="0">
                  <a:pos x="42" y="88"/>
                </a:cxn>
                <a:cxn ang="0">
                  <a:pos x="185" y="64"/>
                </a:cxn>
                <a:cxn ang="0">
                  <a:pos x="175" y="14"/>
                </a:cxn>
                <a:cxn ang="0">
                  <a:pos x="175" y="14"/>
                </a:cxn>
              </a:cxnLst>
              <a:rect l="0" t="0" r="r" b="b"/>
              <a:pathLst>
                <a:path w="524" h="439">
                  <a:moveTo>
                    <a:pt x="175" y="14"/>
                  </a:moveTo>
                  <a:lnTo>
                    <a:pt x="16" y="71"/>
                  </a:lnTo>
                  <a:lnTo>
                    <a:pt x="0" y="107"/>
                  </a:lnTo>
                  <a:lnTo>
                    <a:pt x="52" y="420"/>
                  </a:lnTo>
                  <a:lnTo>
                    <a:pt x="85" y="439"/>
                  </a:lnTo>
                  <a:lnTo>
                    <a:pt x="495" y="399"/>
                  </a:lnTo>
                  <a:lnTo>
                    <a:pt x="524" y="373"/>
                  </a:lnTo>
                  <a:lnTo>
                    <a:pt x="448" y="0"/>
                  </a:lnTo>
                  <a:lnTo>
                    <a:pt x="296" y="0"/>
                  </a:lnTo>
                  <a:lnTo>
                    <a:pt x="434" y="28"/>
                  </a:lnTo>
                  <a:lnTo>
                    <a:pt x="486" y="342"/>
                  </a:lnTo>
                  <a:lnTo>
                    <a:pt x="476" y="368"/>
                  </a:lnTo>
                  <a:lnTo>
                    <a:pt x="94" y="406"/>
                  </a:lnTo>
                  <a:lnTo>
                    <a:pt x="68" y="387"/>
                  </a:lnTo>
                  <a:lnTo>
                    <a:pt x="42" y="88"/>
                  </a:lnTo>
                  <a:lnTo>
                    <a:pt x="185" y="64"/>
                  </a:lnTo>
                  <a:lnTo>
                    <a:pt x="175" y="14"/>
                  </a:lnTo>
                  <a:lnTo>
                    <a:pt x="175" y="14"/>
                  </a:lnTo>
                  <a:close/>
                </a:path>
              </a:pathLst>
            </a:custGeom>
            <a:solidFill>
              <a:srgbClr val="000000"/>
            </a:solidFill>
            <a:ln w="9525">
              <a:noFill/>
              <a:round/>
              <a:headEnd/>
              <a:tailEnd/>
            </a:ln>
          </p:spPr>
          <p:txBody>
            <a:bodyPr/>
            <a:lstStyle/>
            <a:p>
              <a:endParaRPr lang="en-AU"/>
            </a:p>
          </p:txBody>
        </p:sp>
        <p:sp>
          <p:nvSpPr>
            <p:cNvPr id="51625" name="Freeform 425"/>
            <p:cNvSpPr>
              <a:spLocks/>
            </p:cNvSpPr>
            <p:nvPr/>
          </p:nvSpPr>
          <p:spPr bwMode="auto">
            <a:xfrm>
              <a:off x="2195" y="2045"/>
              <a:ext cx="254" cy="235"/>
            </a:xfrm>
            <a:custGeom>
              <a:avLst/>
              <a:gdLst/>
              <a:ahLst/>
              <a:cxnLst>
                <a:cxn ang="0">
                  <a:pos x="7" y="117"/>
                </a:cxn>
                <a:cxn ang="0">
                  <a:pos x="33" y="109"/>
                </a:cxn>
                <a:cxn ang="0">
                  <a:pos x="57" y="100"/>
                </a:cxn>
                <a:cxn ang="0">
                  <a:pos x="80" y="88"/>
                </a:cxn>
                <a:cxn ang="0">
                  <a:pos x="109" y="71"/>
                </a:cxn>
                <a:cxn ang="0">
                  <a:pos x="135" y="55"/>
                </a:cxn>
                <a:cxn ang="0">
                  <a:pos x="161" y="36"/>
                </a:cxn>
                <a:cxn ang="0">
                  <a:pos x="185" y="19"/>
                </a:cxn>
                <a:cxn ang="0">
                  <a:pos x="204" y="7"/>
                </a:cxn>
                <a:cxn ang="0">
                  <a:pos x="223" y="0"/>
                </a:cxn>
                <a:cxn ang="0">
                  <a:pos x="232" y="10"/>
                </a:cxn>
                <a:cxn ang="0">
                  <a:pos x="220" y="33"/>
                </a:cxn>
                <a:cxn ang="0">
                  <a:pos x="201" y="64"/>
                </a:cxn>
                <a:cxn ang="0">
                  <a:pos x="183" y="88"/>
                </a:cxn>
                <a:cxn ang="0">
                  <a:pos x="183" y="102"/>
                </a:cxn>
                <a:cxn ang="0">
                  <a:pos x="201" y="93"/>
                </a:cxn>
                <a:cxn ang="0">
                  <a:pos x="228" y="83"/>
                </a:cxn>
                <a:cxn ang="0">
                  <a:pos x="237" y="83"/>
                </a:cxn>
                <a:cxn ang="0">
                  <a:pos x="225" y="102"/>
                </a:cxn>
                <a:cxn ang="0">
                  <a:pos x="211" y="124"/>
                </a:cxn>
                <a:cxn ang="0">
                  <a:pos x="218" y="136"/>
                </a:cxn>
                <a:cxn ang="0">
                  <a:pos x="239" y="138"/>
                </a:cxn>
                <a:cxn ang="0">
                  <a:pos x="254" y="138"/>
                </a:cxn>
                <a:cxn ang="0">
                  <a:pos x="235" y="226"/>
                </a:cxn>
                <a:cxn ang="0">
                  <a:pos x="232" y="200"/>
                </a:cxn>
                <a:cxn ang="0">
                  <a:pos x="223" y="174"/>
                </a:cxn>
                <a:cxn ang="0">
                  <a:pos x="197" y="162"/>
                </a:cxn>
                <a:cxn ang="0">
                  <a:pos x="168" y="164"/>
                </a:cxn>
                <a:cxn ang="0">
                  <a:pos x="161" y="157"/>
                </a:cxn>
                <a:cxn ang="0">
                  <a:pos x="178" y="133"/>
                </a:cxn>
                <a:cxn ang="0">
                  <a:pos x="161" y="128"/>
                </a:cxn>
                <a:cxn ang="0">
                  <a:pos x="140" y="126"/>
                </a:cxn>
                <a:cxn ang="0">
                  <a:pos x="126" y="117"/>
                </a:cxn>
                <a:cxn ang="0">
                  <a:pos x="133" y="102"/>
                </a:cxn>
                <a:cxn ang="0">
                  <a:pos x="152" y="81"/>
                </a:cxn>
                <a:cxn ang="0">
                  <a:pos x="166" y="64"/>
                </a:cxn>
                <a:cxn ang="0">
                  <a:pos x="180" y="50"/>
                </a:cxn>
                <a:cxn ang="0">
                  <a:pos x="175" y="52"/>
                </a:cxn>
                <a:cxn ang="0">
                  <a:pos x="154" y="69"/>
                </a:cxn>
                <a:cxn ang="0">
                  <a:pos x="135" y="81"/>
                </a:cxn>
                <a:cxn ang="0">
                  <a:pos x="111" y="93"/>
                </a:cxn>
                <a:cxn ang="0">
                  <a:pos x="85" y="102"/>
                </a:cxn>
                <a:cxn ang="0">
                  <a:pos x="57" y="109"/>
                </a:cxn>
                <a:cxn ang="0">
                  <a:pos x="33" y="114"/>
                </a:cxn>
                <a:cxn ang="0">
                  <a:pos x="14" y="117"/>
                </a:cxn>
                <a:cxn ang="0">
                  <a:pos x="0" y="119"/>
                </a:cxn>
              </a:cxnLst>
              <a:rect l="0" t="0" r="r" b="b"/>
              <a:pathLst>
                <a:path w="254" h="235">
                  <a:moveTo>
                    <a:pt x="0" y="119"/>
                  </a:moveTo>
                  <a:lnTo>
                    <a:pt x="2" y="119"/>
                  </a:lnTo>
                  <a:lnTo>
                    <a:pt x="7" y="117"/>
                  </a:lnTo>
                  <a:lnTo>
                    <a:pt x="16" y="114"/>
                  </a:lnTo>
                  <a:lnTo>
                    <a:pt x="26" y="112"/>
                  </a:lnTo>
                  <a:lnTo>
                    <a:pt x="33" y="109"/>
                  </a:lnTo>
                  <a:lnTo>
                    <a:pt x="40" y="107"/>
                  </a:lnTo>
                  <a:lnTo>
                    <a:pt x="47" y="102"/>
                  </a:lnTo>
                  <a:lnTo>
                    <a:pt x="57" y="100"/>
                  </a:lnTo>
                  <a:lnTo>
                    <a:pt x="64" y="95"/>
                  </a:lnTo>
                  <a:lnTo>
                    <a:pt x="73" y="93"/>
                  </a:lnTo>
                  <a:lnTo>
                    <a:pt x="80" y="88"/>
                  </a:lnTo>
                  <a:lnTo>
                    <a:pt x="92" y="83"/>
                  </a:lnTo>
                  <a:lnTo>
                    <a:pt x="99" y="79"/>
                  </a:lnTo>
                  <a:lnTo>
                    <a:pt x="109" y="71"/>
                  </a:lnTo>
                  <a:lnTo>
                    <a:pt x="116" y="67"/>
                  </a:lnTo>
                  <a:lnTo>
                    <a:pt x="126" y="62"/>
                  </a:lnTo>
                  <a:lnTo>
                    <a:pt x="135" y="55"/>
                  </a:lnTo>
                  <a:lnTo>
                    <a:pt x="145" y="48"/>
                  </a:lnTo>
                  <a:lnTo>
                    <a:pt x="154" y="43"/>
                  </a:lnTo>
                  <a:lnTo>
                    <a:pt x="161" y="36"/>
                  </a:lnTo>
                  <a:lnTo>
                    <a:pt x="171" y="29"/>
                  </a:lnTo>
                  <a:lnTo>
                    <a:pt x="178" y="26"/>
                  </a:lnTo>
                  <a:lnTo>
                    <a:pt x="185" y="19"/>
                  </a:lnTo>
                  <a:lnTo>
                    <a:pt x="192" y="17"/>
                  </a:lnTo>
                  <a:lnTo>
                    <a:pt x="197" y="12"/>
                  </a:lnTo>
                  <a:lnTo>
                    <a:pt x="204" y="7"/>
                  </a:lnTo>
                  <a:lnTo>
                    <a:pt x="209" y="5"/>
                  </a:lnTo>
                  <a:lnTo>
                    <a:pt x="216" y="3"/>
                  </a:lnTo>
                  <a:lnTo>
                    <a:pt x="223" y="0"/>
                  </a:lnTo>
                  <a:lnTo>
                    <a:pt x="228" y="0"/>
                  </a:lnTo>
                  <a:lnTo>
                    <a:pt x="230" y="3"/>
                  </a:lnTo>
                  <a:lnTo>
                    <a:pt x="232" y="10"/>
                  </a:lnTo>
                  <a:lnTo>
                    <a:pt x="230" y="17"/>
                  </a:lnTo>
                  <a:lnTo>
                    <a:pt x="225" y="24"/>
                  </a:lnTo>
                  <a:lnTo>
                    <a:pt x="220" y="33"/>
                  </a:lnTo>
                  <a:lnTo>
                    <a:pt x="216" y="43"/>
                  </a:lnTo>
                  <a:lnTo>
                    <a:pt x="209" y="52"/>
                  </a:lnTo>
                  <a:lnTo>
                    <a:pt x="201" y="64"/>
                  </a:lnTo>
                  <a:lnTo>
                    <a:pt x="194" y="71"/>
                  </a:lnTo>
                  <a:lnTo>
                    <a:pt x="190" y="81"/>
                  </a:lnTo>
                  <a:lnTo>
                    <a:pt x="183" y="88"/>
                  </a:lnTo>
                  <a:lnTo>
                    <a:pt x="180" y="95"/>
                  </a:lnTo>
                  <a:lnTo>
                    <a:pt x="180" y="98"/>
                  </a:lnTo>
                  <a:lnTo>
                    <a:pt x="183" y="102"/>
                  </a:lnTo>
                  <a:lnTo>
                    <a:pt x="187" y="100"/>
                  </a:lnTo>
                  <a:lnTo>
                    <a:pt x="194" y="98"/>
                  </a:lnTo>
                  <a:lnTo>
                    <a:pt x="201" y="93"/>
                  </a:lnTo>
                  <a:lnTo>
                    <a:pt x="211" y="90"/>
                  </a:lnTo>
                  <a:lnTo>
                    <a:pt x="218" y="86"/>
                  </a:lnTo>
                  <a:lnTo>
                    <a:pt x="228" y="83"/>
                  </a:lnTo>
                  <a:lnTo>
                    <a:pt x="235" y="81"/>
                  </a:lnTo>
                  <a:lnTo>
                    <a:pt x="237" y="81"/>
                  </a:lnTo>
                  <a:lnTo>
                    <a:pt x="237" y="83"/>
                  </a:lnTo>
                  <a:lnTo>
                    <a:pt x="235" y="88"/>
                  </a:lnTo>
                  <a:lnTo>
                    <a:pt x="230" y="93"/>
                  </a:lnTo>
                  <a:lnTo>
                    <a:pt x="225" y="102"/>
                  </a:lnTo>
                  <a:lnTo>
                    <a:pt x="218" y="109"/>
                  </a:lnTo>
                  <a:lnTo>
                    <a:pt x="213" y="117"/>
                  </a:lnTo>
                  <a:lnTo>
                    <a:pt x="211" y="124"/>
                  </a:lnTo>
                  <a:lnTo>
                    <a:pt x="211" y="131"/>
                  </a:lnTo>
                  <a:lnTo>
                    <a:pt x="211" y="133"/>
                  </a:lnTo>
                  <a:lnTo>
                    <a:pt x="218" y="136"/>
                  </a:lnTo>
                  <a:lnTo>
                    <a:pt x="225" y="138"/>
                  </a:lnTo>
                  <a:lnTo>
                    <a:pt x="232" y="138"/>
                  </a:lnTo>
                  <a:lnTo>
                    <a:pt x="239" y="138"/>
                  </a:lnTo>
                  <a:lnTo>
                    <a:pt x="247" y="138"/>
                  </a:lnTo>
                  <a:lnTo>
                    <a:pt x="251" y="138"/>
                  </a:lnTo>
                  <a:lnTo>
                    <a:pt x="254" y="138"/>
                  </a:lnTo>
                  <a:lnTo>
                    <a:pt x="235" y="235"/>
                  </a:lnTo>
                  <a:lnTo>
                    <a:pt x="235" y="233"/>
                  </a:lnTo>
                  <a:lnTo>
                    <a:pt x="235" y="226"/>
                  </a:lnTo>
                  <a:lnTo>
                    <a:pt x="235" y="219"/>
                  </a:lnTo>
                  <a:lnTo>
                    <a:pt x="235" y="209"/>
                  </a:lnTo>
                  <a:lnTo>
                    <a:pt x="232" y="200"/>
                  </a:lnTo>
                  <a:lnTo>
                    <a:pt x="230" y="190"/>
                  </a:lnTo>
                  <a:lnTo>
                    <a:pt x="228" y="178"/>
                  </a:lnTo>
                  <a:lnTo>
                    <a:pt x="223" y="174"/>
                  </a:lnTo>
                  <a:lnTo>
                    <a:pt x="216" y="166"/>
                  </a:lnTo>
                  <a:lnTo>
                    <a:pt x="206" y="164"/>
                  </a:lnTo>
                  <a:lnTo>
                    <a:pt x="197" y="162"/>
                  </a:lnTo>
                  <a:lnTo>
                    <a:pt x="187" y="162"/>
                  </a:lnTo>
                  <a:lnTo>
                    <a:pt x="178" y="162"/>
                  </a:lnTo>
                  <a:lnTo>
                    <a:pt x="168" y="164"/>
                  </a:lnTo>
                  <a:lnTo>
                    <a:pt x="161" y="162"/>
                  </a:lnTo>
                  <a:lnTo>
                    <a:pt x="159" y="162"/>
                  </a:lnTo>
                  <a:lnTo>
                    <a:pt x="161" y="157"/>
                  </a:lnTo>
                  <a:lnTo>
                    <a:pt x="168" y="150"/>
                  </a:lnTo>
                  <a:lnTo>
                    <a:pt x="175" y="140"/>
                  </a:lnTo>
                  <a:lnTo>
                    <a:pt x="178" y="133"/>
                  </a:lnTo>
                  <a:lnTo>
                    <a:pt x="173" y="128"/>
                  </a:lnTo>
                  <a:lnTo>
                    <a:pt x="168" y="128"/>
                  </a:lnTo>
                  <a:lnTo>
                    <a:pt x="161" y="128"/>
                  </a:lnTo>
                  <a:lnTo>
                    <a:pt x="154" y="128"/>
                  </a:lnTo>
                  <a:lnTo>
                    <a:pt x="147" y="126"/>
                  </a:lnTo>
                  <a:lnTo>
                    <a:pt x="140" y="126"/>
                  </a:lnTo>
                  <a:lnTo>
                    <a:pt x="133" y="124"/>
                  </a:lnTo>
                  <a:lnTo>
                    <a:pt x="130" y="121"/>
                  </a:lnTo>
                  <a:lnTo>
                    <a:pt x="126" y="117"/>
                  </a:lnTo>
                  <a:lnTo>
                    <a:pt x="126" y="114"/>
                  </a:lnTo>
                  <a:lnTo>
                    <a:pt x="128" y="107"/>
                  </a:lnTo>
                  <a:lnTo>
                    <a:pt x="133" y="102"/>
                  </a:lnTo>
                  <a:lnTo>
                    <a:pt x="137" y="95"/>
                  </a:lnTo>
                  <a:lnTo>
                    <a:pt x="145" y="88"/>
                  </a:lnTo>
                  <a:lnTo>
                    <a:pt x="152" y="81"/>
                  </a:lnTo>
                  <a:lnTo>
                    <a:pt x="156" y="76"/>
                  </a:lnTo>
                  <a:lnTo>
                    <a:pt x="161" y="69"/>
                  </a:lnTo>
                  <a:lnTo>
                    <a:pt x="166" y="64"/>
                  </a:lnTo>
                  <a:lnTo>
                    <a:pt x="171" y="60"/>
                  </a:lnTo>
                  <a:lnTo>
                    <a:pt x="175" y="55"/>
                  </a:lnTo>
                  <a:lnTo>
                    <a:pt x="180" y="50"/>
                  </a:lnTo>
                  <a:lnTo>
                    <a:pt x="183" y="48"/>
                  </a:lnTo>
                  <a:lnTo>
                    <a:pt x="180" y="48"/>
                  </a:lnTo>
                  <a:lnTo>
                    <a:pt x="175" y="52"/>
                  </a:lnTo>
                  <a:lnTo>
                    <a:pt x="168" y="60"/>
                  </a:lnTo>
                  <a:lnTo>
                    <a:pt x="159" y="67"/>
                  </a:lnTo>
                  <a:lnTo>
                    <a:pt x="154" y="69"/>
                  </a:lnTo>
                  <a:lnTo>
                    <a:pt x="147" y="74"/>
                  </a:lnTo>
                  <a:lnTo>
                    <a:pt x="140" y="76"/>
                  </a:lnTo>
                  <a:lnTo>
                    <a:pt x="135" y="81"/>
                  </a:lnTo>
                  <a:lnTo>
                    <a:pt x="126" y="86"/>
                  </a:lnTo>
                  <a:lnTo>
                    <a:pt x="118" y="88"/>
                  </a:lnTo>
                  <a:lnTo>
                    <a:pt x="111" y="93"/>
                  </a:lnTo>
                  <a:lnTo>
                    <a:pt x="104" y="98"/>
                  </a:lnTo>
                  <a:lnTo>
                    <a:pt x="95" y="100"/>
                  </a:lnTo>
                  <a:lnTo>
                    <a:pt x="85" y="102"/>
                  </a:lnTo>
                  <a:lnTo>
                    <a:pt x="76" y="105"/>
                  </a:lnTo>
                  <a:lnTo>
                    <a:pt x="69" y="107"/>
                  </a:lnTo>
                  <a:lnTo>
                    <a:pt x="57" y="109"/>
                  </a:lnTo>
                  <a:lnTo>
                    <a:pt x="50" y="112"/>
                  </a:lnTo>
                  <a:lnTo>
                    <a:pt x="40" y="112"/>
                  </a:lnTo>
                  <a:lnTo>
                    <a:pt x="33" y="114"/>
                  </a:lnTo>
                  <a:lnTo>
                    <a:pt x="26" y="114"/>
                  </a:lnTo>
                  <a:lnTo>
                    <a:pt x="21" y="114"/>
                  </a:lnTo>
                  <a:lnTo>
                    <a:pt x="14" y="117"/>
                  </a:lnTo>
                  <a:lnTo>
                    <a:pt x="9" y="117"/>
                  </a:lnTo>
                  <a:lnTo>
                    <a:pt x="2" y="119"/>
                  </a:lnTo>
                  <a:lnTo>
                    <a:pt x="0" y="119"/>
                  </a:lnTo>
                  <a:lnTo>
                    <a:pt x="0" y="119"/>
                  </a:lnTo>
                  <a:close/>
                </a:path>
              </a:pathLst>
            </a:custGeom>
            <a:solidFill>
              <a:srgbClr val="000000"/>
            </a:solidFill>
            <a:ln w="9525">
              <a:noFill/>
              <a:round/>
              <a:headEnd/>
              <a:tailEnd/>
            </a:ln>
          </p:spPr>
          <p:txBody>
            <a:bodyPr/>
            <a:lstStyle/>
            <a:p>
              <a:endParaRPr lang="en-AU"/>
            </a:p>
          </p:txBody>
        </p:sp>
        <p:sp>
          <p:nvSpPr>
            <p:cNvPr id="51626" name="Freeform 426"/>
            <p:cNvSpPr>
              <a:spLocks/>
            </p:cNvSpPr>
            <p:nvPr/>
          </p:nvSpPr>
          <p:spPr bwMode="auto">
            <a:xfrm>
              <a:off x="121" y="76"/>
              <a:ext cx="577" cy="202"/>
            </a:xfrm>
            <a:custGeom>
              <a:avLst/>
              <a:gdLst/>
              <a:ahLst/>
              <a:cxnLst>
                <a:cxn ang="0">
                  <a:pos x="0" y="0"/>
                </a:cxn>
                <a:cxn ang="0">
                  <a:pos x="577" y="112"/>
                </a:cxn>
                <a:cxn ang="0">
                  <a:pos x="572" y="166"/>
                </a:cxn>
                <a:cxn ang="0">
                  <a:pos x="498" y="202"/>
                </a:cxn>
                <a:cxn ang="0">
                  <a:pos x="494" y="176"/>
                </a:cxn>
                <a:cxn ang="0">
                  <a:pos x="543" y="138"/>
                </a:cxn>
                <a:cxn ang="0">
                  <a:pos x="0" y="38"/>
                </a:cxn>
                <a:cxn ang="0">
                  <a:pos x="0" y="0"/>
                </a:cxn>
                <a:cxn ang="0">
                  <a:pos x="0" y="0"/>
                </a:cxn>
              </a:cxnLst>
              <a:rect l="0" t="0" r="r" b="b"/>
              <a:pathLst>
                <a:path w="577" h="202">
                  <a:moveTo>
                    <a:pt x="0" y="0"/>
                  </a:moveTo>
                  <a:lnTo>
                    <a:pt x="577" y="112"/>
                  </a:lnTo>
                  <a:lnTo>
                    <a:pt x="572" y="166"/>
                  </a:lnTo>
                  <a:lnTo>
                    <a:pt x="498" y="202"/>
                  </a:lnTo>
                  <a:lnTo>
                    <a:pt x="494" y="176"/>
                  </a:lnTo>
                  <a:lnTo>
                    <a:pt x="543" y="138"/>
                  </a:lnTo>
                  <a:lnTo>
                    <a:pt x="0" y="38"/>
                  </a:lnTo>
                  <a:lnTo>
                    <a:pt x="0" y="0"/>
                  </a:lnTo>
                  <a:lnTo>
                    <a:pt x="0" y="0"/>
                  </a:lnTo>
                  <a:close/>
                </a:path>
              </a:pathLst>
            </a:custGeom>
            <a:solidFill>
              <a:srgbClr val="000000"/>
            </a:solidFill>
            <a:ln w="9525">
              <a:noFill/>
              <a:round/>
              <a:headEnd/>
              <a:tailEnd/>
            </a:ln>
          </p:spPr>
          <p:txBody>
            <a:bodyPr/>
            <a:lstStyle/>
            <a:p>
              <a:endParaRPr lang="en-AU"/>
            </a:p>
          </p:txBody>
        </p:sp>
        <p:sp>
          <p:nvSpPr>
            <p:cNvPr id="51627" name="Freeform 427"/>
            <p:cNvSpPr>
              <a:spLocks/>
            </p:cNvSpPr>
            <p:nvPr/>
          </p:nvSpPr>
          <p:spPr bwMode="auto">
            <a:xfrm>
              <a:off x="121" y="596"/>
              <a:ext cx="572" cy="69"/>
            </a:xfrm>
            <a:custGeom>
              <a:avLst/>
              <a:gdLst/>
              <a:ahLst/>
              <a:cxnLst>
                <a:cxn ang="0">
                  <a:pos x="0" y="0"/>
                </a:cxn>
                <a:cxn ang="0">
                  <a:pos x="572" y="31"/>
                </a:cxn>
                <a:cxn ang="0">
                  <a:pos x="567" y="69"/>
                </a:cxn>
                <a:cxn ang="0">
                  <a:pos x="5" y="43"/>
                </a:cxn>
                <a:cxn ang="0">
                  <a:pos x="0" y="0"/>
                </a:cxn>
                <a:cxn ang="0">
                  <a:pos x="0" y="0"/>
                </a:cxn>
              </a:cxnLst>
              <a:rect l="0" t="0" r="r" b="b"/>
              <a:pathLst>
                <a:path w="572" h="69">
                  <a:moveTo>
                    <a:pt x="0" y="0"/>
                  </a:moveTo>
                  <a:lnTo>
                    <a:pt x="572" y="31"/>
                  </a:lnTo>
                  <a:lnTo>
                    <a:pt x="567" y="69"/>
                  </a:lnTo>
                  <a:lnTo>
                    <a:pt x="5" y="43"/>
                  </a:lnTo>
                  <a:lnTo>
                    <a:pt x="0" y="0"/>
                  </a:lnTo>
                  <a:lnTo>
                    <a:pt x="0" y="0"/>
                  </a:lnTo>
                  <a:close/>
                </a:path>
              </a:pathLst>
            </a:custGeom>
            <a:solidFill>
              <a:srgbClr val="000000"/>
            </a:solidFill>
            <a:ln w="9525">
              <a:noFill/>
              <a:round/>
              <a:headEnd/>
              <a:tailEnd/>
            </a:ln>
          </p:spPr>
          <p:txBody>
            <a:bodyPr/>
            <a:lstStyle/>
            <a:p>
              <a:endParaRPr lang="en-AU"/>
            </a:p>
          </p:txBody>
        </p:sp>
        <p:sp>
          <p:nvSpPr>
            <p:cNvPr id="51628" name="Freeform 428"/>
            <p:cNvSpPr>
              <a:spLocks/>
            </p:cNvSpPr>
            <p:nvPr/>
          </p:nvSpPr>
          <p:spPr bwMode="auto">
            <a:xfrm>
              <a:off x="486" y="-708"/>
              <a:ext cx="1614" cy="860"/>
            </a:xfrm>
            <a:custGeom>
              <a:avLst/>
              <a:gdLst/>
              <a:ahLst/>
              <a:cxnLst>
                <a:cxn ang="0">
                  <a:pos x="658" y="22"/>
                </a:cxn>
                <a:cxn ang="0">
                  <a:pos x="539" y="53"/>
                </a:cxn>
                <a:cxn ang="0">
                  <a:pos x="378" y="112"/>
                </a:cxn>
                <a:cxn ang="0">
                  <a:pos x="221" y="207"/>
                </a:cxn>
                <a:cxn ang="0">
                  <a:pos x="114" y="335"/>
                </a:cxn>
                <a:cxn ang="0">
                  <a:pos x="62" y="490"/>
                </a:cxn>
                <a:cxn ang="0">
                  <a:pos x="67" y="637"/>
                </a:cxn>
                <a:cxn ang="0">
                  <a:pos x="138" y="753"/>
                </a:cxn>
                <a:cxn ang="0">
                  <a:pos x="276" y="810"/>
                </a:cxn>
                <a:cxn ang="0">
                  <a:pos x="458" y="813"/>
                </a:cxn>
                <a:cxn ang="0">
                  <a:pos x="648" y="777"/>
                </a:cxn>
                <a:cxn ang="0">
                  <a:pos x="807" y="713"/>
                </a:cxn>
                <a:cxn ang="0">
                  <a:pos x="909" y="627"/>
                </a:cxn>
                <a:cxn ang="0">
                  <a:pos x="976" y="528"/>
                </a:cxn>
                <a:cxn ang="0">
                  <a:pos x="1025" y="425"/>
                </a:cxn>
                <a:cxn ang="0">
                  <a:pos x="1082" y="347"/>
                </a:cxn>
                <a:cxn ang="0">
                  <a:pos x="1156" y="300"/>
                </a:cxn>
                <a:cxn ang="0">
                  <a:pos x="1246" y="269"/>
                </a:cxn>
                <a:cxn ang="0">
                  <a:pos x="1341" y="245"/>
                </a:cxn>
                <a:cxn ang="0">
                  <a:pos x="1431" y="219"/>
                </a:cxn>
                <a:cxn ang="0">
                  <a:pos x="1505" y="186"/>
                </a:cxn>
                <a:cxn ang="0">
                  <a:pos x="1550" y="155"/>
                </a:cxn>
                <a:cxn ang="0">
                  <a:pos x="1545" y="121"/>
                </a:cxn>
                <a:cxn ang="0">
                  <a:pos x="1479" y="86"/>
                </a:cxn>
                <a:cxn ang="0">
                  <a:pos x="1336" y="48"/>
                </a:cxn>
                <a:cxn ang="0">
                  <a:pos x="1154" y="22"/>
                </a:cxn>
                <a:cxn ang="0">
                  <a:pos x="990" y="5"/>
                </a:cxn>
                <a:cxn ang="0">
                  <a:pos x="900" y="3"/>
                </a:cxn>
                <a:cxn ang="0">
                  <a:pos x="921" y="0"/>
                </a:cxn>
                <a:cxn ang="0">
                  <a:pos x="1016" y="3"/>
                </a:cxn>
                <a:cxn ang="0">
                  <a:pos x="1156" y="7"/>
                </a:cxn>
                <a:cxn ang="0">
                  <a:pos x="1315" y="24"/>
                </a:cxn>
                <a:cxn ang="0">
                  <a:pos x="1457" y="50"/>
                </a:cxn>
                <a:cxn ang="0">
                  <a:pos x="1559" y="83"/>
                </a:cxn>
                <a:cxn ang="0">
                  <a:pos x="1609" y="124"/>
                </a:cxn>
                <a:cxn ang="0">
                  <a:pos x="1602" y="167"/>
                </a:cxn>
                <a:cxn ang="0">
                  <a:pos x="1526" y="209"/>
                </a:cxn>
                <a:cxn ang="0">
                  <a:pos x="1407" y="252"/>
                </a:cxn>
                <a:cxn ang="0">
                  <a:pos x="1275" y="304"/>
                </a:cxn>
                <a:cxn ang="0">
                  <a:pos x="1156" y="368"/>
                </a:cxn>
                <a:cxn ang="0">
                  <a:pos x="1082" y="447"/>
                </a:cxn>
                <a:cxn ang="0">
                  <a:pos x="1040" y="542"/>
                </a:cxn>
                <a:cxn ang="0">
                  <a:pos x="992" y="634"/>
                </a:cxn>
                <a:cxn ang="0">
                  <a:pos x="902" y="725"/>
                </a:cxn>
                <a:cxn ang="0">
                  <a:pos x="745" y="798"/>
                </a:cxn>
                <a:cxn ang="0">
                  <a:pos x="539" y="848"/>
                </a:cxn>
                <a:cxn ang="0">
                  <a:pos x="325" y="860"/>
                </a:cxn>
                <a:cxn ang="0">
                  <a:pos x="145" y="820"/>
                </a:cxn>
                <a:cxn ang="0">
                  <a:pos x="31" y="708"/>
                </a:cxn>
                <a:cxn ang="0">
                  <a:pos x="0" y="542"/>
                </a:cxn>
                <a:cxn ang="0">
                  <a:pos x="41" y="359"/>
                </a:cxn>
                <a:cxn ang="0">
                  <a:pos x="148" y="197"/>
                </a:cxn>
                <a:cxn ang="0">
                  <a:pos x="304" y="93"/>
                </a:cxn>
                <a:cxn ang="0">
                  <a:pos x="470" y="38"/>
                </a:cxn>
                <a:cxn ang="0">
                  <a:pos x="613" y="17"/>
                </a:cxn>
                <a:cxn ang="0">
                  <a:pos x="686" y="15"/>
                </a:cxn>
              </a:cxnLst>
              <a:rect l="0" t="0" r="r" b="b"/>
              <a:pathLst>
                <a:path w="1614" h="860">
                  <a:moveTo>
                    <a:pt x="691" y="17"/>
                  </a:moveTo>
                  <a:lnTo>
                    <a:pt x="686" y="17"/>
                  </a:lnTo>
                  <a:lnTo>
                    <a:pt x="677" y="19"/>
                  </a:lnTo>
                  <a:lnTo>
                    <a:pt x="658" y="22"/>
                  </a:lnTo>
                  <a:lnTo>
                    <a:pt x="636" y="29"/>
                  </a:lnTo>
                  <a:lnTo>
                    <a:pt x="605" y="34"/>
                  </a:lnTo>
                  <a:lnTo>
                    <a:pt x="575" y="43"/>
                  </a:lnTo>
                  <a:lnTo>
                    <a:pt x="539" y="53"/>
                  </a:lnTo>
                  <a:lnTo>
                    <a:pt x="501" y="67"/>
                  </a:lnTo>
                  <a:lnTo>
                    <a:pt x="461" y="79"/>
                  </a:lnTo>
                  <a:lnTo>
                    <a:pt x="418" y="95"/>
                  </a:lnTo>
                  <a:lnTo>
                    <a:pt x="378" y="112"/>
                  </a:lnTo>
                  <a:lnTo>
                    <a:pt x="337" y="133"/>
                  </a:lnTo>
                  <a:lnTo>
                    <a:pt x="295" y="155"/>
                  </a:lnTo>
                  <a:lnTo>
                    <a:pt x="259" y="181"/>
                  </a:lnTo>
                  <a:lnTo>
                    <a:pt x="221" y="207"/>
                  </a:lnTo>
                  <a:lnTo>
                    <a:pt x="190" y="235"/>
                  </a:lnTo>
                  <a:lnTo>
                    <a:pt x="162" y="266"/>
                  </a:lnTo>
                  <a:lnTo>
                    <a:pt x="138" y="300"/>
                  </a:lnTo>
                  <a:lnTo>
                    <a:pt x="114" y="335"/>
                  </a:lnTo>
                  <a:lnTo>
                    <a:pt x="98" y="373"/>
                  </a:lnTo>
                  <a:lnTo>
                    <a:pt x="81" y="411"/>
                  </a:lnTo>
                  <a:lnTo>
                    <a:pt x="69" y="449"/>
                  </a:lnTo>
                  <a:lnTo>
                    <a:pt x="62" y="490"/>
                  </a:lnTo>
                  <a:lnTo>
                    <a:pt x="57" y="530"/>
                  </a:lnTo>
                  <a:lnTo>
                    <a:pt x="57" y="566"/>
                  </a:lnTo>
                  <a:lnTo>
                    <a:pt x="60" y="604"/>
                  </a:lnTo>
                  <a:lnTo>
                    <a:pt x="67" y="637"/>
                  </a:lnTo>
                  <a:lnTo>
                    <a:pt x="81" y="672"/>
                  </a:lnTo>
                  <a:lnTo>
                    <a:pt x="95" y="701"/>
                  </a:lnTo>
                  <a:lnTo>
                    <a:pt x="114" y="729"/>
                  </a:lnTo>
                  <a:lnTo>
                    <a:pt x="138" y="753"/>
                  </a:lnTo>
                  <a:lnTo>
                    <a:pt x="169" y="775"/>
                  </a:lnTo>
                  <a:lnTo>
                    <a:pt x="200" y="789"/>
                  </a:lnTo>
                  <a:lnTo>
                    <a:pt x="238" y="801"/>
                  </a:lnTo>
                  <a:lnTo>
                    <a:pt x="276" y="810"/>
                  </a:lnTo>
                  <a:lnTo>
                    <a:pt x="321" y="815"/>
                  </a:lnTo>
                  <a:lnTo>
                    <a:pt x="363" y="817"/>
                  </a:lnTo>
                  <a:lnTo>
                    <a:pt x="411" y="817"/>
                  </a:lnTo>
                  <a:lnTo>
                    <a:pt x="458" y="813"/>
                  </a:lnTo>
                  <a:lnTo>
                    <a:pt x="508" y="808"/>
                  </a:lnTo>
                  <a:lnTo>
                    <a:pt x="556" y="798"/>
                  </a:lnTo>
                  <a:lnTo>
                    <a:pt x="603" y="789"/>
                  </a:lnTo>
                  <a:lnTo>
                    <a:pt x="648" y="777"/>
                  </a:lnTo>
                  <a:lnTo>
                    <a:pt x="693" y="763"/>
                  </a:lnTo>
                  <a:lnTo>
                    <a:pt x="734" y="748"/>
                  </a:lnTo>
                  <a:lnTo>
                    <a:pt x="774" y="732"/>
                  </a:lnTo>
                  <a:lnTo>
                    <a:pt x="807" y="713"/>
                  </a:lnTo>
                  <a:lnTo>
                    <a:pt x="838" y="696"/>
                  </a:lnTo>
                  <a:lnTo>
                    <a:pt x="864" y="675"/>
                  </a:lnTo>
                  <a:lnTo>
                    <a:pt x="888" y="653"/>
                  </a:lnTo>
                  <a:lnTo>
                    <a:pt x="909" y="627"/>
                  </a:lnTo>
                  <a:lnTo>
                    <a:pt x="928" y="606"/>
                  </a:lnTo>
                  <a:lnTo>
                    <a:pt x="945" y="577"/>
                  </a:lnTo>
                  <a:lnTo>
                    <a:pt x="961" y="554"/>
                  </a:lnTo>
                  <a:lnTo>
                    <a:pt x="976" y="528"/>
                  </a:lnTo>
                  <a:lnTo>
                    <a:pt x="990" y="501"/>
                  </a:lnTo>
                  <a:lnTo>
                    <a:pt x="1002" y="475"/>
                  </a:lnTo>
                  <a:lnTo>
                    <a:pt x="1016" y="449"/>
                  </a:lnTo>
                  <a:lnTo>
                    <a:pt x="1025" y="425"/>
                  </a:lnTo>
                  <a:lnTo>
                    <a:pt x="1040" y="404"/>
                  </a:lnTo>
                  <a:lnTo>
                    <a:pt x="1054" y="383"/>
                  </a:lnTo>
                  <a:lnTo>
                    <a:pt x="1068" y="364"/>
                  </a:lnTo>
                  <a:lnTo>
                    <a:pt x="1082" y="347"/>
                  </a:lnTo>
                  <a:lnTo>
                    <a:pt x="1101" y="335"/>
                  </a:lnTo>
                  <a:lnTo>
                    <a:pt x="1118" y="321"/>
                  </a:lnTo>
                  <a:lnTo>
                    <a:pt x="1137" y="311"/>
                  </a:lnTo>
                  <a:lnTo>
                    <a:pt x="1156" y="300"/>
                  </a:lnTo>
                  <a:lnTo>
                    <a:pt x="1180" y="292"/>
                  </a:lnTo>
                  <a:lnTo>
                    <a:pt x="1199" y="283"/>
                  </a:lnTo>
                  <a:lnTo>
                    <a:pt x="1222" y="276"/>
                  </a:lnTo>
                  <a:lnTo>
                    <a:pt x="1246" y="269"/>
                  </a:lnTo>
                  <a:lnTo>
                    <a:pt x="1272" y="264"/>
                  </a:lnTo>
                  <a:lnTo>
                    <a:pt x="1294" y="257"/>
                  </a:lnTo>
                  <a:lnTo>
                    <a:pt x="1317" y="252"/>
                  </a:lnTo>
                  <a:lnTo>
                    <a:pt x="1341" y="245"/>
                  </a:lnTo>
                  <a:lnTo>
                    <a:pt x="1365" y="240"/>
                  </a:lnTo>
                  <a:lnTo>
                    <a:pt x="1386" y="233"/>
                  </a:lnTo>
                  <a:lnTo>
                    <a:pt x="1410" y="226"/>
                  </a:lnTo>
                  <a:lnTo>
                    <a:pt x="1431" y="219"/>
                  </a:lnTo>
                  <a:lnTo>
                    <a:pt x="1453" y="212"/>
                  </a:lnTo>
                  <a:lnTo>
                    <a:pt x="1472" y="202"/>
                  </a:lnTo>
                  <a:lnTo>
                    <a:pt x="1488" y="195"/>
                  </a:lnTo>
                  <a:lnTo>
                    <a:pt x="1505" y="186"/>
                  </a:lnTo>
                  <a:lnTo>
                    <a:pt x="1521" y="181"/>
                  </a:lnTo>
                  <a:lnTo>
                    <a:pt x="1531" y="171"/>
                  </a:lnTo>
                  <a:lnTo>
                    <a:pt x="1543" y="162"/>
                  </a:lnTo>
                  <a:lnTo>
                    <a:pt x="1550" y="155"/>
                  </a:lnTo>
                  <a:lnTo>
                    <a:pt x="1555" y="148"/>
                  </a:lnTo>
                  <a:lnTo>
                    <a:pt x="1555" y="138"/>
                  </a:lnTo>
                  <a:lnTo>
                    <a:pt x="1552" y="131"/>
                  </a:lnTo>
                  <a:lnTo>
                    <a:pt x="1545" y="121"/>
                  </a:lnTo>
                  <a:lnTo>
                    <a:pt x="1536" y="112"/>
                  </a:lnTo>
                  <a:lnTo>
                    <a:pt x="1521" y="102"/>
                  </a:lnTo>
                  <a:lnTo>
                    <a:pt x="1502" y="93"/>
                  </a:lnTo>
                  <a:lnTo>
                    <a:pt x="1479" y="86"/>
                  </a:lnTo>
                  <a:lnTo>
                    <a:pt x="1450" y="76"/>
                  </a:lnTo>
                  <a:lnTo>
                    <a:pt x="1415" y="64"/>
                  </a:lnTo>
                  <a:lnTo>
                    <a:pt x="1377" y="55"/>
                  </a:lnTo>
                  <a:lnTo>
                    <a:pt x="1336" y="48"/>
                  </a:lnTo>
                  <a:lnTo>
                    <a:pt x="1291" y="41"/>
                  </a:lnTo>
                  <a:lnTo>
                    <a:pt x="1246" y="34"/>
                  </a:lnTo>
                  <a:lnTo>
                    <a:pt x="1199" y="26"/>
                  </a:lnTo>
                  <a:lnTo>
                    <a:pt x="1154" y="22"/>
                  </a:lnTo>
                  <a:lnTo>
                    <a:pt x="1111" y="17"/>
                  </a:lnTo>
                  <a:lnTo>
                    <a:pt x="1066" y="12"/>
                  </a:lnTo>
                  <a:lnTo>
                    <a:pt x="1025" y="10"/>
                  </a:lnTo>
                  <a:lnTo>
                    <a:pt x="990" y="5"/>
                  </a:lnTo>
                  <a:lnTo>
                    <a:pt x="959" y="5"/>
                  </a:lnTo>
                  <a:lnTo>
                    <a:pt x="933" y="3"/>
                  </a:lnTo>
                  <a:lnTo>
                    <a:pt x="914" y="3"/>
                  </a:lnTo>
                  <a:lnTo>
                    <a:pt x="900" y="3"/>
                  </a:lnTo>
                  <a:lnTo>
                    <a:pt x="897" y="3"/>
                  </a:lnTo>
                  <a:lnTo>
                    <a:pt x="900" y="0"/>
                  </a:lnTo>
                  <a:lnTo>
                    <a:pt x="907" y="0"/>
                  </a:lnTo>
                  <a:lnTo>
                    <a:pt x="921" y="0"/>
                  </a:lnTo>
                  <a:lnTo>
                    <a:pt x="940" y="0"/>
                  </a:lnTo>
                  <a:lnTo>
                    <a:pt x="961" y="0"/>
                  </a:lnTo>
                  <a:lnTo>
                    <a:pt x="987" y="3"/>
                  </a:lnTo>
                  <a:lnTo>
                    <a:pt x="1016" y="3"/>
                  </a:lnTo>
                  <a:lnTo>
                    <a:pt x="1049" y="5"/>
                  </a:lnTo>
                  <a:lnTo>
                    <a:pt x="1082" y="5"/>
                  </a:lnTo>
                  <a:lnTo>
                    <a:pt x="1120" y="5"/>
                  </a:lnTo>
                  <a:lnTo>
                    <a:pt x="1156" y="7"/>
                  </a:lnTo>
                  <a:lnTo>
                    <a:pt x="1196" y="12"/>
                  </a:lnTo>
                  <a:lnTo>
                    <a:pt x="1237" y="15"/>
                  </a:lnTo>
                  <a:lnTo>
                    <a:pt x="1277" y="19"/>
                  </a:lnTo>
                  <a:lnTo>
                    <a:pt x="1315" y="24"/>
                  </a:lnTo>
                  <a:lnTo>
                    <a:pt x="1358" y="31"/>
                  </a:lnTo>
                  <a:lnTo>
                    <a:pt x="1393" y="36"/>
                  </a:lnTo>
                  <a:lnTo>
                    <a:pt x="1426" y="43"/>
                  </a:lnTo>
                  <a:lnTo>
                    <a:pt x="1457" y="50"/>
                  </a:lnTo>
                  <a:lnTo>
                    <a:pt x="1488" y="57"/>
                  </a:lnTo>
                  <a:lnTo>
                    <a:pt x="1514" y="64"/>
                  </a:lnTo>
                  <a:lnTo>
                    <a:pt x="1538" y="74"/>
                  </a:lnTo>
                  <a:lnTo>
                    <a:pt x="1559" y="83"/>
                  </a:lnTo>
                  <a:lnTo>
                    <a:pt x="1576" y="93"/>
                  </a:lnTo>
                  <a:lnTo>
                    <a:pt x="1590" y="102"/>
                  </a:lnTo>
                  <a:lnTo>
                    <a:pt x="1602" y="112"/>
                  </a:lnTo>
                  <a:lnTo>
                    <a:pt x="1609" y="124"/>
                  </a:lnTo>
                  <a:lnTo>
                    <a:pt x="1614" y="133"/>
                  </a:lnTo>
                  <a:lnTo>
                    <a:pt x="1614" y="143"/>
                  </a:lnTo>
                  <a:lnTo>
                    <a:pt x="1609" y="155"/>
                  </a:lnTo>
                  <a:lnTo>
                    <a:pt x="1602" y="167"/>
                  </a:lnTo>
                  <a:lnTo>
                    <a:pt x="1590" y="178"/>
                  </a:lnTo>
                  <a:lnTo>
                    <a:pt x="1571" y="188"/>
                  </a:lnTo>
                  <a:lnTo>
                    <a:pt x="1552" y="197"/>
                  </a:lnTo>
                  <a:lnTo>
                    <a:pt x="1526" y="209"/>
                  </a:lnTo>
                  <a:lnTo>
                    <a:pt x="1502" y="219"/>
                  </a:lnTo>
                  <a:lnTo>
                    <a:pt x="1472" y="228"/>
                  </a:lnTo>
                  <a:lnTo>
                    <a:pt x="1441" y="240"/>
                  </a:lnTo>
                  <a:lnTo>
                    <a:pt x="1407" y="252"/>
                  </a:lnTo>
                  <a:lnTo>
                    <a:pt x="1377" y="266"/>
                  </a:lnTo>
                  <a:lnTo>
                    <a:pt x="1341" y="276"/>
                  </a:lnTo>
                  <a:lnTo>
                    <a:pt x="1308" y="290"/>
                  </a:lnTo>
                  <a:lnTo>
                    <a:pt x="1275" y="304"/>
                  </a:lnTo>
                  <a:lnTo>
                    <a:pt x="1244" y="319"/>
                  </a:lnTo>
                  <a:lnTo>
                    <a:pt x="1213" y="333"/>
                  </a:lnTo>
                  <a:lnTo>
                    <a:pt x="1184" y="352"/>
                  </a:lnTo>
                  <a:lnTo>
                    <a:pt x="1156" y="368"/>
                  </a:lnTo>
                  <a:lnTo>
                    <a:pt x="1135" y="387"/>
                  </a:lnTo>
                  <a:lnTo>
                    <a:pt x="1113" y="406"/>
                  </a:lnTo>
                  <a:lnTo>
                    <a:pt x="1097" y="428"/>
                  </a:lnTo>
                  <a:lnTo>
                    <a:pt x="1082" y="447"/>
                  </a:lnTo>
                  <a:lnTo>
                    <a:pt x="1071" y="471"/>
                  </a:lnTo>
                  <a:lnTo>
                    <a:pt x="1059" y="494"/>
                  </a:lnTo>
                  <a:lnTo>
                    <a:pt x="1049" y="518"/>
                  </a:lnTo>
                  <a:lnTo>
                    <a:pt x="1040" y="542"/>
                  </a:lnTo>
                  <a:lnTo>
                    <a:pt x="1030" y="566"/>
                  </a:lnTo>
                  <a:lnTo>
                    <a:pt x="1021" y="589"/>
                  </a:lnTo>
                  <a:lnTo>
                    <a:pt x="1006" y="613"/>
                  </a:lnTo>
                  <a:lnTo>
                    <a:pt x="992" y="634"/>
                  </a:lnTo>
                  <a:lnTo>
                    <a:pt x="976" y="661"/>
                  </a:lnTo>
                  <a:lnTo>
                    <a:pt x="954" y="682"/>
                  </a:lnTo>
                  <a:lnTo>
                    <a:pt x="933" y="706"/>
                  </a:lnTo>
                  <a:lnTo>
                    <a:pt x="902" y="725"/>
                  </a:lnTo>
                  <a:lnTo>
                    <a:pt x="871" y="746"/>
                  </a:lnTo>
                  <a:lnTo>
                    <a:pt x="833" y="763"/>
                  </a:lnTo>
                  <a:lnTo>
                    <a:pt x="791" y="782"/>
                  </a:lnTo>
                  <a:lnTo>
                    <a:pt x="745" y="798"/>
                  </a:lnTo>
                  <a:lnTo>
                    <a:pt x="696" y="813"/>
                  </a:lnTo>
                  <a:lnTo>
                    <a:pt x="646" y="827"/>
                  </a:lnTo>
                  <a:lnTo>
                    <a:pt x="594" y="839"/>
                  </a:lnTo>
                  <a:lnTo>
                    <a:pt x="539" y="848"/>
                  </a:lnTo>
                  <a:lnTo>
                    <a:pt x="487" y="855"/>
                  </a:lnTo>
                  <a:lnTo>
                    <a:pt x="432" y="860"/>
                  </a:lnTo>
                  <a:lnTo>
                    <a:pt x="378" y="860"/>
                  </a:lnTo>
                  <a:lnTo>
                    <a:pt x="325" y="860"/>
                  </a:lnTo>
                  <a:lnTo>
                    <a:pt x="278" y="855"/>
                  </a:lnTo>
                  <a:lnTo>
                    <a:pt x="231" y="846"/>
                  </a:lnTo>
                  <a:lnTo>
                    <a:pt x="185" y="836"/>
                  </a:lnTo>
                  <a:lnTo>
                    <a:pt x="145" y="820"/>
                  </a:lnTo>
                  <a:lnTo>
                    <a:pt x="110" y="798"/>
                  </a:lnTo>
                  <a:lnTo>
                    <a:pt x="79" y="772"/>
                  </a:lnTo>
                  <a:lnTo>
                    <a:pt x="53" y="744"/>
                  </a:lnTo>
                  <a:lnTo>
                    <a:pt x="31" y="708"/>
                  </a:lnTo>
                  <a:lnTo>
                    <a:pt x="17" y="670"/>
                  </a:lnTo>
                  <a:lnTo>
                    <a:pt x="5" y="630"/>
                  </a:lnTo>
                  <a:lnTo>
                    <a:pt x="0" y="587"/>
                  </a:lnTo>
                  <a:lnTo>
                    <a:pt x="0" y="542"/>
                  </a:lnTo>
                  <a:lnTo>
                    <a:pt x="5" y="499"/>
                  </a:lnTo>
                  <a:lnTo>
                    <a:pt x="12" y="452"/>
                  </a:lnTo>
                  <a:lnTo>
                    <a:pt x="24" y="406"/>
                  </a:lnTo>
                  <a:lnTo>
                    <a:pt x="41" y="359"/>
                  </a:lnTo>
                  <a:lnTo>
                    <a:pt x="62" y="316"/>
                  </a:lnTo>
                  <a:lnTo>
                    <a:pt x="86" y="273"/>
                  </a:lnTo>
                  <a:lnTo>
                    <a:pt x="114" y="235"/>
                  </a:lnTo>
                  <a:lnTo>
                    <a:pt x="148" y="197"/>
                  </a:lnTo>
                  <a:lnTo>
                    <a:pt x="183" y="167"/>
                  </a:lnTo>
                  <a:lnTo>
                    <a:pt x="221" y="138"/>
                  </a:lnTo>
                  <a:lnTo>
                    <a:pt x="261" y="114"/>
                  </a:lnTo>
                  <a:lnTo>
                    <a:pt x="304" y="93"/>
                  </a:lnTo>
                  <a:lnTo>
                    <a:pt x="347" y="74"/>
                  </a:lnTo>
                  <a:lnTo>
                    <a:pt x="387" y="60"/>
                  </a:lnTo>
                  <a:lnTo>
                    <a:pt x="430" y="48"/>
                  </a:lnTo>
                  <a:lnTo>
                    <a:pt x="470" y="38"/>
                  </a:lnTo>
                  <a:lnTo>
                    <a:pt x="513" y="31"/>
                  </a:lnTo>
                  <a:lnTo>
                    <a:pt x="549" y="24"/>
                  </a:lnTo>
                  <a:lnTo>
                    <a:pt x="582" y="19"/>
                  </a:lnTo>
                  <a:lnTo>
                    <a:pt x="613" y="17"/>
                  </a:lnTo>
                  <a:lnTo>
                    <a:pt x="641" y="17"/>
                  </a:lnTo>
                  <a:lnTo>
                    <a:pt x="660" y="15"/>
                  </a:lnTo>
                  <a:lnTo>
                    <a:pt x="679" y="15"/>
                  </a:lnTo>
                  <a:lnTo>
                    <a:pt x="686" y="15"/>
                  </a:lnTo>
                  <a:lnTo>
                    <a:pt x="691" y="17"/>
                  </a:lnTo>
                  <a:lnTo>
                    <a:pt x="691" y="17"/>
                  </a:lnTo>
                  <a:close/>
                </a:path>
              </a:pathLst>
            </a:custGeom>
            <a:solidFill>
              <a:srgbClr val="000000"/>
            </a:solidFill>
            <a:ln w="9525">
              <a:noFill/>
              <a:round/>
              <a:headEnd/>
              <a:tailEnd/>
            </a:ln>
          </p:spPr>
          <p:txBody>
            <a:bodyPr/>
            <a:lstStyle/>
            <a:p>
              <a:endParaRPr lang="en-AU"/>
            </a:p>
          </p:txBody>
        </p:sp>
        <p:sp>
          <p:nvSpPr>
            <p:cNvPr id="51629" name="Freeform 429"/>
            <p:cNvSpPr>
              <a:spLocks/>
            </p:cNvSpPr>
            <p:nvPr/>
          </p:nvSpPr>
          <p:spPr bwMode="auto">
            <a:xfrm>
              <a:off x="719" y="-629"/>
              <a:ext cx="1205" cy="650"/>
            </a:xfrm>
            <a:custGeom>
              <a:avLst/>
              <a:gdLst/>
              <a:ahLst/>
              <a:cxnLst>
                <a:cxn ang="0">
                  <a:pos x="809" y="0"/>
                </a:cxn>
                <a:cxn ang="0">
                  <a:pos x="880" y="7"/>
                </a:cxn>
                <a:cxn ang="0">
                  <a:pos x="987" y="21"/>
                </a:cxn>
                <a:cxn ang="0">
                  <a:pos x="1094" y="38"/>
                </a:cxn>
                <a:cxn ang="0">
                  <a:pos x="1177" y="59"/>
                </a:cxn>
                <a:cxn ang="0">
                  <a:pos x="1205" y="80"/>
                </a:cxn>
                <a:cxn ang="0">
                  <a:pos x="1174" y="102"/>
                </a:cxn>
                <a:cxn ang="0">
                  <a:pos x="1099" y="128"/>
                </a:cxn>
                <a:cxn ang="0">
                  <a:pos x="997" y="164"/>
                </a:cxn>
                <a:cxn ang="0">
                  <a:pos x="887" y="206"/>
                </a:cxn>
                <a:cxn ang="0">
                  <a:pos x="792" y="266"/>
                </a:cxn>
                <a:cxn ang="0">
                  <a:pos x="724" y="335"/>
                </a:cxn>
                <a:cxn ang="0">
                  <a:pos x="679" y="413"/>
                </a:cxn>
                <a:cxn ang="0">
                  <a:pos x="638" y="491"/>
                </a:cxn>
                <a:cxn ang="0">
                  <a:pos x="596" y="563"/>
                </a:cxn>
                <a:cxn ang="0">
                  <a:pos x="536" y="615"/>
                </a:cxn>
                <a:cxn ang="0">
                  <a:pos x="451" y="646"/>
                </a:cxn>
                <a:cxn ang="0">
                  <a:pos x="339" y="650"/>
                </a:cxn>
                <a:cxn ang="0">
                  <a:pos x="223" y="634"/>
                </a:cxn>
                <a:cxn ang="0">
                  <a:pos x="116" y="601"/>
                </a:cxn>
                <a:cxn ang="0">
                  <a:pos x="38" y="553"/>
                </a:cxn>
                <a:cxn ang="0">
                  <a:pos x="0" y="498"/>
                </a:cxn>
                <a:cxn ang="0">
                  <a:pos x="14" y="434"/>
                </a:cxn>
                <a:cxn ang="0">
                  <a:pos x="66" y="368"/>
                </a:cxn>
                <a:cxn ang="0">
                  <a:pos x="152" y="306"/>
                </a:cxn>
                <a:cxn ang="0">
                  <a:pos x="261" y="249"/>
                </a:cxn>
                <a:cxn ang="0">
                  <a:pos x="387" y="202"/>
                </a:cxn>
                <a:cxn ang="0">
                  <a:pos x="517" y="166"/>
                </a:cxn>
                <a:cxn ang="0">
                  <a:pos x="645" y="142"/>
                </a:cxn>
                <a:cxn ang="0">
                  <a:pos x="759" y="123"/>
                </a:cxn>
                <a:cxn ang="0">
                  <a:pos x="847" y="111"/>
                </a:cxn>
                <a:cxn ang="0">
                  <a:pos x="899" y="102"/>
                </a:cxn>
                <a:cxn ang="0">
                  <a:pos x="906" y="92"/>
                </a:cxn>
                <a:cxn ang="0">
                  <a:pos x="873" y="78"/>
                </a:cxn>
                <a:cxn ang="0">
                  <a:pos x="819" y="64"/>
                </a:cxn>
                <a:cxn ang="0">
                  <a:pos x="757" y="50"/>
                </a:cxn>
                <a:cxn ang="0">
                  <a:pos x="707" y="35"/>
                </a:cxn>
                <a:cxn ang="0">
                  <a:pos x="681" y="23"/>
                </a:cxn>
                <a:cxn ang="0">
                  <a:pos x="688" y="14"/>
                </a:cxn>
                <a:cxn ang="0">
                  <a:pos x="714" y="7"/>
                </a:cxn>
                <a:cxn ang="0">
                  <a:pos x="750" y="2"/>
                </a:cxn>
                <a:cxn ang="0">
                  <a:pos x="781" y="0"/>
                </a:cxn>
                <a:cxn ang="0">
                  <a:pos x="792" y="0"/>
                </a:cxn>
              </a:cxnLst>
              <a:rect l="0" t="0" r="r" b="b"/>
              <a:pathLst>
                <a:path w="1205" h="650">
                  <a:moveTo>
                    <a:pt x="792" y="0"/>
                  </a:moveTo>
                  <a:lnTo>
                    <a:pt x="797" y="0"/>
                  </a:lnTo>
                  <a:lnTo>
                    <a:pt x="809" y="0"/>
                  </a:lnTo>
                  <a:lnTo>
                    <a:pt x="828" y="2"/>
                  </a:lnTo>
                  <a:lnTo>
                    <a:pt x="852" y="4"/>
                  </a:lnTo>
                  <a:lnTo>
                    <a:pt x="880" y="7"/>
                  </a:lnTo>
                  <a:lnTo>
                    <a:pt x="913" y="12"/>
                  </a:lnTo>
                  <a:lnTo>
                    <a:pt x="949" y="14"/>
                  </a:lnTo>
                  <a:lnTo>
                    <a:pt x="987" y="21"/>
                  </a:lnTo>
                  <a:lnTo>
                    <a:pt x="1023" y="26"/>
                  </a:lnTo>
                  <a:lnTo>
                    <a:pt x="1058" y="31"/>
                  </a:lnTo>
                  <a:lnTo>
                    <a:pt x="1094" y="38"/>
                  </a:lnTo>
                  <a:lnTo>
                    <a:pt x="1127" y="45"/>
                  </a:lnTo>
                  <a:lnTo>
                    <a:pt x="1153" y="52"/>
                  </a:lnTo>
                  <a:lnTo>
                    <a:pt x="1177" y="59"/>
                  </a:lnTo>
                  <a:lnTo>
                    <a:pt x="1193" y="64"/>
                  </a:lnTo>
                  <a:lnTo>
                    <a:pt x="1205" y="73"/>
                  </a:lnTo>
                  <a:lnTo>
                    <a:pt x="1205" y="80"/>
                  </a:lnTo>
                  <a:lnTo>
                    <a:pt x="1203" y="88"/>
                  </a:lnTo>
                  <a:lnTo>
                    <a:pt x="1191" y="95"/>
                  </a:lnTo>
                  <a:lnTo>
                    <a:pt x="1174" y="102"/>
                  </a:lnTo>
                  <a:lnTo>
                    <a:pt x="1153" y="109"/>
                  </a:lnTo>
                  <a:lnTo>
                    <a:pt x="1127" y="118"/>
                  </a:lnTo>
                  <a:lnTo>
                    <a:pt x="1099" y="128"/>
                  </a:lnTo>
                  <a:lnTo>
                    <a:pt x="1068" y="140"/>
                  </a:lnTo>
                  <a:lnTo>
                    <a:pt x="1032" y="149"/>
                  </a:lnTo>
                  <a:lnTo>
                    <a:pt x="997" y="164"/>
                  </a:lnTo>
                  <a:lnTo>
                    <a:pt x="961" y="178"/>
                  </a:lnTo>
                  <a:lnTo>
                    <a:pt x="923" y="192"/>
                  </a:lnTo>
                  <a:lnTo>
                    <a:pt x="887" y="206"/>
                  </a:lnTo>
                  <a:lnTo>
                    <a:pt x="854" y="225"/>
                  </a:lnTo>
                  <a:lnTo>
                    <a:pt x="821" y="244"/>
                  </a:lnTo>
                  <a:lnTo>
                    <a:pt x="792" y="266"/>
                  </a:lnTo>
                  <a:lnTo>
                    <a:pt x="766" y="287"/>
                  </a:lnTo>
                  <a:lnTo>
                    <a:pt x="745" y="311"/>
                  </a:lnTo>
                  <a:lnTo>
                    <a:pt x="724" y="335"/>
                  </a:lnTo>
                  <a:lnTo>
                    <a:pt x="707" y="363"/>
                  </a:lnTo>
                  <a:lnTo>
                    <a:pt x="693" y="387"/>
                  </a:lnTo>
                  <a:lnTo>
                    <a:pt x="679" y="413"/>
                  </a:lnTo>
                  <a:lnTo>
                    <a:pt x="664" y="441"/>
                  </a:lnTo>
                  <a:lnTo>
                    <a:pt x="652" y="468"/>
                  </a:lnTo>
                  <a:lnTo>
                    <a:pt x="638" y="491"/>
                  </a:lnTo>
                  <a:lnTo>
                    <a:pt x="626" y="517"/>
                  </a:lnTo>
                  <a:lnTo>
                    <a:pt x="612" y="541"/>
                  </a:lnTo>
                  <a:lnTo>
                    <a:pt x="596" y="563"/>
                  </a:lnTo>
                  <a:lnTo>
                    <a:pt x="579" y="582"/>
                  </a:lnTo>
                  <a:lnTo>
                    <a:pt x="560" y="601"/>
                  </a:lnTo>
                  <a:lnTo>
                    <a:pt x="536" y="615"/>
                  </a:lnTo>
                  <a:lnTo>
                    <a:pt x="512" y="629"/>
                  </a:lnTo>
                  <a:lnTo>
                    <a:pt x="482" y="639"/>
                  </a:lnTo>
                  <a:lnTo>
                    <a:pt x="451" y="646"/>
                  </a:lnTo>
                  <a:lnTo>
                    <a:pt x="413" y="648"/>
                  </a:lnTo>
                  <a:lnTo>
                    <a:pt x="377" y="650"/>
                  </a:lnTo>
                  <a:lnTo>
                    <a:pt x="339" y="650"/>
                  </a:lnTo>
                  <a:lnTo>
                    <a:pt x="301" y="648"/>
                  </a:lnTo>
                  <a:lnTo>
                    <a:pt x="261" y="641"/>
                  </a:lnTo>
                  <a:lnTo>
                    <a:pt x="223" y="634"/>
                  </a:lnTo>
                  <a:lnTo>
                    <a:pt x="185" y="624"/>
                  </a:lnTo>
                  <a:lnTo>
                    <a:pt x="149" y="615"/>
                  </a:lnTo>
                  <a:lnTo>
                    <a:pt x="116" y="601"/>
                  </a:lnTo>
                  <a:lnTo>
                    <a:pt x="88" y="586"/>
                  </a:lnTo>
                  <a:lnTo>
                    <a:pt x="59" y="572"/>
                  </a:lnTo>
                  <a:lnTo>
                    <a:pt x="38" y="553"/>
                  </a:lnTo>
                  <a:lnTo>
                    <a:pt x="21" y="536"/>
                  </a:lnTo>
                  <a:lnTo>
                    <a:pt x="9" y="517"/>
                  </a:lnTo>
                  <a:lnTo>
                    <a:pt x="0" y="498"/>
                  </a:lnTo>
                  <a:lnTo>
                    <a:pt x="0" y="477"/>
                  </a:lnTo>
                  <a:lnTo>
                    <a:pt x="2" y="453"/>
                  </a:lnTo>
                  <a:lnTo>
                    <a:pt x="14" y="434"/>
                  </a:lnTo>
                  <a:lnTo>
                    <a:pt x="26" y="411"/>
                  </a:lnTo>
                  <a:lnTo>
                    <a:pt x="45" y="389"/>
                  </a:lnTo>
                  <a:lnTo>
                    <a:pt x="66" y="368"/>
                  </a:lnTo>
                  <a:lnTo>
                    <a:pt x="92" y="349"/>
                  </a:lnTo>
                  <a:lnTo>
                    <a:pt x="121" y="325"/>
                  </a:lnTo>
                  <a:lnTo>
                    <a:pt x="152" y="306"/>
                  </a:lnTo>
                  <a:lnTo>
                    <a:pt x="185" y="285"/>
                  </a:lnTo>
                  <a:lnTo>
                    <a:pt x="223" y="268"/>
                  </a:lnTo>
                  <a:lnTo>
                    <a:pt x="261" y="249"/>
                  </a:lnTo>
                  <a:lnTo>
                    <a:pt x="301" y="232"/>
                  </a:lnTo>
                  <a:lnTo>
                    <a:pt x="344" y="216"/>
                  </a:lnTo>
                  <a:lnTo>
                    <a:pt x="387" y="202"/>
                  </a:lnTo>
                  <a:lnTo>
                    <a:pt x="429" y="190"/>
                  </a:lnTo>
                  <a:lnTo>
                    <a:pt x="475" y="178"/>
                  </a:lnTo>
                  <a:lnTo>
                    <a:pt x="517" y="166"/>
                  </a:lnTo>
                  <a:lnTo>
                    <a:pt x="562" y="156"/>
                  </a:lnTo>
                  <a:lnTo>
                    <a:pt x="603" y="147"/>
                  </a:lnTo>
                  <a:lnTo>
                    <a:pt x="645" y="142"/>
                  </a:lnTo>
                  <a:lnTo>
                    <a:pt x="686" y="135"/>
                  </a:lnTo>
                  <a:lnTo>
                    <a:pt x="724" y="130"/>
                  </a:lnTo>
                  <a:lnTo>
                    <a:pt x="759" y="123"/>
                  </a:lnTo>
                  <a:lnTo>
                    <a:pt x="790" y="118"/>
                  </a:lnTo>
                  <a:lnTo>
                    <a:pt x="821" y="116"/>
                  </a:lnTo>
                  <a:lnTo>
                    <a:pt x="847" y="111"/>
                  </a:lnTo>
                  <a:lnTo>
                    <a:pt x="868" y="109"/>
                  </a:lnTo>
                  <a:lnTo>
                    <a:pt x="887" y="104"/>
                  </a:lnTo>
                  <a:lnTo>
                    <a:pt x="899" y="102"/>
                  </a:lnTo>
                  <a:lnTo>
                    <a:pt x="909" y="102"/>
                  </a:lnTo>
                  <a:lnTo>
                    <a:pt x="909" y="97"/>
                  </a:lnTo>
                  <a:lnTo>
                    <a:pt x="906" y="92"/>
                  </a:lnTo>
                  <a:lnTo>
                    <a:pt x="899" y="88"/>
                  </a:lnTo>
                  <a:lnTo>
                    <a:pt x="887" y="83"/>
                  </a:lnTo>
                  <a:lnTo>
                    <a:pt x="873" y="78"/>
                  </a:lnTo>
                  <a:lnTo>
                    <a:pt x="857" y="73"/>
                  </a:lnTo>
                  <a:lnTo>
                    <a:pt x="838" y="69"/>
                  </a:lnTo>
                  <a:lnTo>
                    <a:pt x="819" y="64"/>
                  </a:lnTo>
                  <a:lnTo>
                    <a:pt x="797" y="59"/>
                  </a:lnTo>
                  <a:lnTo>
                    <a:pt x="776" y="54"/>
                  </a:lnTo>
                  <a:lnTo>
                    <a:pt x="757" y="50"/>
                  </a:lnTo>
                  <a:lnTo>
                    <a:pt x="738" y="45"/>
                  </a:lnTo>
                  <a:lnTo>
                    <a:pt x="719" y="40"/>
                  </a:lnTo>
                  <a:lnTo>
                    <a:pt x="707" y="35"/>
                  </a:lnTo>
                  <a:lnTo>
                    <a:pt x="695" y="33"/>
                  </a:lnTo>
                  <a:lnTo>
                    <a:pt x="688" y="28"/>
                  </a:lnTo>
                  <a:lnTo>
                    <a:pt x="681" y="23"/>
                  </a:lnTo>
                  <a:lnTo>
                    <a:pt x="681" y="21"/>
                  </a:lnTo>
                  <a:lnTo>
                    <a:pt x="683" y="16"/>
                  </a:lnTo>
                  <a:lnTo>
                    <a:pt x="688" y="14"/>
                  </a:lnTo>
                  <a:lnTo>
                    <a:pt x="695" y="12"/>
                  </a:lnTo>
                  <a:lnTo>
                    <a:pt x="705" y="9"/>
                  </a:lnTo>
                  <a:lnTo>
                    <a:pt x="714" y="7"/>
                  </a:lnTo>
                  <a:lnTo>
                    <a:pt x="728" y="7"/>
                  </a:lnTo>
                  <a:lnTo>
                    <a:pt x="738" y="4"/>
                  </a:lnTo>
                  <a:lnTo>
                    <a:pt x="750" y="2"/>
                  </a:lnTo>
                  <a:lnTo>
                    <a:pt x="759" y="0"/>
                  </a:lnTo>
                  <a:lnTo>
                    <a:pt x="771" y="0"/>
                  </a:lnTo>
                  <a:lnTo>
                    <a:pt x="781" y="0"/>
                  </a:lnTo>
                  <a:lnTo>
                    <a:pt x="788" y="0"/>
                  </a:lnTo>
                  <a:lnTo>
                    <a:pt x="790" y="0"/>
                  </a:lnTo>
                  <a:lnTo>
                    <a:pt x="792" y="0"/>
                  </a:lnTo>
                  <a:lnTo>
                    <a:pt x="792" y="0"/>
                  </a:lnTo>
                  <a:close/>
                </a:path>
              </a:pathLst>
            </a:custGeom>
            <a:solidFill>
              <a:srgbClr val="B42200"/>
            </a:solidFill>
            <a:ln w="9525">
              <a:noFill/>
              <a:round/>
              <a:headEnd/>
              <a:tailEnd/>
            </a:ln>
          </p:spPr>
          <p:txBody>
            <a:bodyPr/>
            <a:lstStyle/>
            <a:p>
              <a:endParaRPr lang="en-AU"/>
            </a:p>
          </p:txBody>
        </p:sp>
        <p:sp>
          <p:nvSpPr>
            <p:cNvPr id="51630" name="Freeform 430"/>
            <p:cNvSpPr>
              <a:spLocks/>
            </p:cNvSpPr>
            <p:nvPr/>
          </p:nvSpPr>
          <p:spPr bwMode="auto">
            <a:xfrm>
              <a:off x="740" y="-444"/>
              <a:ext cx="107" cy="66"/>
            </a:xfrm>
            <a:custGeom>
              <a:avLst/>
              <a:gdLst/>
              <a:ahLst/>
              <a:cxnLst>
                <a:cxn ang="0">
                  <a:pos x="26" y="14"/>
                </a:cxn>
                <a:cxn ang="0">
                  <a:pos x="19" y="17"/>
                </a:cxn>
                <a:cxn ang="0">
                  <a:pos x="12" y="26"/>
                </a:cxn>
                <a:cxn ang="0">
                  <a:pos x="3" y="36"/>
                </a:cxn>
                <a:cxn ang="0">
                  <a:pos x="0" y="47"/>
                </a:cxn>
                <a:cxn ang="0">
                  <a:pos x="5" y="52"/>
                </a:cxn>
                <a:cxn ang="0">
                  <a:pos x="12" y="57"/>
                </a:cxn>
                <a:cxn ang="0">
                  <a:pos x="19" y="59"/>
                </a:cxn>
                <a:cxn ang="0">
                  <a:pos x="31" y="62"/>
                </a:cxn>
                <a:cxn ang="0">
                  <a:pos x="41" y="64"/>
                </a:cxn>
                <a:cxn ang="0">
                  <a:pos x="53" y="66"/>
                </a:cxn>
                <a:cxn ang="0">
                  <a:pos x="62" y="66"/>
                </a:cxn>
                <a:cxn ang="0">
                  <a:pos x="74" y="66"/>
                </a:cxn>
                <a:cxn ang="0">
                  <a:pos x="81" y="62"/>
                </a:cxn>
                <a:cxn ang="0">
                  <a:pos x="88" y="59"/>
                </a:cxn>
                <a:cxn ang="0">
                  <a:pos x="95" y="55"/>
                </a:cxn>
                <a:cxn ang="0">
                  <a:pos x="100" y="50"/>
                </a:cxn>
                <a:cxn ang="0">
                  <a:pos x="105" y="40"/>
                </a:cxn>
                <a:cxn ang="0">
                  <a:pos x="107" y="31"/>
                </a:cxn>
                <a:cxn ang="0">
                  <a:pos x="107" y="19"/>
                </a:cxn>
                <a:cxn ang="0">
                  <a:pos x="105" y="12"/>
                </a:cxn>
                <a:cxn ang="0">
                  <a:pos x="100" y="5"/>
                </a:cxn>
                <a:cxn ang="0">
                  <a:pos x="93" y="2"/>
                </a:cxn>
                <a:cxn ang="0">
                  <a:pos x="81" y="0"/>
                </a:cxn>
                <a:cxn ang="0">
                  <a:pos x="71" y="0"/>
                </a:cxn>
                <a:cxn ang="0">
                  <a:pos x="62" y="2"/>
                </a:cxn>
                <a:cxn ang="0">
                  <a:pos x="60" y="2"/>
                </a:cxn>
                <a:cxn ang="0">
                  <a:pos x="62" y="5"/>
                </a:cxn>
                <a:cxn ang="0">
                  <a:pos x="69" y="9"/>
                </a:cxn>
                <a:cxn ang="0">
                  <a:pos x="76" y="17"/>
                </a:cxn>
                <a:cxn ang="0">
                  <a:pos x="81" y="28"/>
                </a:cxn>
                <a:cxn ang="0">
                  <a:pos x="76" y="31"/>
                </a:cxn>
                <a:cxn ang="0">
                  <a:pos x="71" y="36"/>
                </a:cxn>
                <a:cxn ang="0">
                  <a:pos x="64" y="40"/>
                </a:cxn>
                <a:cxn ang="0">
                  <a:pos x="60" y="43"/>
                </a:cxn>
                <a:cxn ang="0">
                  <a:pos x="53" y="45"/>
                </a:cxn>
                <a:cxn ang="0">
                  <a:pos x="45" y="45"/>
                </a:cxn>
                <a:cxn ang="0">
                  <a:pos x="38" y="45"/>
                </a:cxn>
                <a:cxn ang="0">
                  <a:pos x="34" y="45"/>
                </a:cxn>
                <a:cxn ang="0">
                  <a:pos x="26" y="38"/>
                </a:cxn>
                <a:cxn ang="0">
                  <a:pos x="24" y="28"/>
                </a:cxn>
                <a:cxn ang="0">
                  <a:pos x="24" y="19"/>
                </a:cxn>
                <a:cxn ang="0">
                  <a:pos x="26" y="14"/>
                </a:cxn>
                <a:cxn ang="0">
                  <a:pos x="26" y="14"/>
                </a:cxn>
              </a:cxnLst>
              <a:rect l="0" t="0" r="r" b="b"/>
              <a:pathLst>
                <a:path w="107" h="66">
                  <a:moveTo>
                    <a:pt x="26" y="14"/>
                  </a:moveTo>
                  <a:lnTo>
                    <a:pt x="19" y="17"/>
                  </a:lnTo>
                  <a:lnTo>
                    <a:pt x="12" y="26"/>
                  </a:lnTo>
                  <a:lnTo>
                    <a:pt x="3" y="36"/>
                  </a:lnTo>
                  <a:lnTo>
                    <a:pt x="0" y="47"/>
                  </a:lnTo>
                  <a:lnTo>
                    <a:pt x="5" y="52"/>
                  </a:lnTo>
                  <a:lnTo>
                    <a:pt x="12" y="57"/>
                  </a:lnTo>
                  <a:lnTo>
                    <a:pt x="19" y="59"/>
                  </a:lnTo>
                  <a:lnTo>
                    <a:pt x="31" y="62"/>
                  </a:lnTo>
                  <a:lnTo>
                    <a:pt x="41" y="64"/>
                  </a:lnTo>
                  <a:lnTo>
                    <a:pt x="53" y="66"/>
                  </a:lnTo>
                  <a:lnTo>
                    <a:pt x="62" y="66"/>
                  </a:lnTo>
                  <a:lnTo>
                    <a:pt x="74" y="66"/>
                  </a:lnTo>
                  <a:lnTo>
                    <a:pt x="81" y="62"/>
                  </a:lnTo>
                  <a:lnTo>
                    <a:pt x="88" y="59"/>
                  </a:lnTo>
                  <a:lnTo>
                    <a:pt x="95" y="55"/>
                  </a:lnTo>
                  <a:lnTo>
                    <a:pt x="100" y="50"/>
                  </a:lnTo>
                  <a:lnTo>
                    <a:pt x="105" y="40"/>
                  </a:lnTo>
                  <a:lnTo>
                    <a:pt x="107" y="31"/>
                  </a:lnTo>
                  <a:lnTo>
                    <a:pt x="107" y="19"/>
                  </a:lnTo>
                  <a:lnTo>
                    <a:pt x="105" y="12"/>
                  </a:lnTo>
                  <a:lnTo>
                    <a:pt x="100" y="5"/>
                  </a:lnTo>
                  <a:lnTo>
                    <a:pt x="93" y="2"/>
                  </a:lnTo>
                  <a:lnTo>
                    <a:pt x="81" y="0"/>
                  </a:lnTo>
                  <a:lnTo>
                    <a:pt x="71" y="0"/>
                  </a:lnTo>
                  <a:lnTo>
                    <a:pt x="62" y="2"/>
                  </a:lnTo>
                  <a:lnTo>
                    <a:pt x="60" y="2"/>
                  </a:lnTo>
                  <a:lnTo>
                    <a:pt x="62" y="5"/>
                  </a:lnTo>
                  <a:lnTo>
                    <a:pt x="69" y="9"/>
                  </a:lnTo>
                  <a:lnTo>
                    <a:pt x="76" y="17"/>
                  </a:lnTo>
                  <a:lnTo>
                    <a:pt x="81" y="28"/>
                  </a:lnTo>
                  <a:lnTo>
                    <a:pt x="76" y="31"/>
                  </a:lnTo>
                  <a:lnTo>
                    <a:pt x="71" y="36"/>
                  </a:lnTo>
                  <a:lnTo>
                    <a:pt x="64" y="40"/>
                  </a:lnTo>
                  <a:lnTo>
                    <a:pt x="60" y="43"/>
                  </a:lnTo>
                  <a:lnTo>
                    <a:pt x="53" y="45"/>
                  </a:lnTo>
                  <a:lnTo>
                    <a:pt x="45" y="45"/>
                  </a:lnTo>
                  <a:lnTo>
                    <a:pt x="38" y="45"/>
                  </a:lnTo>
                  <a:lnTo>
                    <a:pt x="34" y="45"/>
                  </a:lnTo>
                  <a:lnTo>
                    <a:pt x="26" y="38"/>
                  </a:lnTo>
                  <a:lnTo>
                    <a:pt x="24" y="28"/>
                  </a:lnTo>
                  <a:lnTo>
                    <a:pt x="24" y="19"/>
                  </a:lnTo>
                  <a:lnTo>
                    <a:pt x="26" y="14"/>
                  </a:lnTo>
                  <a:lnTo>
                    <a:pt x="26" y="14"/>
                  </a:lnTo>
                  <a:close/>
                </a:path>
              </a:pathLst>
            </a:custGeom>
            <a:solidFill>
              <a:srgbClr val="E6BA8C"/>
            </a:solidFill>
            <a:ln w="9525">
              <a:noFill/>
              <a:round/>
              <a:headEnd/>
              <a:tailEnd/>
            </a:ln>
          </p:spPr>
          <p:txBody>
            <a:bodyPr/>
            <a:lstStyle/>
            <a:p>
              <a:endParaRPr lang="en-AU"/>
            </a:p>
          </p:txBody>
        </p:sp>
        <p:sp>
          <p:nvSpPr>
            <p:cNvPr id="51631" name="Freeform 431"/>
            <p:cNvSpPr>
              <a:spLocks/>
            </p:cNvSpPr>
            <p:nvPr/>
          </p:nvSpPr>
          <p:spPr bwMode="auto">
            <a:xfrm>
              <a:off x="1156" y="-579"/>
              <a:ext cx="61" cy="26"/>
            </a:xfrm>
            <a:custGeom>
              <a:avLst/>
              <a:gdLst/>
              <a:ahLst/>
              <a:cxnLst>
                <a:cxn ang="0">
                  <a:pos x="2" y="9"/>
                </a:cxn>
                <a:cxn ang="0">
                  <a:pos x="4" y="9"/>
                </a:cxn>
                <a:cxn ang="0">
                  <a:pos x="14" y="4"/>
                </a:cxn>
                <a:cxn ang="0">
                  <a:pos x="19" y="2"/>
                </a:cxn>
                <a:cxn ang="0">
                  <a:pos x="26" y="0"/>
                </a:cxn>
                <a:cxn ang="0">
                  <a:pos x="33" y="0"/>
                </a:cxn>
                <a:cxn ang="0">
                  <a:pos x="40" y="0"/>
                </a:cxn>
                <a:cxn ang="0">
                  <a:pos x="49" y="2"/>
                </a:cxn>
                <a:cxn ang="0">
                  <a:pos x="59" y="7"/>
                </a:cxn>
                <a:cxn ang="0">
                  <a:pos x="61" y="11"/>
                </a:cxn>
                <a:cxn ang="0">
                  <a:pos x="59" y="19"/>
                </a:cxn>
                <a:cxn ang="0">
                  <a:pos x="54" y="21"/>
                </a:cxn>
                <a:cxn ang="0">
                  <a:pos x="49" y="23"/>
                </a:cxn>
                <a:cxn ang="0">
                  <a:pos x="42" y="23"/>
                </a:cxn>
                <a:cxn ang="0">
                  <a:pos x="35" y="26"/>
                </a:cxn>
                <a:cxn ang="0">
                  <a:pos x="28" y="26"/>
                </a:cxn>
                <a:cxn ang="0">
                  <a:pos x="21" y="26"/>
                </a:cxn>
                <a:cxn ang="0">
                  <a:pos x="16" y="26"/>
                </a:cxn>
                <a:cxn ang="0">
                  <a:pos x="11" y="26"/>
                </a:cxn>
                <a:cxn ang="0">
                  <a:pos x="2" y="21"/>
                </a:cxn>
                <a:cxn ang="0">
                  <a:pos x="0" y="16"/>
                </a:cxn>
                <a:cxn ang="0">
                  <a:pos x="0" y="11"/>
                </a:cxn>
                <a:cxn ang="0">
                  <a:pos x="2" y="9"/>
                </a:cxn>
                <a:cxn ang="0">
                  <a:pos x="2" y="9"/>
                </a:cxn>
              </a:cxnLst>
              <a:rect l="0" t="0" r="r" b="b"/>
              <a:pathLst>
                <a:path w="61" h="26">
                  <a:moveTo>
                    <a:pt x="2" y="9"/>
                  </a:moveTo>
                  <a:lnTo>
                    <a:pt x="4" y="9"/>
                  </a:lnTo>
                  <a:lnTo>
                    <a:pt x="14" y="4"/>
                  </a:lnTo>
                  <a:lnTo>
                    <a:pt x="19" y="2"/>
                  </a:lnTo>
                  <a:lnTo>
                    <a:pt x="26" y="0"/>
                  </a:lnTo>
                  <a:lnTo>
                    <a:pt x="33" y="0"/>
                  </a:lnTo>
                  <a:lnTo>
                    <a:pt x="40" y="0"/>
                  </a:lnTo>
                  <a:lnTo>
                    <a:pt x="49" y="2"/>
                  </a:lnTo>
                  <a:lnTo>
                    <a:pt x="59" y="7"/>
                  </a:lnTo>
                  <a:lnTo>
                    <a:pt x="61" y="11"/>
                  </a:lnTo>
                  <a:lnTo>
                    <a:pt x="59" y="19"/>
                  </a:lnTo>
                  <a:lnTo>
                    <a:pt x="54" y="21"/>
                  </a:lnTo>
                  <a:lnTo>
                    <a:pt x="49" y="23"/>
                  </a:lnTo>
                  <a:lnTo>
                    <a:pt x="42" y="23"/>
                  </a:lnTo>
                  <a:lnTo>
                    <a:pt x="35" y="26"/>
                  </a:lnTo>
                  <a:lnTo>
                    <a:pt x="28" y="26"/>
                  </a:lnTo>
                  <a:lnTo>
                    <a:pt x="21" y="26"/>
                  </a:lnTo>
                  <a:lnTo>
                    <a:pt x="16" y="26"/>
                  </a:lnTo>
                  <a:lnTo>
                    <a:pt x="11" y="26"/>
                  </a:lnTo>
                  <a:lnTo>
                    <a:pt x="2" y="21"/>
                  </a:lnTo>
                  <a:lnTo>
                    <a:pt x="0" y="16"/>
                  </a:lnTo>
                  <a:lnTo>
                    <a:pt x="0" y="11"/>
                  </a:lnTo>
                  <a:lnTo>
                    <a:pt x="2" y="9"/>
                  </a:lnTo>
                  <a:lnTo>
                    <a:pt x="2" y="9"/>
                  </a:lnTo>
                  <a:close/>
                </a:path>
              </a:pathLst>
            </a:custGeom>
            <a:solidFill>
              <a:srgbClr val="E6BA8C"/>
            </a:solidFill>
            <a:ln w="9525">
              <a:noFill/>
              <a:round/>
              <a:headEnd/>
              <a:tailEnd/>
            </a:ln>
          </p:spPr>
          <p:txBody>
            <a:bodyPr/>
            <a:lstStyle/>
            <a:p>
              <a:endParaRPr lang="en-AU"/>
            </a:p>
          </p:txBody>
        </p:sp>
        <p:sp>
          <p:nvSpPr>
            <p:cNvPr id="51632" name="Freeform 432"/>
            <p:cNvSpPr>
              <a:spLocks/>
            </p:cNvSpPr>
            <p:nvPr/>
          </p:nvSpPr>
          <p:spPr bwMode="auto">
            <a:xfrm>
              <a:off x="966" y="-551"/>
              <a:ext cx="78" cy="24"/>
            </a:xfrm>
            <a:custGeom>
              <a:avLst/>
              <a:gdLst/>
              <a:ahLst/>
              <a:cxnLst>
                <a:cxn ang="0">
                  <a:pos x="0" y="7"/>
                </a:cxn>
                <a:cxn ang="0">
                  <a:pos x="2" y="7"/>
                </a:cxn>
                <a:cxn ang="0">
                  <a:pos x="7" y="5"/>
                </a:cxn>
                <a:cxn ang="0">
                  <a:pos x="14" y="5"/>
                </a:cxn>
                <a:cxn ang="0">
                  <a:pos x="23" y="2"/>
                </a:cxn>
                <a:cxn ang="0">
                  <a:pos x="35" y="2"/>
                </a:cxn>
                <a:cxn ang="0">
                  <a:pos x="45" y="0"/>
                </a:cxn>
                <a:cxn ang="0">
                  <a:pos x="54" y="0"/>
                </a:cxn>
                <a:cxn ang="0">
                  <a:pos x="64" y="2"/>
                </a:cxn>
                <a:cxn ang="0">
                  <a:pos x="71" y="2"/>
                </a:cxn>
                <a:cxn ang="0">
                  <a:pos x="76" y="5"/>
                </a:cxn>
                <a:cxn ang="0">
                  <a:pos x="78" y="7"/>
                </a:cxn>
                <a:cxn ang="0">
                  <a:pos x="78" y="10"/>
                </a:cxn>
                <a:cxn ang="0">
                  <a:pos x="76" y="17"/>
                </a:cxn>
                <a:cxn ang="0">
                  <a:pos x="73" y="24"/>
                </a:cxn>
                <a:cxn ang="0">
                  <a:pos x="66" y="24"/>
                </a:cxn>
                <a:cxn ang="0">
                  <a:pos x="59" y="24"/>
                </a:cxn>
                <a:cxn ang="0">
                  <a:pos x="50" y="24"/>
                </a:cxn>
                <a:cxn ang="0">
                  <a:pos x="40" y="24"/>
                </a:cxn>
                <a:cxn ang="0">
                  <a:pos x="33" y="24"/>
                </a:cxn>
                <a:cxn ang="0">
                  <a:pos x="23" y="24"/>
                </a:cxn>
                <a:cxn ang="0">
                  <a:pos x="16" y="24"/>
                </a:cxn>
                <a:cxn ang="0">
                  <a:pos x="12" y="24"/>
                </a:cxn>
                <a:cxn ang="0">
                  <a:pos x="4" y="19"/>
                </a:cxn>
                <a:cxn ang="0">
                  <a:pos x="2" y="14"/>
                </a:cxn>
                <a:cxn ang="0">
                  <a:pos x="0" y="10"/>
                </a:cxn>
                <a:cxn ang="0">
                  <a:pos x="0" y="7"/>
                </a:cxn>
                <a:cxn ang="0">
                  <a:pos x="0" y="7"/>
                </a:cxn>
              </a:cxnLst>
              <a:rect l="0" t="0" r="r" b="b"/>
              <a:pathLst>
                <a:path w="78" h="24">
                  <a:moveTo>
                    <a:pt x="0" y="7"/>
                  </a:moveTo>
                  <a:lnTo>
                    <a:pt x="2" y="7"/>
                  </a:lnTo>
                  <a:lnTo>
                    <a:pt x="7" y="5"/>
                  </a:lnTo>
                  <a:lnTo>
                    <a:pt x="14" y="5"/>
                  </a:lnTo>
                  <a:lnTo>
                    <a:pt x="23" y="2"/>
                  </a:lnTo>
                  <a:lnTo>
                    <a:pt x="35" y="2"/>
                  </a:lnTo>
                  <a:lnTo>
                    <a:pt x="45" y="0"/>
                  </a:lnTo>
                  <a:lnTo>
                    <a:pt x="54" y="0"/>
                  </a:lnTo>
                  <a:lnTo>
                    <a:pt x="64" y="2"/>
                  </a:lnTo>
                  <a:lnTo>
                    <a:pt x="71" y="2"/>
                  </a:lnTo>
                  <a:lnTo>
                    <a:pt x="76" y="5"/>
                  </a:lnTo>
                  <a:lnTo>
                    <a:pt x="78" y="7"/>
                  </a:lnTo>
                  <a:lnTo>
                    <a:pt x="78" y="10"/>
                  </a:lnTo>
                  <a:lnTo>
                    <a:pt x="76" y="17"/>
                  </a:lnTo>
                  <a:lnTo>
                    <a:pt x="73" y="24"/>
                  </a:lnTo>
                  <a:lnTo>
                    <a:pt x="66" y="24"/>
                  </a:lnTo>
                  <a:lnTo>
                    <a:pt x="59" y="24"/>
                  </a:lnTo>
                  <a:lnTo>
                    <a:pt x="50" y="24"/>
                  </a:lnTo>
                  <a:lnTo>
                    <a:pt x="40" y="24"/>
                  </a:lnTo>
                  <a:lnTo>
                    <a:pt x="33" y="24"/>
                  </a:lnTo>
                  <a:lnTo>
                    <a:pt x="23" y="24"/>
                  </a:lnTo>
                  <a:lnTo>
                    <a:pt x="16" y="24"/>
                  </a:lnTo>
                  <a:lnTo>
                    <a:pt x="12" y="24"/>
                  </a:lnTo>
                  <a:lnTo>
                    <a:pt x="4" y="19"/>
                  </a:lnTo>
                  <a:lnTo>
                    <a:pt x="2" y="14"/>
                  </a:lnTo>
                  <a:lnTo>
                    <a:pt x="0" y="10"/>
                  </a:lnTo>
                  <a:lnTo>
                    <a:pt x="0" y="7"/>
                  </a:lnTo>
                  <a:lnTo>
                    <a:pt x="0" y="7"/>
                  </a:lnTo>
                  <a:close/>
                </a:path>
              </a:pathLst>
            </a:custGeom>
            <a:solidFill>
              <a:srgbClr val="E6BA8C"/>
            </a:solidFill>
            <a:ln w="9525">
              <a:noFill/>
              <a:round/>
              <a:headEnd/>
              <a:tailEnd/>
            </a:ln>
          </p:spPr>
          <p:txBody>
            <a:bodyPr/>
            <a:lstStyle/>
            <a:p>
              <a:endParaRPr lang="en-AU"/>
            </a:p>
          </p:txBody>
        </p:sp>
        <p:sp>
          <p:nvSpPr>
            <p:cNvPr id="51633" name="Freeform 433"/>
            <p:cNvSpPr>
              <a:spLocks/>
            </p:cNvSpPr>
            <p:nvPr/>
          </p:nvSpPr>
          <p:spPr bwMode="auto">
            <a:xfrm>
              <a:off x="1407" y="-565"/>
              <a:ext cx="45" cy="28"/>
            </a:xfrm>
            <a:custGeom>
              <a:avLst/>
              <a:gdLst/>
              <a:ahLst/>
              <a:cxnLst>
                <a:cxn ang="0">
                  <a:pos x="0" y="5"/>
                </a:cxn>
                <a:cxn ang="0">
                  <a:pos x="0" y="5"/>
                </a:cxn>
                <a:cxn ang="0">
                  <a:pos x="5" y="2"/>
                </a:cxn>
                <a:cxn ang="0">
                  <a:pos x="12" y="0"/>
                </a:cxn>
                <a:cxn ang="0">
                  <a:pos x="21" y="0"/>
                </a:cxn>
                <a:cxn ang="0">
                  <a:pos x="29" y="0"/>
                </a:cxn>
                <a:cxn ang="0">
                  <a:pos x="36" y="5"/>
                </a:cxn>
                <a:cxn ang="0">
                  <a:pos x="43" y="9"/>
                </a:cxn>
                <a:cxn ang="0">
                  <a:pos x="45" y="16"/>
                </a:cxn>
                <a:cxn ang="0">
                  <a:pos x="43" y="21"/>
                </a:cxn>
                <a:cxn ang="0">
                  <a:pos x="36" y="26"/>
                </a:cxn>
                <a:cxn ang="0">
                  <a:pos x="29" y="28"/>
                </a:cxn>
                <a:cxn ang="0">
                  <a:pos x="21" y="26"/>
                </a:cxn>
                <a:cxn ang="0">
                  <a:pos x="14" y="21"/>
                </a:cxn>
                <a:cxn ang="0">
                  <a:pos x="7" y="14"/>
                </a:cxn>
                <a:cxn ang="0">
                  <a:pos x="0" y="7"/>
                </a:cxn>
                <a:cxn ang="0">
                  <a:pos x="0" y="5"/>
                </a:cxn>
                <a:cxn ang="0">
                  <a:pos x="0" y="5"/>
                </a:cxn>
              </a:cxnLst>
              <a:rect l="0" t="0" r="r" b="b"/>
              <a:pathLst>
                <a:path w="45" h="28">
                  <a:moveTo>
                    <a:pt x="0" y="5"/>
                  </a:moveTo>
                  <a:lnTo>
                    <a:pt x="0" y="5"/>
                  </a:lnTo>
                  <a:lnTo>
                    <a:pt x="5" y="2"/>
                  </a:lnTo>
                  <a:lnTo>
                    <a:pt x="12" y="0"/>
                  </a:lnTo>
                  <a:lnTo>
                    <a:pt x="21" y="0"/>
                  </a:lnTo>
                  <a:lnTo>
                    <a:pt x="29" y="0"/>
                  </a:lnTo>
                  <a:lnTo>
                    <a:pt x="36" y="5"/>
                  </a:lnTo>
                  <a:lnTo>
                    <a:pt x="43" y="9"/>
                  </a:lnTo>
                  <a:lnTo>
                    <a:pt x="45" y="16"/>
                  </a:lnTo>
                  <a:lnTo>
                    <a:pt x="43" y="21"/>
                  </a:lnTo>
                  <a:lnTo>
                    <a:pt x="36" y="26"/>
                  </a:lnTo>
                  <a:lnTo>
                    <a:pt x="29" y="28"/>
                  </a:lnTo>
                  <a:lnTo>
                    <a:pt x="21" y="26"/>
                  </a:lnTo>
                  <a:lnTo>
                    <a:pt x="14" y="21"/>
                  </a:lnTo>
                  <a:lnTo>
                    <a:pt x="7" y="14"/>
                  </a:lnTo>
                  <a:lnTo>
                    <a:pt x="0" y="7"/>
                  </a:lnTo>
                  <a:lnTo>
                    <a:pt x="0" y="5"/>
                  </a:lnTo>
                  <a:lnTo>
                    <a:pt x="0" y="5"/>
                  </a:lnTo>
                  <a:close/>
                </a:path>
              </a:pathLst>
            </a:custGeom>
            <a:solidFill>
              <a:srgbClr val="E6BA8C"/>
            </a:solidFill>
            <a:ln w="9525">
              <a:noFill/>
              <a:round/>
              <a:headEnd/>
              <a:tailEnd/>
            </a:ln>
          </p:spPr>
          <p:txBody>
            <a:bodyPr/>
            <a:lstStyle/>
            <a:p>
              <a:endParaRPr lang="en-AU"/>
            </a:p>
          </p:txBody>
        </p:sp>
        <p:sp>
          <p:nvSpPr>
            <p:cNvPr id="51634" name="Freeform 434"/>
            <p:cNvSpPr>
              <a:spLocks/>
            </p:cNvSpPr>
            <p:nvPr/>
          </p:nvSpPr>
          <p:spPr bwMode="auto">
            <a:xfrm>
              <a:off x="1061" y="-176"/>
              <a:ext cx="104" cy="69"/>
            </a:xfrm>
            <a:custGeom>
              <a:avLst/>
              <a:gdLst/>
              <a:ahLst/>
              <a:cxnLst>
                <a:cxn ang="0">
                  <a:pos x="83" y="53"/>
                </a:cxn>
                <a:cxn ang="0">
                  <a:pos x="87" y="48"/>
                </a:cxn>
                <a:cxn ang="0">
                  <a:pos x="97" y="38"/>
                </a:cxn>
                <a:cxn ang="0">
                  <a:pos x="99" y="34"/>
                </a:cxn>
                <a:cxn ang="0">
                  <a:pos x="104" y="26"/>
                </a:cxn>
                <a:cxn ang="0">
                  <a:pos x="104" y="19"/>
                </a:cxn>
                <a:cxn ang="0">
                  <a:pos x="104" y="17"/>
                </a:cxn>
                <a:cxn ang="0">
                  <a:pos x="99" y="10"/>
                </a:cxn>
                <a:cxn ang="0">
                  <a:pos x="92" y="7"/>
                </a:cxn>
                <a:cxn ang="0">
                  <a:pos x="83" y="3"/>
                </a:cxn>
                <a:cxn ang="0">
                  <a:pos x="73" y="3"/>
                </a:cxn>
                <a:cxn ang="0">
                  <a:pos x="61" y="0"/>
                </a:cxn>
                <a:cxn ang="0">
                  <a:pos x="52" y="0"/>
                </a:cxn>
                <a:cxn ang="0">
                  <a:pos x="40" y="3"/>
                </a:cxn>
                <a:cxn ang="0">
                  <a:pos x="30" y="5"/>
                </a:cxn>
                <a:cxn ang="0">
                  <a:pos x="21" y="7"/>
                </a:cxn>
                <a:cxn ang="0">
                  <a:pos x="16" y="10"/>
                </a:cxn>
                <a:cxn ang="0">
                  <a:pos x="9" y="15"/>
                </a:cxn>
                <a:cxn ang="0">
                  <a:pos x="7" y="19"/>
                </a:cxn>
                <a:cxn ang="0">
                  <a:pos x="0" y="31"/>
                </a:cxn>
                <a:cxn ang="0">
                  <a:pos x="0" y="43"/>
                </a:cxn>
                <a:cxn ang="0">
                  <a:pos x="0" y="50"/>
                </a:cxn>
                <a:cxn ang="0">
                  <a:pos x="2" y="60"/>
                </a:cxn>
                <a:cxn ang="0">
                  <a:pos x="9" y="67"/>
                </a:cxn>
                <a:cxn ang="0">
                  <a:pos x="19" y="69"/>
                </a:cxn>
                <a:cxn ang="0">
                  <a:pos x="28" y="69"/>
                </a:cxn>
                <a:cxn ang="0">
                  <a:pos x="38" y="69"/>
                </a:cxn>
                <a:cxn ang="0">
                  <a:pos x="45" y="67"/>
                </a:cxn>
                <a:cxn ang="0">
                  <a:pos x="47" y="67"/>
                </a:cxn>
                <a:cxn ang="0">
                  <a:pos x="42" y="64"/>
                </a:cxn>
                <a:cxn ang="0">
                  <a:pos x="35" y="60"/>
                </a:cxn>
                <a:cxn ang="0">
                  <a:pos x="28" y="53"/>
                </a:cxn>
                <a:cxn ang="0">
                  <a:pos x="28" y="45"/>
                </a:cxn>
                <a:cxn ang="0">
                  <a:pos x="28" y="38"/>
                </a:cxn>
                <a:cxn ang="0">
                  <a:pos x="33" y="34"/>
                </a:cxn>
                <a:cxn ang="0">
                  <a:pos x="38" y="31"/>
                </a:cxn>
                <a:cxn ang="0">
                  <a:pos x="45" y="26"/>
                </a:cxn>
                <a:cxn ang="0">
                  <a:pos x="52" y="24"/>
                </a:cxn>
                <a:cxn ang="0">
                  <a:pos x="59" y="22"/>
                </a:cxn>
                <a:cxn ang="0">
                  <a:pos x="66" y="19"/>
                </a:cxn>
                <a:cxn ang="0">
                  <a:pos x="73" y="22"/>
                </a:cxn>
                <a:cxn ang="0">
                  <a:pos x="78" y="29"/>
                </a:cxn>
                <a:cxn ang="0">
                  <a:pos x="83" y="38"/>
                </a:cxn>
                <a:cxn ang="0">
                  <a:pos x="83" y="48"/>
                </a:cxn>
                <a:cxn ang="0">
                  <a:pos x="83" y="53"/>
                </a:cxn>
                <a:cxn ang="0">
                  <a:pos x="83" y="53"/>
                </a:cxn>
              </a:cxnLst>
              <a:rect l="0" t="0" r="r" b="b"/>
              <a:pathLst>
                <a:path w="104" h="69">
                  <a:moveTo>
                    <a:pt x="83" y="53"/>
                  </a:moveTo>
                  <a:lnTo>
                    <a:pt x="87" y="48"/>
                  </a:lnTo>
                  <a:lnTo>
                    <a:pt x="97" y="38"/>
                  </a:lnTo>
                  <a:lnTo>
                    <a:pt x="99" y="34"/>
                  </a:lnTo>
                  <a:lnTo>
                    <a:pt x="104" y="26"/>
                  </a:lnTo>
                  <a:lnTo>
                    <a:pt x="104" y="19"/>
                  </a:lnTo>
                  <a:lnTo>
                    <a:pt x="104" y="17"/>
                  </a:lnTo>
                  <a:lnTo>
                    <a:pt x="99" y="10"/>
                  </a:lnTo>
                  <a:lnTo>
                    <a:pt x="92" y="7"/>
                  </a:lnTo>
                  <a:lnTo>
                    <a:pt x="83" y="3"/>
                  </a:lnTo>
                  <a:lnTo>
                    <a:pt x="73" y="3"/>
                  </a:lnTo>
                  <a:lnTo>
                    <a:pt x="61" y="0"/>
                  </a:lnTo>
                  <a:lnTo>
                    <a:pt x="52" y="0"/>
                  </a:lnTo>
                  <a:lnTo>
                    <a:pt x="40" y="3"/>
                  </a:lnTo>
                  <a:lnTo>
                    <a:pt x="30" y="5"/>
                  </a:lnTo>
                  <a:lnTo>
                    <a:pt x="21" y="7"/>
                  </a:lnTo>
                  <a:lnTo>
                    <a:pt x="16" y="10"/>
                  </a:lnTo>
                  <a:lnTo>
                    <a:pt x="9" y="15"/>
                  </a:lnTo>
                  <a:lnTo>
                    <a:pt x="7" y="19"/>
                  </a:lnTo>
                  <a:lnTo>
                    <a:pt x="0" y="31"/>
                  </a:lnTo>
                  <a:lnTo>
                    <a:pt x="0" y="43"/>
                  </a:lnTo>
                  <a:lnTo>
                    <a:pt x="0" y="50"/>
                  </a:lnTo>
                  <a:lnTo>
                    <a:pt x="2" y="60"/>
                  </a:lnTo>
                  <a:lnTo>
                    <a:pt x="9" y="67"/>
                  </a:lnTo>
                  <a:lnTo>
                    <a:pt x="19" y="69"/>
                  </a:lnTo>
                  <a:lnTo>
                    <a:pt x="28" y="69"/>
                  </a:lnTo>
                  <a:lnTo>
                    <a:pt x="38" y="69"/>
                  </a:lnTo>
                  <a:lnTo>
                    <a:pt x="45" y="67"/>
                  </a:lnTo>
                  <a:lnTo>
                    <a:pt x="47" y="67"/>
                  </a:lnTo>
                  <a:lnTo>
                    <a:pt x="42" y="64"/>
                  </a:lnTo>
                  <a:lnTo>
                    <a:pt x="35" y="60"/>
                  </a:lnTo>
                  <a:lnTo>
                    <a:pt x="28" y="53"/>
                  </a:lnTo>
                  <a:lnTo>
                    <a:pt x="28" y="45"/>
                  </a:lnTo>
                  <a:lnTo>
                    <a:pt x="28" y="38"/>
                  </a:lnTo>
                  <a:lnTo>
                    <a:pt x="33" y="34"/>
                  </a:lnTo>
                  <a:lnTo>
                    <a:pt x="38" y="31"/>
                  </a:lnTo>
                  <a:lnTo>
                    <a:pt x="45" y="26"/>
                  </a:lnTo>
                  <a:lnTo>
                    <a:pt x="52" y="24"/>
                  </a:lnTo>
                  <a:lnTo>
                    <a:pt x="59" y="22"/>
                  </a:lnTo>
                  <a:lnTo>
                    <a:pt x="66" y="19"/>
                  </a:lnTo>
                  <a:lnTo>
                    <a:pt x="73" y="22"/>
                  </a:lnTo>
                  <a:lnTo>
                    <a:pt x="78" y="29"/>
                  </a:lnTo>
                  <a:lnTo>
                    <a:pt x="83" y="38"/>
                  </a:lnTo>
                  <a:lnTo>
                    <a:pt x="83" y="48"/>
                  </a:lnTo>
                  <a:lnTo>
                    <a:pt x="83" y="53"/>
                  </a:lnTo>
                  <a:lnTo>
                    <a:pt x="83" y="53"/>
                  </a:lnTo>
                  <a:close/>
                </a:path>
              </a:pathLst>
            </a:custGeom>
            <a:solidFill>
              <a:srgbClr val="FFF2CC"/>
            </a:solidFill>
            <a:ln w="9525">
              <a:noFill/>
              <a:round/>
              <a:headEnd/>
              <a:tailEnd/>
            </a:ln>
          </p:spPr>
          <p:txBody>
            <a:bodyPr/>
            <a:lstStyle/>
            <a:p>
              <a:endParaRPr lang="en-AU"/>
            </a:p>
          </p:txBody>
        </p:sp>
        <p:sp>
          <p:nvSpPr>
            <p:cNvPr id="51635" name="Freeform 435"/>
            <p:cNvSpPr>
              <a:spLocks/>
            </p:cNvSpPr>
            <p:nvPr/>
          </p:nvSpPr>
          <p:spPr bwMode="auto">
            <a:xfrm>
              <a:off x="1008" y="-349"/>
              <a:ext cx="60" cy="28"/>
            </a:xfrm>
            <a:custGeom>
              <a:avLst/>
              <a:gdLst/>
              <a:ahLst/>
              <a:cxnLst>
                <a:cxn ang="0">
                  <a:pos x="0" y="12"/>
                </a:cxn>
                <a:cxn ang="0">
                  <a:pos x="3" y="9"/>
                </a:cxn>
                <a:cxn ang="0">
                  <a:pos x="12" y="5"/>
                </a:cxn>
                <a:cxn ang="0">
                  <a:pos x="19" y="2"/>
                </a:cxn>
                <a:cxn ang="0">
                  <a:pos x="27" y="0"/>
                </a:cxn>
                <a:cxn ang="0">
                  <a:pos x="34" y="0"/>
                </a:cxn>
                <a:cxn ang="0">
                  <a:pos x="41" y="0"/>
                </a:cxn>
                <a:cxn ang="0">
                  <a:pos x="50" y="2"/>
                </a:cxn>
                <a:cxn ang="0">
                  <a:pos x="57" y="7"/>
                </a:cxn>
                <a:cxn ang="0">
                  <a:pos x="60" y="14"/>
                </a:cxn>
                <a:cxn ang="0">
                  <a:pos x="57" y="21"/>
                </a:cxn>
                <a:cxn ang="0">
                  <a:pos x="53" y="24"/>
                </a:cxn>
                <a:cxn ang="0">
                  <a:pos x="48" y="26"/>
                </a:cxn>
                <a:cxn ang="0">
                  <a:pos x="41" y="26"/>
                </a:cxn>
                <a:cxn ang="0">
                  <a:pos x="36" y="28"/>
                </a:cxn>
                <a:cxn ang="0">
                  <a:pos x="27" y="28"/>
                </a:cxn>
                <a:cxn ang="0">
                  <a:pos x="19" y="28"/>
                </a:cxn>
                <a:cxn ang="0">
                  <a:pos x="15" y="26"/>
                </a:cxn>
                <a:cxn ang="0">
                  <a:pos x="10" y="26"/>
                </a:cxn>
                <a:cxn ang="0">
                  <a:pos x="0" y="21"/>
                </a:cxn>
                <a:cxn ang="0">
                  <a:pos x="0" y="17"/>
                </a:cxn>
                <a:cxn ang="0">
                  <a:pos x="0" y="12"/>
                </a:cxn>
                <a:cxn ang="0">
                  <a:pos x="0" y="12"/>
                </a:cxn>
                <a:cxn ang="0">
                  <a:pos x="0" y="12"/>
                </a:cxn>
              </a:cxnLst>
              <a:rect l="0" t="0" r="r" b="b"/>
              <a:pathLst>
                <a:path w="60" h="28">
                  <a:moveTo>
                    <a:pt x="0" y="12"/>
                  </a:moveTo>
                  <a:lnTo>
                    <a:pt x="3" y="9"/>
                  </a:lnTo>
                  <a:lnTo>
                    <a:pt x="12" y="5"/>
                  </a:lnTo>
                  <a:lnTo>
                    <a:pt x="19" y="2"/>
                  </a:lnTo>
                  <a:lnTo>
                    <a:pt x="27" y="0"/>
                  </a:lnTo>
                  <a:lnTo>
                    <a:pt x="34" y="0"/>
                  </a:lnTo>
                  <a:lnTo>
                    <a:pt x="41" y="0"/>
                  </a:lnTo>
                  <a:lnTo>
                    <a:pt x="50" y="2"/>
                  </a:lnTo>
                  <a:lnTo>
                    <a:pt x="57" y="7"/>
                  </a:lnTo>
                  <a:lnTo>
                    <a:pt x="60" y="14"/>
                  </a:lnTo>
                  <a:lnTo>
                    <a:pt x="57" y="21"/>
                  </a:lnTo>
                  <a:lnTo>
                    <a:pt x="53" y="24"/>
                  </a:lnTo>
                  <a:lnTo>
                    <a:pt x="48" y="26"/>
                  </a:lnTo>
                  <a:lnTo>
                    <a:pt x="41" y="26"/>
                  </a:lnTo>
                  <a:lnTo>
                    <a:pt x="36" y="28"/>
                  </a:lnTo>
                  <a:lnTo>
                    <a:pt x="27" y="28"/>
                  </a:lnTo>
                  <a:lnTo>
                    <a:pt x="19" y="28"/>
                  </a:lnTo>
                  <a:lnTo>
                    <a:pt x="15" y="26"/>
                  </a:lnTo>
                  <a:lnTo>
                    <a:pt x="10" y="26"/>
                  </a:lnTo>
                  <a:lnTo>
                    <a:pt x="0" y="21"/>
                  </a:lnTo>
                  <a:lnTo>
                    <a:pt x="0" y="17"/>
                  </a:lnTo>
                  <a:lnTo>
                    <a:pt x="0" y="12"/>
                  </a:lnTo>
                  <a:lnTo>
                    <a:pt x="0" y="12"/>
                  </a:lnTo>
                  <a:lnTo>
                    <a:pt x="0" y="12"/>
                  </a:lnTo>
                  <a:close/>
                </a:path>
              </a:pathLst>
            </a:custGeom>
            <a:solidFill>
              <a:srgbClr val="FFF2CC"/>
            </a:solidFill>
            <a:ln w="9525">
              <a:noFill/>
              <a:round/>
              <a:headEnd/>
              <a:tailEnd/>
            </a:ln>
          </p:spPr>
          <p:txBody>
            <a:bodyPr/>
            <a:lstStyle/>
            <a:p>
              <a:endParaRPr lang="en-AU"/>
            </a:p>
          </p:txBody>
        </p:sp>
        <p:sp>
          <p:nvSpPr>
            <p:cNvPr id="51636" name="Freeform 436"/>
            <p:cNvSpPr>
              <a:spLocks/>
            </p:cNvSpPr>
            <p:nvPr/>
          </p:nvSpPr>
          <p:spPr bwMode="auto">
            <a:xfrm>
              <a:off x="1284" y="-318"/>
              <a:ext cx="78" cy="24"/>
            </a:xfrm>
            <a:custGeom>
              <a:avLst/>
              <a:gdLst/>
              <a:ahLst/>
              <a:cxnLst>
                <a:cxn ang="0">
                  <a:pos x="0" y="7"/>
                </a:cxn>
                <a:cxn ang="0">
                  <a:pos x="2" y="5"/>
                </a:cxn>
                <a:cxn ang="0">
                  <a:pos x="7" y="5"/>
                </a:cxn>
                <a:cxn ang="0">
                  <a:pos x="14" y="2"/>
                </a:cxn>
                <a:cxn ang="0">
                  <a:pos x="26" y="2"/>
                </a:cxn>
                <a:cxn ang="0">
                  <a:pos x="35" y="0"/>
                </a:cxn>
                <a:cxn ang="0">
                  <a:pos x="47" y="0"/>
                </a:cxn>
                <a:cxn ang="0">
                  <a:pos x="57" y="0"/>
                </a:cxn>
                <a:cxn ang="0">
                  <a:pos x="66" y="0"/>
                </a:cxn>
                <a:cxn ang="0">
                  <a:pos x="71" y="0"/>
                </a:cxn>
                <a:cxn ang="0">
                  <a:pos x="76" y="5"/>
                </a:cxn>
                <a:cxn ang="0">
                  <a:pos x="78" y="7"/>
                </a:cxn>
                <a:cxn ang="0">
                  <a:pos x="78" y="9"/>
                </a:cxn>
                <a:cxn ang="0">
                  <a:pos x="78" y="14"/>
                </a:cxn>
                <a:cxn ang="0">
                  <a:pos x="73" y="21"/>
                </a:cxn>
                <a:cxn ang="0">
                  <a:pos x="66" y="21"/>
                </a:cxn>
                <a:cxn ang="0">
                  <a:pos x="59" y="21"/>
                </a:cxn>
                <a:cxn ang="0">
                  <a:pos x="52" y="21"/>
                </a:cxn>
                <a:cxn ang="0">
                  <a:pos x="42" y="24"/>
                </a:cxn>
                <a:cxn ang="0">
                  <a:pos x="35" y="24"/>
                </a:cxn>
                <a:cxn ang="0">
                  <a:pos x="26" y="24"/>
                </a:cxn>
                <a:cxn ang="0">
                  <a:pos x="16" y="24"/>
                </a:cxn>
                <a:cxn ang="0">
                  <a:pos x="12" y="24"/>
                </a:cxn>
                <a:cxn ang="0">
                  <a:pos x="4" y="16"/>
                </a:cxn>
                <a:cxn ang="0">
                  <a:pos x="2" y="12"/>
                </a:cxn>
                <a:cxn ang="0">
                  <a:pos x="0" y="7"/>
                </a:cxn>
                <a:cxn ang="0">
                  <a:pos x="0" y="7"/>
                </a:cxn>
                <a:cxn ang="0">
                  <a:pos x="0" y="7"/>
                </a:cxn>
              </a:cxnLst>
              <a:rect l="0" t="0" r="r" b="b"/>
              <a:pathLst>
                <a:path w="78" h="24">
                  <a:moveTo>
                    <a:pt x="0" y="7"/>
                  </a:moveTo>
                  <a:lnTo>
                    <a:pt x="2" y="5"/>
                  </a:lnTo>
                  <a:lnTo>
                    <a:pt x="7" y="5"/>
                  </a:lnTo>
                  <a:lnTo>
                    <a:pt x="14" y="2"/>
                  </a:lnTo>
                  <a:lnTo>
                    <a:pt x="26" y="2"/>
                  </a:lnTo>
                  <a:lnTo>
                    <a:pt x="35" y="0"/>
                  </a:lnTo>
                  <a:lnTo>
                    <a:pt x="47" y="0"/>
                  </a:lnTo>
                  <a:lnTo>
                    <a:pt x="57" y="0"/>
                  </a:lnTo>
                  <a:lnTo>
                    <a:pt x="66" y="0"/>
                  </a:lnTo>
                  <a:lnTo>
                    <a:pt x="71" y="0"/>
                  </a:lnTo>
                  <a:lnTo>
                    <a:pt x="76" y="5"/>
                  </a:lnTo>
                  <a:lnTo>
                    <a:pt x="78" y="7"/>
                  </a:lnTo>
                  <a:lnTo>
                    <a:pt x="78" y="9"/>
                  </a:lnTo>
                  <a:lnTo>
                    <a:pt x="78" y="14"/>
                  </a:lnTo>
                  <a:lnTo>
                    <a:pt x="73" y="21"/>
                  </a:lnTo>
                  <a:lnTo>
                    <a:pt x="66" y="21"/>
                  </a:lnTo>
                  <a:lnTo>
                    <a:pt x="59" y="21"/>
                  </a:lnTo>
                  <a:lnTo>
                    <a:pt x="52" y="21"/>
                  </a:lnTo>
                  <a:lnTo>
                    <a:pt x="42" y="24"/>
                  </a:lnTo>
                  <a:lnTo>
                    <a:pt x="35" y="24"/>
                  </a:lnTo>
                  <a:lnTo>
                    <a:pt x="26" y="24"/>
                  </a:lnTo>
                  <a:lnTo>
                    <a:pt x="16" y="24"/>
                  </a:lnTo>
                  <a:lnTo>
                    <a:pt x="12" y="24"/>
                  </a:lnTo>
                  <a:lnTo>
                    <a:pt x="4" y="16"/>
                  </a:lnTo>
                  <a:lnTo>
                    <a:pt x="2" y="12"/>
                  </a:lnTo>
                  <a:lnTo>
                    <a:pt x="0" y="7"/>
                  </a:lnTo>
                  <a:lnTo>
                    <a:pt x="0" y="7"/>
                  </a:lnTo>
                  <a:lnTo>
                    <a:pt x="0" y="7"/>
                  </a:lnTo>
                  <a:close/>
                </a:path>
              </a:pathLst>
            </a:custGeom>
            <a:solidFill>
              <a:srgbClr val="FFF2CC"/>
            </a:solidFill>
            <a:ln w="9525">
              <a:noFill/>
              <a:round/>
              <a:headEnd/>
              <a:tailEnd/>
            </a:ln>
          </p:spPr>
          <p:txBody>
            <a:bodyPr/>
            <a:lstStyle/>
            <a:p>
              <a:endParaRPr lang="en-AU"/>
            </a:p>
          </p:txBody>
        </p:sp>
        <p:sp>
          <p:nvSpPr>
            <p:cNvPr id="51637" name="Freeform 437"/>
            <p:cNvSpPr>
              <a:spLocks/>
            </p:cNvSpPr>
            <p:nvPr/>
          </p:nvSpPr>
          <p:spPr bwMode="auto">
            <a:xfrm>
              <a:off x="1758" y="-539"/>
              <a:ext cx="43" cy="26"/>
            </a:xfrm>
            <a:custGeom>
              <a:avLst/>
              <a:gdLst/>
              <a:ahLst/>
              <a:cxnLst>
                <a:cxn ang="0">
                  <a:pos x="0" y="5"/>
                </a:cxn>
                <a:cxn ang="0">
                  <a:pos x="0" y="2"/>
                </a:cxn>
                <a:cxn ang="0">
                  <a:pos x="5" y="2"/>
                </a:cxn>
                <a:cxn ang="0">
                  <a:pos x="12" y="0"/>
                </a:cxn>
                <a:cxn ang="0">
                  <a:pos x="22" y="0"/>
                </a:cxn>
                <a:cxn ang="0">
                  <a:pos x="29" y="0"/>
                </a:cxn>
                <a:cxn ang="0">
                  <a:pos x="38" y="5"/>
                </a:cxn>
                <a:cxn ang="0">
                  <a:pos x="43" y="9"/>
                </a:cxn>
                <a:cxn ang="0">
                  <a:pos x="43" y="14"/>
                </a:cxn>
                <a:cxn ang="0">
                  <a:pos x="43" y="19"/>
                </a:cxn>
                <a:cxn ang="0">
                  <a:pos x="36" y="24"/>
                </a:cxn>
                <a:cxn ang="0">
                  <a:pos x="29" y="26"/>
                </a:cxn>
                <a:cxn ang="0">
                  <a:pos x="22" y="26"/>
                </a:cxn>
                <a:cxn ang="0">
                  <a:pos x="12" y="21"/>
                </a:cxn>
                <a:cxn ang="0">
                  <a:pos x="5" y="14"/>
                </a:cxn>
                <a:cxn ang="0">
                  <a:pos x="3" y="7"/>
                </a:cxn>
                <a:cxn ang="0">
                  <a:pos x="0" y="5"/>
                </a:cxn>
                <a:cxn ang="0">
                  <a:pos x="0" y="5"/>
                </a:cxn>
              </a:cxnLst>
              <a:rect l="0" t="0" r="r" b="b"/>
              <a:pathLst>
                <a:path w="43" h="26">
                  <a:moveTo>
                    <a:pt x="0" y="5"/>
                  </a:moveTo>
                  <a:lnTo>
                    <a:pt x="0" y="2"/>
                  </a:lnTo>
                  <a:lnTo>
                    <a:pt x="5" y="2"/>
                  </a:lnTo>
                  <a:lnTo>
                    <a:pt x="12" y="0"/>
                  </a:lnTo>
                  <a:lnTo>
                    <a:pt x="22" y="0"/>
                  </a:lnTo>
                  <a:lnTo>
                    <a:pt x="29" y="0"/>
                  </a:lnTo>
                  <a:lnTo>
                    <a:pt x="38" y="5"/>
                  </a:lnTo>
                  <a:lnTo>
                    <a:pt x="43" y="9"/>
                  </a:lnTo>
                  <a:lnTo>
                    <a:pt x="43" y="14"/>
                  </a:lnTo>
                  <a:lnTo>
                    <a:pt x="43" y="19"/>
                  </a:lnTo>
                  <a:lnTo>
                    <a:pt x="36" y="24"/>
                  </a:lnTo>
                  <a:lnTo>
                    <a:pt x="29" y="26"/>
                  </a:lnTo>
                  <a:lnTo>
                    <a:pt x="22" y="26"/>
                  </a:lnTo>
                  <a:lnTo>
                    <a:pt x="12" y="21"/>
                  </a:lnTo>
                  <a:lnTo>
                    <a:pt x="5" y="14"/>
                  </a:lnTo>
                  <a:lnTo>
                    <a:pt x="3" y="7"/>
                  </a:lnTo>
                  <a:lnTo>
                    <a:pt x="0" y="5"/>
                  </a:lnTo>
                  <a:lnTo>
                    <a:pt x="0" y="5"/>
                  </a:lnTo>
                  <a:close/>
                </a:path>
              </a:pathLst>
            </a:custGeom>
            <a:solidFill>
              <a:srgbClr val="FFF2CC"/>
            </a:solidFill>
            <a:ln w="9525">
              <a:noFill/>
              <a:round/>
              <a:headEnd/>
              <a:tailEnd/>
            </a:ln>
          </p:spPr>
          <p:txBody>
            <a:bodyPr/>
            <a:lstStyle/>
            <a:p>
              <a:endParaRPr lang="en-AU"/>
            </a:p>
          </p:txBody>
        </p:sp>
        <p:sp>
          <p:nvSpPr>
            <p:cNvPr id="51638" name="Freeform 438"/>
            <p:cNvSpPr>
              <a:spLocks/>
            </p:cNvSpPr>
            <p:nvPr/>
          </p:nvSpPr>
          <p:spPr bwMode="auto">
            <a:xfrm>
              <a:off x="460" y="1290"/>
              <a:ext cx="195" cy="943"/>
            </a:xfrm>
            <a:custGeom>
              <a:avLst/>
              <a:gdLst/>
              <a:ahLst/>
              <a:cxnLst>
                <a:cxn ang="0">
                  <a:pos x="157" y="929"/>
                </a:cxn>
                <a:cxn ang="0">
                  <a:pos x="0" y="12"/>
                </a:cxn>
                <a:cxn ang="0">
                  <a:pos x="45" y="0"/>
                </a:cxn>
                <a:cxn ang="0">
                  <a:pos x="86" y="33"/>
                </a:cxn>
                <a:cxn ang="0">
                  <a:pos x="195" y="943"/>
                </a:cxn>
                <a:cxn ang="0">
                  <a:pos x="157" y="929"/>
                </a:cxn>
                <a:cxn ang="0">
                  <a:pos x="157" y="929"/>
                </a:cxn>
              </a:cxnLst>
              <a:rect l="0" t="0" r="r" b="b"/>
              <a:pathLst>
                <a:path w="195" h="943">
                  <a:moveTo>
                    <a:pt x="157" y="929"/>
                  </a:moveTo>
                  <a:lnTo>
                    <a:pt x="0" y="12"/>
                  </a:lnTo>
                  <a:lnTo>
                    <a:pt x="45" y="0"/>
                  </a:lnTo>
                  <a:lnTo>
                    <a:pt x="86" y="33"/>
                  </a:lnTo>
                  <a:lnTo>
                    <a:pt x="195" y="943"/>
                  </a:lnTo>
                  <a:lnTo>
                    <a:pt x="157" y="929"/>
                  </a:lnTo>
                  <a:lnTo>
                    <a:pt x="157" y="929"/>
                  </a:lnTo>
                  <a:close/>
                </a:path>
              </a:pathLst>
            </a:custGeom>
            <a:solidFill>
              <a:srgbClr val="B38759"/>
            </a:solidFill>
            <a:ln w="9525">
              <a:noFill/>
              <a:round/>
              <a:headEnd/>
              <a:tailEnd/>
            </a:ln>
          </p:spPr>
          <p:txBody>
            <a:bodyPr/>
            <a:lstStyle/>
            <a:p>
              <a:endParaRPr lang="en-AU"/>
            </a:p>
          </p:txBody>
        </p:sp>
        <p:sp>
          <p:nvSpPr>
            <p:cNvPr id="51639" name="Freeform 439"/>
            <p:cNvSpPr>
              <a:spLocks/>
            </p:cNvSpPr>
            <p:nvPr/>
          </p:nvSpPr>
          <p:spPr bwMode="auto">
            <a:xfrm>
              <a:off x="97" y="998"/>
              <a:ext cx="712" cy="482"/>
            </a:xfrm>
            <a:custGeom>
              <a:avLst/>
              <a:gdLst/>
              <a:ahLst/>
              <a:cxnLst>
                <a:cxn ang="0">
                  <a:pos x="24" y="42"/>
                </a:cxn>
                <a:cxn ang="0">
                  <a:pos x="712" y="0"/>
                </a:cxn>
                <a:cxn ang="0">
                  <a:pos x="700" y="356"/>
                </a:cxn>
                <a:cxn ang="0">
                  <a:pos x="0" y="482"/>
                </a:cxn>
                <a:cxn ang="0">
                  <a:pos x="0" y="434"/>
                </a:cxn>
                <a:cxn ang="0">
                  <a:pos x="679" y="332"/>
                </a:cxn>
                <a:cxn ang="0">
                  <a:pos x="686" y="33"/>
                </a:cxn>
                <a:cxn ang="0">
                  <a:pos x="29" y="78"/>
                </a:cxn>
                <a:cxn ang="0">
                  <a:pos x="24" y="42"/>
                </a:cxn>
                <a:cxn ang="0">
                  <a:pos x="24" y="42"/>
                </a:cxn>
              </a:cxnLst>
              <a:rect l="0" t="0" r="r" b="b"/>
              <a:pathLst>
                <a:path w="712" h="482">
                  <a:moveTo>
                    <a:pt x="24" y="42"/>
                  </a:moveTo>
                  <a:lnTo>
                    <a:pt x="712" y="0"/>
                  </a:lnTo>
                  <a:lnTo>
                    <a:pt x="700" y="356"/>
                  </a:lnTo>
                  <a:lnTo>
                    <a:pt x="0" y="482"/>
                  </a:lnTo>
                  <a:lnTo>
                    <a:pt x="0" y="434"/>
                  </a:lnTo>
                  <a:lnTo>
                    <a:pt x="679" y="332"/>
                  </a:lnTo>
                  <a:lnTo>
                    <a:pt x="686" y="33"/>
                  </a:lnTo>
                  <a:lnTo>
                    <a:pt x="29" y="78"/>
                  </a:lnTo>
                  <a:lnTo>
                    <a:pt x="24" y="42"/>
                  </a:lnTo>
                  <a:lnTo>
                    <a:pt x="24" y="42"/>
                  </a:lnTo>
                  <a:close/>
                </a:path>
              </a:pathLst>
            </a:custGeom>
            <a:solidFill>
              <a:srgbClr val="000000"/>
            </a:solidFill>
            <a:ln w="9525">
              <a:noFill/>
              <a:round/>
              <a:headEnd/>
              <a:tailEnd/>
            </a:ln>
          </p:spPr>
          <p:txBody>
            <a:bodyPr/>
            <a:lstStyle/>
            <a:p>
              <a:endParaRPr lang="en-AU"/>
            </a:p>
          </p:txBody>
        </p:sp>
        <p:sp>
          <p:nvSpPr>
            <p:cNvPr id="51640" name="Freeform 440"/>
            <p:cNvSpPr>
              <a:spLocks/>
            </p:cNvSpPr>
            <p:nvPr/>
          </p:nvSpPr>
          <p:spPr bwMode="auto">
            <a:xfrm>
              <a:off x="396" y="1192"/>
              <a:ext cx="268" cy="970"/>
            </a:xfrm>
            <a:custGeom>
              <a:avLst/>
              <a:gdLst/>
              <a:ahLst/>
              <a:cxnLst>
                <a:cxn ang="0">
                  <a:pos x="0" y="0"/>
                </a:cxn>
                <a:cxn ang="0">
                  <a:pos x="190" y="970"/>
                </a:cxn>
                <a:cxn ang="0">
                  <a:pos x="228" y="970"/>
                </a:cxn>
                <a:cxn ang="0">
                  <a:pos x="268" y="955"/>
                </a:cxn>
                <a:cxn ang="0">
                  <a:pos x="259" y="865"/>
                </a:cxn>
                <a:cxn ang="0">
                  <a:pos x="242" y="934"/>
                </a:cxn>
                <a:cxn ang="0">
                  <a:pos x="211" y="934"/>
                </a:cxn>
                <a:cxn ang="0">
                  <a:pos x="26" y="5"/>
                </a:cxn>
                <a:cxn ang="0">
                  <a:pos x="0" y="0"/>
                </a:cxn>
                <a:cxn ang="0">
                  <a:pos x="0" y="0"/>
                </a:cxn>
              </a:cxnLst>
              <a:rect l="0" t="0" r="r" b="b"/>
              <a:pathLst>
                <a:path w="268" h="970">
                  <a:moveTo>
                    <a:pt x="0" y="0"/>
                  </a:moveTo>
                  <a:lnTo>
                    <a:pt x="190" y="970"/>
                  </a:lnTo>
                  <a:lnTo>
                    <a:pt x="228" y="970"/>
                  </a:lnTo>
                  <a:lnTo>
                    <a:pt x="268" y="955"/>
                  </a:lnTo>
                  <a:lnTo>
                    <a:pt x="259" y="865"/>
                  </a:lnTo>
                  <a:lnTo>
                    <a:pt x="242" y="934"/>
                  </a:lnTo>
                  <a:lnTo>
                    <a:pt x="211" y="934"/>
                  </a:lnTo>
                  <a:lnTo>
                    <a:pt x="26" y="5"/>
                  </a:lnTo>
                  <a:lnTo>
                    <a:pt x="0" y="0"/>
                  </a:lnTo>
                  <a:lnTo>
                    <a:pt x="0" y="0"/>
                  </a:lnTo>
                  <a:close/>
                </a:path>
              </a:pathLst>
            </a:custGeom>
            <a:solidFill>
              <a:srgbClr val="000000"/>
            </a:solidFill>
            <a:ln w="9525">
              <a:noFill/>
              <a:round/>
              <a:headEnd/>
              <a:tailEnd/>
            </a:ln>
          </p:spPr>
          <p:txBody>
            <a:bodyPr/>
            <a:lstStyle/>
            <a:p>
              <a:endParaRPr lang="en-AU"/>
            </a:p>
          </p:txBody>
        </p:sp>
        <p:sp>
          <p:nvSpPr>
            <p:cNvPr id="51641" name="Freeform 441"/>
            <p:cNvSpPr>
              <a:spLocks/>
            </p:cNvSpPr>
            <p:nvPr/>
          </p:nvSpPr>
          <p:spPr bwMode="auto">
            <a:xfrm>
              <a:off x="138" y="1173"/>
              <a:ext cx="574" cy="126"/>
            </a:xfrm>
            <a:custGeom>
              <a:avLst/>
              <a:gdLst/>
              <a:ahLst/>
              <a:cxnLst>
                <a:cxn ang="0">
                  <a:pos x="4" y="88"/>
                </a:cxn>
                <a:cxn ang="0">
                  <a:pos x="517" y="48"/>
                </a:cxn>
                <a:cxn ang="0">
                  <a:pos x="474" y="19"/>
                </a:cxn>
                <a:cxn ang="0">
                  <a:pos x="507" y="0"/>
                </a:cxn>
                <a:cxn ang="0">
                  <a:pos x="574" y="43"/>
                </a:cxn>
                <a:cxn ang="0">
                  <a:pos x="574" y="69"/>
                </a:cxn>
                <a:cxn ang="0">
                  <a:pos x="0" y="126"/>
                </a:cxn>
                <a:cxn ang="0">
                  <a:pos x="4" y="88"/>
                </a:cxn>
                <a:cxn ang="0">
                  <a:pos x="4" y="88"/>
                </a:cxn>
              </a:cxnLst>
              <a:rect l="0" t="0" r="r" b="b"/>
              <a:pathLst>
                <a:path w="574" h="126">
                  <a:moveTo>
                    <a:pt x="4" y="88"/>
                  </a:moveTo>
                  <a:lnTo>
                    <a:pt x="517" y="48"/>
                  </a:lnTo>
                  <a:lnTo>
                    <a:pt x="474" y="19"/>
                  </a:lnTo>
                  <a:lnTo>
                    <a:pt x="507" y="0"/>
                  </a:lnTo>
                  <a:lnTo>
                    <a:pt x="574" y="43"/>
                  </a:lnTo>
                  <a:lnTo>
                    <a:pt x="574" y="69"/>
                  </a:lnTo>
                  <a:lnTo>
                    <a:pt x="0" y="126"/>
                  </a:lnTo>
                  <a:lnTo>
                    <a:pt x="4" y="88"/>
                  </a:lnTo>
                  <a:lnTo>
                    <a:pt x="4" y="88"/>
                  </a:lnTo>
                  <a:close/>
                </a:path>
              </a:pathLst>
            </a:custGeom>
            <a:solidFill>
              <a:srgbClr val="000000"/>
            </a:solidFill>
            <a:ln w="9525">
              <a:noFill/>
              <a:round/>
              <a:headEnd/>
              <a:tailEnd/>
            </a:ln>
          </p:spPr>
          <p:txBody>
            <a:bodyPr/>
            <a:lstStyle/>
            <a:p>
              <a:endParaRPr lang="en-AU"/>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ChangeArrowheads="1"/>
          </p:cNvSpPr>
          <p:nvPr/>
        </p:nvSpPr>
        <p:spPr bwMode="auto">
          <a:xfrm>
            <a:off x="1908175" y="0"/>
            <a:ext cx="5486400" cy="765175"/>
          </a:xfrm>
          <a:prstGeom prst="rect">
            <a:avLst/>
          </a:prstGeom>
          <a:noFill/>
          <a:ln w="9525">
            <a:noFill/>
            <a:miter lim="800000"/>
            <a:headEnd/>
            <a:tailEnd/>
          </a:ln>
          <a:effectLst/>
        </p:spPr>
        <p:txBody>
          <a:bodyPr lIns="92075" tIns="46038" rIns="92075" bIns="46038" anchor="ctr"/>
          <a:lstStyle/>
          <a:p>
            <a:pPr algn="ctr" eaLnBrk="1" hangingPunct="1"/>
            <a:r>
              <a:rPr lang="en-US" sz="3600" b="1">
                <a:solidFill>
                  <a:srgbClr val="FFA74F"/>
                </a:solidFill>
                <a:effectLst>
                  <a:outerShdw blurRad="38100" dist="38100" dir="2700000" algn="tl">
                    <a:srgbClr val="000000"/>
                  </a:outerShdw>
                </a:effectLst>
                <a:latin typeface="Comic Sans MS" pitchFamily="66" charset="0"/>
              </a:rPr>
              <a:t>Articles</a:t>
            </a:r>
            <a:endParaRPr lang="en-AU" sz="3600" b="1">
              <a:solidFill>
                <a:srgbClr val="FFA74F"/>
              </a:solidFill>
              <a:effectLst>
                <a:outerShdw blurRad="38100" dist="38100" dir="2700000" algn="tl">
                  <a:srgbClr val="000000"/>
                </a:outerShdw>
              </a:effectLst>
              <a:latin typeface="Comic Sans MS" pitchFamily="66" charset="0"/>
            </a:endParaRPr>
          </a:p>
        </p:txBody>
      </p:sp>
      <p:sp>
        <p:nvSpPr>
          <p:cNvPr id="19462" name="Text Box 6"/>
          <p:cNvSpPr txBox="1">
            <a:spLocks noChangeArrowheads="1"/>
          </p:cNvSpPr>
          <p:nvPr/>
        </p:nvSpPr>
        <p:spPr bwMode="auto">
          <a:xfrm>
            <a:off x="539750" y="836613"/>
            <a:ext cx="8135938" cy="5822950"/>
          </a:xfrm>
          <a:prstGeom prst="rect">
            <a:avLst/>
          </a:prstGeom>
          <a:noFill/>
          <a:ln w="9525">
            <a:noFill/>
            <a:miter lim="800000"/>
            <a:headEnd/>
            <a:tailEnd/>
          </a:ln>
          <a:effectLst/>
        </p:spPr>
        <p:txBody>
          <a:bodyPr>
            <a:spAutoFit/>
          </a:bodyPr>
          <a:lstStyle/>
          <a:p>
            <a:pPr>
              <a:spcBef>
                <a:spcPct val="50000"/>
              </a:spcBef>
            </a:pPr>
            <a:r>
              <a:rPr lang="en-US" sz="2000">
                <a:solidFill>
                  <a:srgbClr val="FFFFCC"/>
                </a:solidFill>
                <a:latin typeface="Comic Sans MS" pitchFamily="66" charset="0"/>
              </a:rPr>
              <a:t>There are two kinds of articles: the</a:t>
            </a:r>
            <a:r>
              <a:rPr lang="en-US" sz="2000" i="1">
                <a:solidFill>
                  <a:srgbClr val="FFFFCC"/>
                </a:solidFill>
                <a:latin typeface="Comic Sans MS" pitchFamily="66" charset="0"/>
              </a:rPr>
              <a:t> definite article “</a:t>
            </a:r>
            <a:r>
              <a:rPr lang="en-US" sz="2000" b="1" i="1">
                <a:solidFill>
                  <a:srgbClr val="FFFFCC"/>
                </a:solidFill>
                <a:latin typeface="Comic Sans MS" pitchFamily="66" charset="0"/>
              </a:rPr>
              <a:t>the”</a:t>
            </a:r>
            <a:r>
              <a:rPr lang="en-US" sz="2000" i="1">
                <a:solidFill>
                  <a:srgbClr val="FFFFCC"/>
                </a:solidFill>
                <a:latin typeface="Comic Sans MS" pitchFamily="66" charset="0"/>
              </a:rPr>
              <a:t> </a:t>
            </a:r>
            <a:r>
              <a:rPr lang="en-US" sz="2000">
                <a:solidFill>
                  <a:srgbClr val="FFFFCC"/>
                </a:solidFill>
                <a:latin typeface="Comic Sans MS" pitchFamily="66" charset="0"/>
              </a:rPr>
              <a:t>and the</a:t>
            </a:r>
            <a:r>
              <a:rPr lang="en-US" sz="2000" i="1">
                <a:solidFill>
                  <a:srgbClr val="FFFFCC"/>
                </a:solidFill>
                <a:latin typeface="Comic Sans MS" pitchFamily="66" charset="0"/>
              </a:rPr>
              <a:t> indefinite article “</a:t>
            </a:r>
            <a:r>
              <a:rPr lang="en-US" sz="2000" b="1" i="1">
                <a:solidFill>
                  <a:srgbClr val="FFFFCC"/>
                </a:solidFill>
                <a:latin typeface="Comic Sans MS" pitchFamily="66" charset="0"/>
              </a:rPr>
              <a:t>a / an” </a:t>
            </a:r>
          </a:p>
          <a:p>
            <a:pPr>
              <a:spcBef>
                <a:spcPct val="50000"/>
              </a:spcBef>
            </a:pPr>
            <a:r>
              <a:rPr lang="en-US" sz="2000">
                <a:solidFill>
                  <a:srgbClr val="FFFFCC"/>
                </a:solidFill>
                <a:latin typeface="Comic Sans MS" pitchFamily="66" charset="0"/>
              </a:rPr>
              <a:t>The prime function of articles is to signal that a noun is to follow sooner or later. </a:t>
            </a:r>
          </a:p>
          <a:p>
            <a:pPr>
              <a:spcBef>
                <a:spcPct val="50000"/>
              </a:spcBef>
            </a:pPr>
            <a:r>
              <a:rPr lang="en-US" sz="2000">
                <a:solidFill>
                  <a:srgbClr val="FFFFCC"/>
                </a:solidFill>
                <a:latin typeface="Comic Sans MS" pitchFamily="66" charset="0"/>
              </a:rPr>
              <a:t>	Eg the brown fox</a:t>
            </a:r>
          </a:p>
          <a:p>
            <a:pPr>
              <a:spcBef>
                <a:spcPct val="50000"/>
              </a:spcBef>
            </a:pPr>
            <a:r>
              <a:rPr lang="en-US" sz="2000">
                <a:solidFill>
                  <a:srgbClr val="FFFFCC"/>
                </a:solidFill>
                <a:latin typeface="Comic Sans MS" pitchFamily="66" charset="0"/>
              </a:rPr>
              <a:t>	     the proverbially quick brown fox</a:t>
            </a:r>
          </a:p>
          <a:p>
            <a:pPr>
              <a:spcBef>
                <a:spcPct val="50000"/>
              </a:spcBef>
            </a:pPr>
            <a:r>
              <a:rPr lang="en-US" sz="2000">
                <a:solidFill>
                  <a:srgbClr val="FFFFCC"/>
                </a:solidFill>
                <a:latin typeface="Comic Sans MS" pitchFamily="66" charset="0"/>
              </a:rPr>
              <a:t>	     a sports car</a:t>
            </a:r>
          </a:p>
          <a:p>
            <a:pPr>
              <a:spcBef>
                <a:spcPct val="50000"/>
              </a:spcBef>
            </a:pPr>
            <a:r>
              <a:rPr lang="en-US" sz="2000">
                <a:solidFill>
                  <a:srgbClr val="FFFFCC"/>
                </a:solidFill>
                <a:latin typeface="Comic Sans MS" pitchFamily="66" charset="0"/>
              </a:rPr>
              <a:t>	     an expensive state-of-the-art sports car.</a:t>
            </a:r>
          </a:p>
          <a:p>
            <a:endParaRPr lang="en-US" i="1">
              <a:solidFill>
                <a:srgbClr val="FFFFCC"/>
              </a:solidFill>
            </a:endParaRPr>
          </a:p>
          <a:p>
            <a:endParaRPr lang="en-US" sz="2000" i="1">
              <a:solidFill>
                <a:srgbClr val="FFFFCC"/>
              </a:solidFill>
              <a:latin typeface="Comic Sans MS" pitchFamily="66" charset="0"/>
            </a:endParaRPr>
          </a:p>
          <a:p>
            <a:endParaRPr lang="en-US" sz="2000" i="1" u="sng">
              <a:solidFill>
                <a:srgbClr val="FFFFCC"/>
              </a:solidFill>
              <a:latin typeface="Comic Sans MS" pitchFamily="66" charset="0"/>
            </a:endParaRPr>
          </a:p>
          <a:p>
            <a:endParaRPr lang="en-US" sz="2000" i="1" u="sng">
              <a:solidFill>
                <a:srgbClr val="FFFFCC"/>
              </a:solidFill>
              <a:latin typeface="Comic Sans MS" pitchFamily="66" charset="0"/>
            </a:endParaRPr>
          </a:p>
          <a:p>
            <a:r>
              <a:rPr lang="en-US" sz="2000" i="1" u="sng">
                <a:solidFill>
                  <a:srgbClr val="FFFFCC"/>
                </a:solidFill>
                <a:latin typeface="Comic Sans MS" pitchFamily="66" charset="0"/>
              </a:rPr>
              <a:t>A or AN</a:t>
            </a:r>
          </a:p>
          <a:p>
            <a:endParaRPr lang="en-US" sz="800" i="1">
              <a:solidFill>
                <a:srgbClr val="FFFFCC"/>
              </a:solidFill>
              <a:latin typeface="Comic Sans MS" pitchFamily="66" charset="0"/>
            </a:endParaRPr>
          </a:p>
          <a:p>
            <a:r>
              <a:rPr lang="en-US" sz="2000" i="1">
                <a:solidFill>
                  <a:srgbClr val="FFFFCC"/>
                </a:solidFill>
                <a:latin typeface="Comic Sans MS" pitchFamily="66" charset="0"/>
              </a:rPr>
              <a:t>A is used before words beginning with a consonant SOUND and AN before words beginning with a vowel SOUND. Therefore it is “an hour”  but “a once in a lift time experience”.</a:t>
            </a:r>
            <a:endParaRPr lang="en-US" sz="2000">
              <a:solidFill>
                <a:srgbClr val="FFFFCC"/>
              </a:solidFill>
              <a:latin typeface="Comic Sans MS" pitchFamily="66" charset="0"/>
            </a:endParaRPr>
          </a:p>
        </p:txBody>
      </p:sp>
      <p:pic>
        <p:nvPicPr>
          <p:cNvPr id="19463" name="Picture 7" descr="j0084250"/>
          <p:cNvPicPr>
            <a:picLocks noChangeAspect="1" noChangeArrowheads="1"/>
          </p:cNvPicPr>
          <p:nvPr/>
        </p:nvPicPr>
        <p:blipFill>
          <a:blip r:embed="rId2" cstate="print"/>
          <a:srcRect/>
          <a:stretch>
            <a:fillRect/>
          </a:stretch>
        </p:blipFill>
        <p:spPr bwMode="auto">
          <a:xfrm>
            <a:off x="6588125" y="2276475"/>
            <a:ext cx="2160588" cy="1333500"/>
          </a:xfrm>
          <a:prstGeom prst="rect">
            <a:avLst/>
          </a:prstGeom>
          <a:noFill/>
        </p:spPr>
      </p:pic>
      <p:pic>
        <p:nvPicPr>
          <p:cNvPr id="19464" name="Picture 8" descr="tn00552_"/>
          <p:cNvPicPr>
            <a:picLocks noChangeAspect="1" noChangeArrowheads="1"/>
          </p:cNvPicPr>
          <p:nvPr/>
        </p:nvPicPr>
        <p:blipFill>
          <a:blip r:embed="rId3" cstate="print"/>
          <a:srcRect/>
          <a:stretch>
            <a:fillRect/>
          </a:stretch>
        </p:blipFill>
        <p:spPr bwMode="auto">
          <a:xfrm>
            <a:off x="5219700" y="4276725"/>
            <a:ext cx="2592388" cy="1001713"/>
          </a:xfrm>
          <a:prstGeom prst="rect">
            <a:avLst/>
          </a:prstGeom>
          <a:noFill/>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9&quot;&gt;&lt;property id=&quot;20148&quot; value=&quot;5&quot;/&gt;&lt;property id=&quot;20300&quot; value=&quot;Slide 5&quot;/&gt;&lt;property id=&quot;20307&quot; value=&quot;291&quot;/&gt;&lt;/object&gt;&lt;object type=&quot;3&quot; unique_id=&quot;10010&quot;&gt;&lt;property id=&quot;20148&quot; value=&quot;5&quot;/&gt;&lt;property id=&quot;20300&quot; value=&quot;Slide 6&quot;/&gt;&lt;property id=&quot;20307&quot; value=&quot;256&quot;/&gt;&lt;/object&gt;&lt;object type=&quot;3&quot; unique_id=&quot;10011&quot;&gt;&lt;property id=&quot;20148&quot; value=&quot;5&quot;/&gt;&lt;property id=&quot;20300&quot; value=&quot;Slide 7&quot;/&gt;&lt;property id=&quot;20307&quot; value=&quot;257&quot;/&gt;&lt;/object&gt;&lt;object type=&quot;3&quot; unique_id=&quot;10012&quot;&gt;&lt;property id=&quot;20148&quot; value=&quot;5&quot;/&gt;&lt;property id=&quot;20300&quot; value=&quot;Slide 8&quot;/&gt;&lt;property id=&quot;20307&quot; value=&quot;283&quot;/&gt;&lt;/object&gt;&lt;object type=&quot;3&quot; unique_id=&quot;10013&quot;&gt;&lt;property id=&quot;20148&quot; value=&quot;5&quot;/&gt;&lt;property id=&quot;20300&quot; value=&quot;Slide 9&quot;/&gt;&lt;property id=&quot;20307&quot; value=&quot;284&quot;/&gt;&lt;/object&gt;&lt;object type=&quot;3&quot; unique_id=&quot;10015&quot;&gt;&lt;property id=&quot;20148&quot; value=&quot;5&quot;/&gt;&lt;property id=&quot;20300&quot; value=&quot;Slide 10&quot;/&gt;&lt;property id=&quot;20307&quot; value=&quot;258&quot;/&gt;&lt;/object&gt;&lt;object type=&quot;3&quot; unique_id=&quot;10016&quot;&gt;&lt;property id=&quot;20148&quot; value=&quot;5&quot;/&gt;&lt;property id=&quot;20300&quot; value=&quot;Slide 11&quot;/&gt;&lt;property id=&quot;20307&quot; value=&quot;259&quot;/&gt;&lt;/object&gt;&lt;object type=&quot;3&quot; unique_id=&quot;10017&quot;&gt;&lt;property id=&quot;20148&quot; value=&quot;5&quot;/&gt;&lt;property id=&quot;20300&quot; value=&quot;Slide 12&quot;/&gt;&lt;property id=&quot;20307&quot; value=&quot;260&quot;/&gt;&lt;/object&gt;&lt;object type=&quot;3&quot; unique_id=&quot;10018&quot;&gt;&lt;property id=&quot;20148&quot; value=&quot;5&quot;/&gt;&lt;property id=&quot;20300&quot; value=&quot;Slide 13&quot;/&gt;&lt;property id=&quot;20307&quot; value=&quot;261&quot;/&gt;&lt;/object&gt;&lt;object type=&quot;3&quot; unique_id=&quot;10019&quot;&gt;&lt;property id=&quot;20148&quot; value=&quot;5&quot;/&gt;&lt;property id=&quot;20300&quot; value=&quot;Slide 14&quot;/&gt;&lt;property id=&quot;20307&quot; value=&quot;262&quot;/&gt;&lt;/object&gt;&lt;object type=&quot;3&quot; unique_id=&quot;10021&quot;&gt;&lt;property id=&quot;20148&quot; value=&quot;5&quot;/&gt;&lt;property id=&quot;20300&quot; value=&quot;Slide 15&quot;/&gt;&lt;property id=&quot;20307&quot; value=&quot;264&quot;/&gt;&lt;/object&gt;&lt;object type=&quot;3&quot; unique_id=&quot;10022&quot;&gt;&lt;property id=&quot;20148&quot; value=&quot;5&quot;/&gt;&lt;property id=&quot;20300&quot; value=&quot;Slide 16&quot;/&gt;&lt;property id=&quot;20307&quot; value=&quot;266&quot;/&gt;&lt;/object&gt;&lt;object type=&quot;3&quot; unique_id=&quot;10024&quot;&gt;&lt;property id=&quot;20148&quot; value=&quot;5&quot;/&gt;&lt;property id=&quot;20300&quot; value=&quot;Slide 17&quot;/&gt;&lt;property id=&quot;20307&quot; value=&quot;272&quot;/&gt;&lt;/object&gt;&lt;object type=&quot;3&quot; unique_id=&quot;10025&quot;&gt;&lt;property id=&quot;20148&quot; value=&quot;5&quot;/&gt;&lt;property id=&quot;20300&quot; value=&quot;Slide 18&quot;/&gt;&lt;property id=&quot;20307&quot; value=&quot;271&quot;/&gt;&lt;/object&gt;&lt;object type=&quot;3&quot; unique_id=&quot;10026&quot;&gt;&lt;property id=&quot;20148&quot; value=&quot;5&quot;/&gt;&lt;property id=&quot;20300&quot; value=&quot;Slide 19&quot;/&gt;&lt;property id=&quot;20307&quot; value=&quot;273&quot;/&gt;&lt;/object&gt;&lt;object type=&quot;3&quot; unique_id=&quot;10028&quot;&gt;&lt;property id=&quot;20148&quot; value=&quot;5&quot;/&gt;&lt;property id=&quot;20300&quot; value=&quot;Slide 20&quot;/&gt;&lt;property id=&quot;20307&quot; value=&quot;268&quot;/&gt;&lt;/object&gt;&lt;object type=&quot;3&quot; unique_id=&quot;10029&quot;&gt;&lt;property id=&quot;20148&quot; value=&quot;5&quot;/&gt;&lt;property id=&quot;20300&quot; value=&quot;Slide 21&quot;/&gt;&lt;property id=&quot;20307&quot; value=&quot;270&quot;/&gt;&lt;/object&gt;&lt;object type=&quot;3&quot; unique_id=&quot;10032&quot;&gt;&lt;property id=&quot;20148&quot; value=&quot;5&quot;/&gt;&lt;property id=&quot;20300&quot; value=&quot;Slide 22&quot;/&gt;&lt;property id=&quot;20307&quot; value=&quot;274&quot;/&gt;&lt;/object&gt;&lt;object type=&quot;3&quot; unique_id=&quot;10033&quot;&gt;&lt;property id=&quot;20148&quot; value=&quot;5&quot;/&gt;&lt;property id=&quot;20300&quot; value=&quot;Slide 23&quot;/&gt;&lt;property id=&quot;20307&quot; value=&quot;288&quot;/&gt;&lt;/object&gt;&lt;object type=&quot;3&quot; unique_id=&quot;10034&quot;&gt;&lt;property id=&quot;20148&quot; value=&quot;5&quot;/&gt;&lt;property id=&quot;20300&quot; value=&quot;Slide 24&quot;/&gt;&lt;property id=&quot;20307&quot; value=&quot;275&quot;/&gt;&lt;/object&gt;&lt;object type=&quot;3&quot; unique_id=&quot;10038&quot;&gt;&lt;property id=&quot;20148&quot; value=&quot;5&quot;/&gt;&lt;property id=&quot;20300&quot; value=&quot;Slide 25&quot;/&gt;&lt;property id=&quot;20307&quot; value=&quot;277&quot;/&gt;&lt;/object&gt;&lt;object type=&quot;3&quot; unique_id=&quot;10039&quot;&gt;&lt;property id=&quot;20148&quot; value=&quot;5&quot;/&gt;&lt;property id=&quot;20300&quot; value=&quot;Slide 26&quot;/&gt;&lt;property id=&quot;20307&quot; value=&quot;278&quot;/&gt;&lt;/object&gt;&lt;object type=&quot;3&quot; unique_id=&quot;10041&quot;&gt;&lt;property id=&quot;20148&quot; value=&quot;5&quot;/&gt;&lt;property id=&quot;20300&quot; value=&quot;Slide 27&quot;/&gt;&lt;property id=&quot;20307&quot; value=&quot;279&quot;/&gt;&lt;/object&gt;&lt;object type=&quot;3&quot; unique_id=&quot;10042&quot;&gt;&lt;property id=&quot;20148&quot; value=&quot;5&quot;/&gt;&lt;property id=&quot;20300&quot; value=&quot;Slide 28&quot;/&gt;&lt;property id=&quot;20307&quot; value=&quot;280&quot;/&gt;&lt;/object&gt;&lt;object type=&quot;3&quot; unique_id=&quot;10043&quot;&gt;&lt;property id=&quot;20148&quot; value=&quot;5&quot;/&gt;&lt;property id=&quot;20300&quot; value=&quot;Slide 29&quot;/&gt;&lt;property id=&quot;20307&quot; value=&quot;305&quot;/&gt;&lt;/object&gt;&lt;object type=&quot;3&quot; unique_id=&quot;10044&quot;&gt;&lt;property id=&quot;20148&quot; value=&quot;5&quot;/&gt;&lt;property id=&quot;20300&quot; value=&quot;Slide 30&quot;/&gt;&lt;property id=&quot;20307&quot; value=&quot;286&quot;/&gt;&lt;/object&gt;&lt;object type=&quot;3&quot; unique_id=&quot;10045&quot;&gt;&lt;property id=&quot;20148&quot; value=&quot;5&quot;/&gt;&lt;property id=&quot;20300&quot; value=&quot;Slide 31&quot;/&gt;&lt;property id=&quot;20307&quot; value=&quot;287&quot;/&gt;&lt;/object&gt;&lt;object type=&quot;3&quot; unique_id=&quot;10046&quot;&gt;&lt;property id=&quot;20148&quot; value=&quot;5&quot;/&gt;&lt;property id=&quot;20300&quot; value=&quot;Slide 32&quot;/&gt;&lt;property id=&quot;20307&quot; value=&quot;299&quot;/&gt;&lt;/object&gt;&lt;object type=&quot;3&quot; unique_id=&quot;10047&quot;&gt;&lt;property id=&quot;20148&quot; value=&quot;5&quot;/&gt;&lt;property id=&quot;20300&quot; value=&quot;Slide 34&quot;/&gt;&lt;property id=&quot;20307&quot; value=&quot;302&quot;/&gt;&lt;/object&gt;&lt;object type=&quot;3&quot; unique_id=&quot;10048&quot;&gt;&lt;property id=&quot;20148&quot; value=&quot;5&quot;/&gt;&lt;property id=&quot;20300&quot; value=&quot;Slide 35&quot;/&gt;&lt;property id=&quot;20307&quot; value=&quot;303&quot;/&gt;&lt;/object&gt;&lt;object type=&quot;3&quot; unique_id=&quot;10049&quot;&gt;&lt;property id=&quot;20148&quot; value=&quot;5&quot;/&gt;&lt;property id=&quot;20300&quot; value=&quot;Slide 37&quot;/&gt;&lt;property id=&quot;20307&quot; value=&quot;292&quot;/&gt;&lt;/object&gt;&lt;object type=&quot;3&quot; unique_id=&quot;10050&quot;&gt;&lt;property id=&quot;20148&quot; value=&quot;5&quot;/&gt;&lt;property id=&quot;20300&quot; value=&quot;Slide 38&quot;/&gt;&lt;property id=&quot;20307&quot; value=&quot;307&quot;/&gt;&lt;/object&gt;&lt;object type=&quot;3&quot; unique_id=&quot;10051&quot;&gt;&lt;property id=&quot;20148&quot; value=&quot;5&quot;/&gt;&lt;property id=&quot;20300&quot; value=&quot;Slide 39&quot;/&gt;&lt;property id=&quot;20307&quot; value=&quot;309&quot;/&gt;&lt;/object&gt;&lt;object type=&quot;3&quot; unique_id=&quot;10052&quot;&gt;&lt;property id=&quot;20148&quot; value=&quot;5&quot;/&gt;&lt;property id=&quot;20300&quot; value=&quot;Slide 40&quot;/&gt;&lt;property id=&quot;20307&quot; value=&quot;308&quot;/&gt;&lt;/object&gt;&lt;object type=&quot;3&quot; unique_id=&quot;10053&quot;&gt;&lt;property id=&quot;20148&quot; value=&quot;5&quot;/&gt;&lt;property id=&quot;20300&quot; value=&quot;Slide 1&quot;/&gt;&lt;property id=&quot;20307&quot; value=&quot;310&quot;/&gt;&lt;/object&gt;&lt;object type=&quot;3&quot; unique_id=&quot;10054&quot;&gt;&lt;property id=&quot;20148&quot; value=&quot;5&quot;/&gt;&lt;property id=&quot;20300&quot; value=&quot;Slide 2 - &amp;quot;Acknowledgement of Country&amp;#x0D;&amp;#x0A;&amp;quot;&quot;/&gt;&lt;property id=&quot;20307&quot; value=&quot;311&quot;/&gt;&lt;/object&gt;&lt;object type=&quot;3&quot; unique_id=&quot;10055&quot;&gt;&lt;property id=&quot;20148&quot; value=&quot;5&quot;/&gt;&lt;property id=&quot;20300&quot; value=&quot;Slide 3 - &amp;quot;Writing Across Secondary Subjects 2011&amp;#x0D;&amp;#x0A;&amp;quot;&quot;/&gt;&lt;property id=&quot;20307&quot; value=&quot;312&quot;/&gt;&lt;/object&gt;&lt;object type=&quot;3&quot; unique_id=&quot;10056&quot;&gt;&lt;property id=&quot;20148&quot; value=&quot;5&quot;/&gt;&lt;property id=&quot;20300&quot; value=&quot;Slide 4 - &amp;quot;Agenda Workshop 2&amp;quot;&quot;/&gt;&lt;property id=&quot;20307&quot; value=&quot;316&quot;/&gt;&lt;/object&gt;&lt;object type=&quot;3&quot; unique_id=&quot;10525&quot;&gt;&lt;property id=&quot;20148&quot; value=&quot;5&quot;/&gt;&lt;property id=&quot;20300&quot; value=&quot;Slide 36&quot;/&gt;&lt;property id=&quot;20307&quot; value=&quot;317&quot;/&gt;&lt;/object&gt;&lt;object type=&quot;3&quot; unique_id=&quot;11020&quot;&gt;&lt;property id=&quot;20148&quot; value=&quot;5&quot;/&gt;&lt;property id=&quot;20300&quot; value=&quot;Slide 41&quot;/&gt;&lt;property id=&quot;20307&quot; value=&quot;319&quot;/&gt;&lt;/object&gt;&lt;object type=&quot;3&quot; unique_id=&quot;11021&quot;&gt;&lt;property id=&quot;20148&quot; value=&quot;5&quot;/&gt;&lt;property id=&quot;20300&quot; value=&quot;Slide 46&quot;/&gt;&lt;property id=&quot;20307&quot; value=&quot;318&quot;/&gt;&lt;/object&gt;&lt;object type=&quot;3&quot; unique_id=&quot;11198&quot;&gt;&lt;property id=&quot;20148&quot; value=&quot;5&quot;/&gt;&lt;property id=&quot;20300&quot; value=&quot;Slide 33&quot;/&gt;&lt;property id=&quot;20307&quot; value=&quot;320&quot;/&gt;&lt;/object&gt;&lt;object type=&quot;3&quot; unique_id=&quot;11199&quot;&gt;&lt;property id=&quot;20148&quot; value=&quot;5&quot;/&gt;&lt;property id=&quot;20300&quot; value=&quot;Slide 47&quot;/&gt;&lt;property id=&quot;20307&quot; value=&quot;321&quot;/&gt;&lt;/object&gt;&lt;object type=&quot;3&quot; unique_id=&quot;11338&quot;&gt;&lt;property id=&quot;20148&quot; value=&quot;5&quot;/&gt;&lt;property id=&quot;20300&quot; value=&quot;Slide 48&quot;/&gt;&lt;property id=&quot;20307&quot; value=&quot;322&quot;/&gt;&lt;/object&gt;&lt;object type=&quot;3&quot; unique_id=&quot;13550&quot;&gt;&lt;property id=&quot;20148&quot; value=&quot;5&quot;/&gt;&lt;property id=&quot;20300&quot; value=&quot;Slide 43&quot;/&gt;&lt;property id=&quot;20307&quot; value=&quot;323&quot;/&gt;&lt;/object&gt;&lt;object type=&quot;3&quot; unique_id=&quot;13695&quot;&gt;&lt;property id=&quot;20148&quot; value=&quot;5&quot;/&gt;&lt;property id=&quot;20300&quot; value=&quot;Slide 42&quot;/&gt;&lt;property id=&quot;20307&quot; value=&quot;324&quot;/&gt;&lt;/object&gt;&lt;object type=&quot;3&quot; unique_id=&quot;14039&quot;&gt;&lt;property id=&quot;20148&quot; value=&quot;5&quot;/&gt;&lt;property id=&quot;20300&quot; value=&quot;Slide 44&quot;/&gt;&lt;property id=&quot;20307&quot; value=&quot;325&quot;/&gt;&lt;/object&gt;&lt;object type=&quot;3&quot; unique_id=&quot;14990&quot;&gt;&lt;property id=&quot;20148&quot; value=&quot;5&quot;/&gt;&lt;property id=&quot;20300&quot; value=&quot;Slide 45&quot;/&gt;&lt;property id=&quot;20307&quot; value=&quot;326&quot;/&gt;&lt;/object&gt;&lt;/object&gt;&lt;/object&gt;&lt;/database&gt;"/>
  <p:tag name="SECTOMILLISECCONVERTED" val="1"/>
</p:tagLst>
</file>

<file path=ppt/theme/theme1.xml><?xml version="1.0" encoding="utf-8"?>
<a:theme xmlns:a="http://schemas.openxmlformats.org/drawingml/2006/main" name="default">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3388</TotalTime>
  <Words>3312</Words>
  <Application>Microsoft Office PowerPoint</Application>
  <PresentationFormat>On-screen Show (4:3)</PresentationFormat>
  <Paragraphs>673</Paragraphs>
  <Slides>47</Slides>
  <Notes>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default</vt:lpstr>
      <vt:lpstr>PowerPoint Presentation</vt:lpstr>
      <vt:lpstr>Acknowledgement of Country </vt:lpstr>
      <vt:lpstr>Agenda Workshop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NSW DET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ssea</dc:creator>
  <cp:lastModifiedBy>Administrator</cp:lastModifiedBy>
  <cp:revision>148</cp:revision>
  <dcterms:created xsi:type="dcterms:W3CDTF">2007-02-13T03:06:23Z</dcterms:created>
  <dcterms:modified xsi:type="dcterms:W3CDTF">2012-05-29T02:23:08Z</dcterms:modified>
</cp:coreProperties>
</file>